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59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3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388697-55A3-46A6-9492-4307B28EF6D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Jeff McCord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President</a:t>
          </a:r>
        </a:p>
      </dgm:t>
    </dgm:pt>
    <dgm:pt modelId="{7D1DEAF1-BDEF-44F6-A1BA-05F432C42740}" type="parTrans" cxnId="{37E0068E-4A79-4DEE-A670-D8CD52D76ED5}">
      <dgm:prSet/>
      <dgm:spPr/>
      <dgm:t>
        <a:bodyPr/>
        <a:lstStyle/>
        <a:p>
          <a:endParaRPr lang="en-US"/>
        </a:p>
      </dgm:t>
    </dgm:pt>
    <dgm:pt modelId="{C0DD3284-8DB5-47B3-BB0B-BC004B8406F0}" type="sibTrans" cxnId="{37E0068E-4A79-4DEE-A670-D8CD52D76ED5}">
      <dgm:prSet/>
      <dgm:spPr/>
      <dgm:t>
        <a:bodyPr/>
        <a:lstStyle/>
        <a:p>
          <a:endParaRPr lang="en-US"/>
        </a:p>
      </dgm:t>
    </dgm:pt>
    <dgm:pt modelId="{CB0A1765-7F9C-49A4-9A89-51CE039C8BB4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Chris Hyder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Internal Audit</a:t>
          </a:r>
        </a:p>
      </dgm:t>
    </dgm:pt>
    <dgm:pt modelId="{3705D63B-3EDE-49D2-AD75-E096D3E063E7}" type="parTrans" cxnId="{F0E95A2B-B300-47C8-BD16-B5BCFFB3C7D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36887D8-D458-490F-8E31-7685F41B3470}" type="sibTrans" cxnId="{F0E95A2B-B300-47C8-BD16-B5BCFFB3C7DF}">
      <dgm:prSet/>
      <dgm:spPr/>
      <dgm:t>
        <a:bodyPr/>
        <a:lstStyle/>
        <a:p>
          <a:endParaRPr lang="en-US"/>
        </a:p>
      </dgm:t>
    </dgm:pt>
    <dgm:pt modelId="{373C12B1-D739-4BD8-83A6-E98F776E44F3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4D1763A9-E092-4A80-B640-9DEEEC07304A}" type="parTrans" cxnId="{71A9CCFD-C50A-4BE6-AAAC-0C1F0A63AB3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B4375FD-3F08-4FB6-8834-23BB81DD45A9}" type="sibTrans" cxnId="{71A9CCFD-C50A-4BE6-AAAC-0C1F0A63AB36}">
      <dgm:prSet/>
      <dgm:spPr/>
      <dgm:t>
        <a:bodyPr/>
        <a:lstStyle/>
        <a:p>
          <a:endParaRPr lang="en-US"/>
        </a:p>
      </dgm:t>
    </dgm:pt>
    <dgm:pt modelId="{B7E3AA11-2844-44C7-9F85-D08241E07A25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Holly Free-Ollard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Economic &amp; Workforce Development</a:t>
          </a:r>
        </a:p>
      </dgm:t>
    </dgm:pt>
    <dgm:pt modelId="{F0C08035-4629-4A9A-BADA-6304368F0762}" type="parTrans" cxnId="{06DD53D2-046A-4175-AD92-A47DB7A9696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7CBACBA-3D08-40D5-9CB8-A8CD41318250}" type="sibTrans" cxnId="{06DD53D2-046A-4175-AD92-A47DB7A96960}">
      <dgm:prSet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E1DFB317-81AC-46FD-B9D5-0223CA8A024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Linda Calvert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Advancement &amp; Culture</a:t>
          </a:r>
        </a:p>
      </dgm:t>
    </dgm:pt>
    <dgm:pt modelId="{8D85C205-1695-46D7-BE46-28093FE0F001}" type="parTrans" cxnId="{EEA59B10-8E10-4A40-A8B7-54F01BFEA7E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92DC345-9846-4CEF-9F91-1C8519F3AEDF}" type="sibTrans" cxnId="{EEA59B10-8E10-4A40-A8B7-54F01BFEA7E4}">
      <dgm:prSet/>
      <dgm:spPr/>
      <dgm:t>
        <a:bodyPr/>
        <a:lstStyle/>
        <a:p>
          <a:endParaRPr lang="en-US"/>
        </a:p>
      </dgm:t>
    </dgm:pt>
    <dgm:pt modelId="{855BD4BE-2733-4057-8251-A22D538F3B7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Susan Graybeal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Excellence &amp; Student Success</a:t>
          </a:r>
        </a:p>
      </dgm:t>
    </dgm:pt>
    <dgm:pt modelId="{6C9D9988-3379-448F-B624-0B383ED02868}" type="parTrans" cxnId="{B79C7E32-DA2F-415E-A01E-70F30DC75E7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134121D-1A0D-483F-8680-7AEE36BFCA4E}" type="sibTrans" cxnId="{B79C7E32-DA2F-415E-A01E-70F30DC75E7B}">
      <dgm:prSet/>
      <dgm:spPr/>
      <dgm:t>
        <a:bodyPr/>
        <a:lstStyle/>
        <a:p>
          <a:endParaRPr lang="en-US"/>
        </a:p>
      </dgm:t>
    </dgm:pt>
    <dgm:pt modelId="{4134C9AC-86E2-42C8-B4B3-E57D89D57CC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Guillermo Mendoza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Chief of Staff</a:t>
          </a:r>
        </a:p>
      </dgm:t>
    </dgm:pt>
    <dgm:pt modelId="{989E8109-1096-4911-9F07-B60234478CE0}" type="parTrans" cxnId="{E66C5FD9-8F91-4088-8559-BA20F382F7E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F144661-B113-4F34-AAB3-260D3DBDC3B6}" type="sibTrans" cxnId="{E66C5FD9-8F91-4088-8559-BA20F382F7EA}">
      <dgm:prSet/>
      <dgm:spPr/>
      <dgm:t>
        <a:bodyPr/>
        <a:lstStyle/>
        <a:p>
          <a:endParaRPr lang="en-US"/>
        </a:p>
      </dgm:t>
    </dgm:pt>
    <dgm:pt modelId="{C6B52679-31FD-4D43-8693-BD3460231F71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Amanda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Senior Executive Assistant</a:t>
          </a:r>
        </a:p>
      </dgm:t>
    </dgm:pt>
    <dgm:pt modelId="{7670B9CF-32C4-4CA4-8342-F500A4CBCFFC}" type="parTrans" cxnId="{65F3399C-8939-4E55-A733-6E7D56C166F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CE57AEC-E646-4AC6-9737-C6A09ED376BB}" type="sibTrans" cxnId="{65F3399C-8939-4E55-A733-6E7D56C166F4}">
      <dgm:prSet/>
      <dgm:spPr/>
      <dgm:t>
        <a:bodyPr/>
        <a:lstStyle/>
        <a:p>
          <a:endParaRPr lang="en-US"/>
        </a:p>
      </dgm:t>
    </dgm:pt>
    <dgm:pt modelId="{93D19BB2-B2A5-4D5E-A7C1-4E07561B490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Daniele Mosley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 (PT)</a:t>
          </a:r>
        </a:p>
      </dgm:t>
    </dgm:pt>
    <dgm:pt modelId="{27B08EBD-D16D-4748-AFC0-411016DD5ED8}" type="parTrans" cxnId="{D6CDFC43-16FD-4DF9-936D-62828371C47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7F9AB01-88D2-4225-9B82-5F25C7BAF341}" type="sibTrans" cxnId="{D6CDFC43-16FD-4DF9-936D-62828371C475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3210048-441F-45DF-90B6-89F07F918AC7}" type="pres">
      <dgm:prSet presAssocID="{9D388697-55A3-46A6-9492-4307B28EF6DD}" presName="hierRoot1" presStyleCnt="0">
        <dgm:presLayoutVars>
          <dgm:hierBranch val="init"/>
        </dgm:presLayoutVars>
      </dgm:prSet>
      <dgm:spPr/>
    </dgm:pt>
    <dgm:pt modelId="{34EE11A1-E9EF-4E85-809A-D911ECA09D04}" type="pres">
      <dgm:prSet presAssocID="{9D388697-55A3-46A6-9492-4307B28EF6DD}" presName="rootComposite1" presStyleCnt="0"/>
      <dgm:spPr/>
    </dgm:pt>
    <dgm:pt modelId="{C7A751D8-0C34-4FE0-991D-490A733090B1}" type="pres">
      <dgm:prSet presAssocID="{9D388697-55A3-46A6-9492-4307B28EF6DD}" presName="rootText1" presStyleLbl="node0" presStyleIdx="0" presStyleCnt="1">
        <dgm:presLayoutVars>
          <dgm:chPref val="3"/>
        </dgm:presLayoutVars>
      </dgm:prSet>
      <dgm:spPr/>
    </dgm:pt>
    <dgm:pt modelId="{914BC56C-EA2B-4B77-AE23-1E3E249C11F7}" type="pres">
      <dgm:prSet presAssocID="{9D388697-55A3-46A6-9492-4307B28EF6DD}" presName="rootConnector1" presStyleLbl="node1" presStyleIdx="0" presStyleCnt="0"/>
      <dgm:spPr/>
    </dgm:pt>
    <dgm:pt modelId="{3EF4B514-3EFC-4B2F-B03C-A5616DC47711}" type="pres">
      <dgm:prSet presAssocID="{9D388697-55A3-46A6-9492-4307B28EF6DD}" presName="hierChild2" presStyleCnt="0"/>
      <dgm:spPr/>
    </dgm:pt>
    <dgm:pt modelId="{BE599D79-C573-4EC6-98A5-7DBD9DF7EDD5}" type="pres">
      <dgm:prSet presAssocID="{989E8109-1096-4911-9F07-B60234478CE0}" presName="Name64" presStyleLbl="parChTrans1D2" presStyleIdx="0" presStyleCnt="8"/>
      <dgm:spPr/>
    </dgm:pt>
    <dgm:pt modelId="{E5AC0AB8-7B35-4A54-B8F0-9D68E3F2842A}" type="pres">
      <dgm:prSet presAssocID="{4134C9AC-86E2-42C8-B4B3-E57D89D57CC1}" presName="hierRoot2" presStyleCnt="0">
        <dgm:presLayoutVars>
          <dgm:hierBranch val="init"/>
        </dgm:presLayoutVars>
      </dgm:prSet>
      <dgm:spPr/>
    </dgm:pt>
    <dgm:pt modelId="{5CB5D431-6E0A-4C3F-81E9-62B1AF307FA6}" type="pres">
      <dgm:prSet presAssocID="{4134C9AC-86E2-42C8-B4B3-E57D89D57CC1}" presName="rootComposite" presStyleCnt="0"/>
      <dgm:spPr/>
    </dgm:pt>
    <dgm:pt modelId="{9C3D19A7-A352-4E3C-A37E-427F16B4A336}" type="pres">
      <dgm:prSet presAssocID="{4134C9AC-86E2-42C8-B4B3-E57D89D57CC1}" presName="rootText" presStyleLbl="node2" presStyleIdx="0" presStyleCnt="7">
        <dgm:presLayoutVars>
          <dgm:chPref val="3"/>
        </dgm:presLayoutVars>
      </dgm:prSet>
      <dgm:spPr/>
    </dgm:pt>
    <dgm:pt modelId="{920159D6-F41C-484E-B981-4C72364AE015}" type="pres">
      <dgm:prSet presAssocID="{4134C9AC-86E2-42C8-B4B3-E57D89D57CC1}" presName="rootConnector" presStyleLbl="node2" presStyleIdx="0" presStyleCnt="7"/>
      <dgm:spPr/>
    </dgm:pt>
    <dgm:pt modelId="{2A08D9F1-6A8A-4058-AF34-F267B3C52EAF}" type="pres">
      <dgm:prSet presAssocID="{4134C9AC-86E2-42C8-B4B3-E57D89D57CC1}" presName="hierChild4" presStyleCnt="0"/>
      <dgm:spPr/>
    </dgm:pt>
    <dgm:pt modelId="{A0797C47-D564-49AB-A2A5-750AECC2345B}" type="pres">
      <dgm:prSet presAssocID="{4134C9AC-86E2-42C8-B4B3-E57D89D57CC1}" presName="hierChild5" presStyleCnt="0"/>
      <dgm:spPr/>
    </dgm:pt>
    <dgm:pt modelId="{9F430CB9-B42D-4758-AA6A-549305891EEB}" type="pres">
      <dgm:prSet presAssocID="{3705D63B-3EDE-49D2-AD75-E096D3E063E7}" presName="Name64" presStyleLbl="parChTrans1D2" presStyleIdx="1" presStyleCnt="8"/>
      <dgm:spPr/>
    </dgm:pt>
    <dgm:pt modelId="{CDDC6E03-3EC5-4334-992A-D36D8ADDF9C8}" type="pres">
      <dgm:prSet presAssocID="{CB0A1765-7F9C-49A4-9A89-51CE039C8BB4}" presName="hierRoot2" presStyleCnt="0">
        <dgm:presLayoutVars>
          <dgm:hierBranch val="init"/>
        </dgm:presLayoutVars>
      </dgm:prSet>
      <dgm:spPr/>
    </dgm:pt>
    <dgm:pt modelId="{1B6697D1-1727-4AE1-94EB-9B084909E3E3}" type="pres">
      <dgm:prSet presAssocID="{CB0A1765-7F9C-49A4-9A89-51CE039C8BB4}" presName="rootComposite" presStyleCnt="0"/>
      <dgm:spPr/>
    </dgm:pt>
    <dgm:pt modelId="{2978AB51-F226-45F8-BF17-84E31BC96A41}" type="pres">
      <dgm:prSet presAssocID="{CB0A1765-7F9C-49A4-9A89-51CE039C8BB4}" presName="rootText" presStyleLbl="node2" presStyleIdx="1" presStyleCnt="7">
        <dgm:presLayoutVars>
          <dgm:chPref val="3"/>
        </dgm:presLayoutVars>
      </dgm:prSet>
      <dgm:spPr/>
    </dgm:pt>
    <dgm:pt modelId="{921404CD-A91A-44B1-B847-826669B0B372}" type="pres">
      <dgm:prSet presAssocID="{CB0A1765-7F9C-49A4-9A89-51CE039C8BB4}" presName="rootConnector" presStyleLbl="node2" presStyleIdx="1" presStyleCnt="7"/>
      <dgm:spPr/>
    </dgm:pt>
    <dgm:pt modelId="{2CCFFB66-2637-4DC7-937B-2560536FBEF1}" type="pres">
      <dgm:prSet presAssocID="{CB0A1765-7F9C-49A4-9A89-51CE039C8BB4}" presName="hierChild4" presStyleCnt="0"/>
      <dgm:spPr/>
    </dgm:pt>
    <dgm:pt modelId="{FB6AA2BC-AB8B-48C4-B6B5-C642AAF42CF4}" type="pres">
      <dgm:prSet presAssocID="{CB0A1765-7F9C-49A4-9A89-51CE039C8BB4}" presName="hierChild5" presStyleCnt="0"/>
      <dgm:spPr/>
    </dgm:pt>
    <dgm:pt modelId="{2C28F554-DDC5-4245-B57D-E98A3140E5CD}" type="pres">
      <dgm:prSet presAssocID="{4D1763A9-E092-4A80-B640-9DEEEC07304A}" presName="Name64" presStyleLbl="parChTrans1D2" presStyleIdx="2" presStyleCnt="8"/>
      <dgm:spPr/>
    </dgm:pt>
    <dgm:pt modelId="{13052EA3-AF60-4D91-9FC5-2987C6EBF4F4}" type="pres">
      <dgm:prSet presAssocID="{373C12B1-D739-4BD8-83A6-E98F776E44F3}" presName="hierRoot2" presStyleCnt="0">
        <dgm:presLayoutVars>
          <dgm:hierBranch val="init"/>
        </dgm:presLayoutVars>
      </dgm:prSet>
      <dgm:spPr/>
    </dgm:pt>
    <dgm:pt modelId="{65F87DFD-1CDB-49D1-80E1-FBB81D7F3DBB}" type="pres">
      <dgm:prSet presAssocID="{373C12B1-D739-4BD8-83A6-E98F776E44F3}" presName="rootComposite" presStyleCnt="0"/>
      <dgm:spPr/>
    </dgm:pt>
    <dgm:pt modelId="{FB1960A4-312B-48A3-8104-2D7528B15A15}" type="pres">
      <dgm:prSet presAssocID="{373C12B1-D739-4BD8-83A6-E98F776E44F3}" presName="rootText" presStyleLbl="node2" presStyleIdx="2" presStyleCnt="7">
        <dgm:presLayoutVars>
          <dgm:chPref val="3"/>
        </dgm:presLayoutVars>
      </dgm:prSet>
      <dgm:spPr/>
    </dgm:pt>
    <dgm:pt modelId="{DC96FC5F-AFD0-40EB-AE56-2145AA59D6F5}" type="pres">
      <dgm:prSet presAssocID="{373C12B1-D739-4BD8-83A6-E98F776E44F3}" presName="rootConnector" presStyleLbl="node2" presStyleIdx="2" presStyleCnt="7"/>
      <dgm:spPr/>
    </dgm:pt>
    <dgm:pt modelId="{C5FBFFE9-A60F-454B-AF3E-3AFEE45010CD}" type="pres">
      <dgm:prSet presAssocID="{373C12B1-D739-4BD8-83A6-E98F776E44F3}" presName="hierChild4" presStyleCnt="0"/>
      <dgm:spPr/>
    </dgm:pt>
    <dgm:pt modelId="{5FF13BDA-140B-4AB2-AD07-4152D17ED314}" type="pres">
      <dgm:prSet presAssocID="{373C12B1-D739-4BD8-83A6-E98F776E44F3}" presName="hierChild5" presStyleCnt="0"/>
      <dgm:spPr/>
    </dgm:pt>
    <dgm:pt modelId="{259A566C-A179-4465-B582-986BD215C4D5}" type="pres">
      <dgm:prSet presAssocID="{F0C08035-4629-4A9A-BADA-6304368F0762}" presName="Name64" presStyleLbl="parChTrans1D2" presStyleIdx="3" presStyleCnt="8"/>
      <dgm:spPr/>
    </dgm:pt>
    <dgm:pt modelId="{5AF9F99A-85DE-4BC7-A2CE-21141859D1FA}" type="pres">
      <dgm:prSet presAssocID="{B7E3AA11-2844-44C7-9F85-D08241E07A25}" presName="hierRoot2" presStyleCnt="0">
        <dgm:presLayoutVars>
          <dgm:hierBranch val="init"/>
        </dgm:presLayoutVars>
      </dgm:prSet>
      <dgm:spPr/>
    </dgm:pt>
    <dgm:pt modelId="{7148A805-237C-42BC-95EA-477AA4885B96}" type="pres">
      <dgm:prSet presAssocID="{B7E3AA11-2844-44C7-9F85-D08241E07A25}" presName="rootComposite" presStyleCnt="0"/>
      <dgm:spPr/>
    </dgm:pt>
    <dgm:pt modelId="{907E73A8-0E47-4285-BC04-FD621A8394C4}" type="pres">
      <dgm:prSet presAssocID="{B7E3AA11-2844-44C7-9F85-D08241E07A25}" presName="rootText" presStyleLbl="node2" presStyleIdx="3" presStyleCnt="7">
        <dgm:presLayoutVars>
          <dgm:chPref val="3"/>
        </dgm:presLayoutVars>
      </dgm:prSet>
      <dgm:spPr/>
    </dgm:pt>
    <dgm:pt modelId="{BCD92D52-687F-4583-9D20-7A0601EC4DE2}" type="pres">
      <dgm:prSet presAssocID="{B7E3AA11-2844-44C7-9F85-D08241E07A25}" presName="rootConnector" presStyleLbl="node2" presStyleIdx="3" presStyleCnt="7"/>
      <dgm:spPr/>
    </dgm:pt>
    <dgm:pt modelId="{E3A7CB2E-5BF7-40D4-ACC6-0BD0F87FA6E6}" type="pres">
      <dgm:prSet presAssocID="{B7E3AA11-2844-44C7-9F85-D08241E07A25}" presName="hierChild4" presStyleCnt="0"/>
      <dgm:spPr/>
    </dgm:pt>
    <dgm:pt modelId="{D4492A89-E19B-47AF-8909-9AEFC8C6C7C2}" type="pres">
      <dgm:prSet presAssocID="{B7E3AA11-2844-44C7-9F85-D08241E07A25}" presName="hierChild5" presStyleCnt="0"/>
      <dgm:spPr/>
    </dgm:pt>
    <dgm:pt modelId="{FBD2E596-4ADB-49BE-86B0-8B2741D65495}" type="pres">
      <dgm:prSet presAssocID="{958B6FF0-AC2C-4967-9418-D5CD67E33E97}" presName="Name64" presStyleLbl="parChTrans1D2" presStyleIdx="4" presStyleCnt="8"/>
      <dgm:spPr/>
    </dgm:pt>
    <dgm:pt modelId="{0C61FA9A-FA7E-4CAC-8FC6-9FE7816094FE}" type="pres">
      <dgm:prSet presAssocID="{3066FEDF-F236-47F1-9D7B-AB13AF680D72}" presName="hierRoot2" presStyleCnt="0">
        <dgm:presLayoutVars>
          <dgm:hierBranch val="init"/>
        </dgm:presLayoutVars>
      </dgm:prSet>
      <dgm:spPr/>
    </dgm:pt>
    <dgm:pt modelId="{CC1BC6A1-A5D0-4208-8777-CFD1C4E2654E}" type="pres">
      <dgm:prSet presAssocID="{3066FEDF-F236-47F1-9D7B-AB13AF680D72}" presName="rootComposite" presStyleCnt="0"/>
      <dgm:spPr/>
    </dgm:pt>
    <dgm:pt modelId="{1761070F-03CA-4531-8326-B48A274E4BB4}" type="pres">
      <dgm:prSet presAssocID="{3066FEDF-F236-47F1-9D7B-AB13AF680D72}" presName="rootText" presStyleLbl="node2" presStyleIdx="4" presStyleCnt="7">
        <dgm:presLayoutVars>
          <dgm:chPref val="3"/>
        </dgm:presLayoutVars>
      </dgm:prSet>
      <dgm:spPr/>
    </dgm:pt>
    <dgm:pt modelId="{FE939BA5-31B4-49A5-A8D1-698A63CDE9C6}" type="pres">
      <dgm:prSet presAssocID="{3066FEDF-F236-47F1-9D7B-AB13AF680D72}" presName="rootConnector" presStyleLbl="node2" presStyleIdx="4" presStyleCnt="7"/>
      <dgm:spPr/>
    </dgm:pt>
    <dgm:pt modelId="{C3721D74-573E-4ED6-9B1F-E66B2822D0FA}" type="pres">
      <dgm:prSet presAssocID="{3066FEDF-F236-47F1-9D7B-AB13AF680D72}" presName="hierChild4" presStyleCnt="0"/>
      <dgm:spPr/>
    </dgm:pt>
    <dgm:pt modelId="{71F7DF64-D859-4B46-B9D5-FB4E2645EA93}" type="pres">
      <dgm:prSet presAssocID="{3066FEDF-F236-47F1-9D7B-AB13AF680D72}" presName="hierChild5" presStyleCnt="0"/>
      <dgm:spPr/>
    </dgm:pt>
    <dgm:pt modelId="{46AC069C-274D-4CCF-9D3C-CB548EA4AEF8}" type="pres">
      <dgm:prSet presAssocID="{8D85C205-1695-46D7-BE46-28093FE0F001}" presName="Name64" presStyleLbl="parChTrans1D2" presStyleIdx="5" presStyleCnt="8"/>
      <dgm:spPr/>
    </dgm:pt>
    <dgm:pt modelId="{833970EC-1F18-4826-AAD0-715463189991}" type="pres">
      <dgm:prSet presAssocID="{E1DFB317-81AC-46FD-B9D5-0223CA8A0241}" presName="hierRoot2" presStyleCnt="0">
        <dgm:presLayoutVars>
          <dgm:hierBranch val="init"/>
        </dgm:presLayoutVars>
      </dgm:prSet>
      <dgm:spPr/>
    </dgm:pt>
    <dgm:pt modelId="{C6AB8D3A-D0E8-43D7-AE46-A345FA33E1A6}" type="pres">
      <dgm:prSet presAssocID="{E1DFB317-81AC-46FD-B9D5-0223CA8A0241}" presName="rootComposite" presStyleCnt="0"/>
      <dgm:spPr/>
    </dgm:pt>
    <dgm:pt modelId="{FF30B623-069C-41B7-92E8-FB2B0F5EBAAD}" type="pres">
      <dgm:prSet presAssocID="{E1DFB317-81AC-46FD-B9D5-0223CA8A0241}" presName="rootText" presStyleLbl="node2" presStyleIdx="5" presStyleCnt="7">
        <dgm:presLayoutVars>
          <dgm:chPref val="3"/>
        </dgm:presLayoutVars>
      </dgm:prSet>
      <dgm:spPr/>
    </dgm:pt>
    <dgm:pt modelId="{9BD794A1-8760-47AB-8F3B-3776B9375DDC}" type="pres">
      <dgm:prSet presAssocID="{E1DFB317-81AC-46FD-B9D5-0223CA8A0241}" presName="rootConnector" presStyleLbl="node2" presStyleIdx="5" presStyleCnt="7"/>
      <dgm:spPr/>
    </dgm:pt>
    <dgm:pt modelId="{0B556AE5-DFD5-4953-B40B-7A769E9C32DC}" type="pres">
      <dgm:prSet presAssocID="{E1DFB317-81AC-46FD-B9D5-0223CA8A0241}" presName="hierChild4" presStyleCnt="0"/>
      <dgm:spPr/>
    </dgm:pt>
    <dgm:pt modelId="{2A122402-E7A3-42E3-9139-641BC6976780}" type="pres">
      <dgm:prSet presAssocID="{E1DFB317-81AC-46FD-B9D5-0223CA8A0241}" presName="hierChild5" presStyleCnt="0"/>
      <dgm:spPr/>
    </dgm:pt>
    <dgm:pt modelId="{9425FDE9-FD4F-42AB-9E6A-B7CA2BA3E24A}" type="pres">
      <dgm:prSet presAssocID="{6C9D9988-3379-448F-B624-0B383ED02868}" presName="Name64" presStyleLbl="parChTrans1D2" presStyleIdx="6" presStyleCnt="8"/>
      <dgm:spPr/>
    </dgm:pt>
    <dgm:pt modelId="{76F4F442-C0BE-4B76-B23E-B7000E243A7B}" type="pres">
      <dgm:prSet presAssocID="{855BD4BE-2733-4057-8251-A22D538F3B7C}" presName="hierRoot2" presStyleCnt="0">
        <dgm:presLayoutVars>
          <dgm:hierBranch val="init"/>
        </dgm:presLayoutVars>
      </dgm:prSet>
      <dgm:spPr/>
    </dgm:pt>
    <dgm:pt modelId="{3D3EAC95-D4A9-42F0-BD48-39B625FE29A8}" type="pres">
      <dgm:prSet presAssocID="{855BD4BE-2733-4057-8251-A22D538F3B7C}" presName="rootComposite" presStyleCnt="0"/>
      <dgm:spPr/>
    </dgm:pt>
    <dgm:pt modelId="{64583F27-EAF9-4131-89B8-D0D8E5FB2D01}" type="pres">
      <dgm:prSet presAssocID="{855BD4BE-2733-4057-8251-A22D538F3B7C}" presName="rootText" presStyleLbl="node2" presStyleIdx="6" presStyleCnt="7">
        <dgm:presLayoutVars>
          <dgm:chPref val="3"/>
        </dgm:presLayoutVars>
      </dgm:prSet>
      <dgm:spPr/>
    </dgm:pt>
    <dgm:pt modelId="{A16FCC77-58B4-4B8D-B0A4-6B5C14655623}" type="pres">
      <dgm:prSet presAssocID="{855BD4BE-2733-4057-8251-A22D538F3B7C}" presName="rootConnector" presStyleLbl="node2" presStyleIdx="6" presStyleCnt="7"/>
      <dgm:spPr/>
    </dgm:pt>
    <dgm:pt modelId="{D45DDEC8-D384-4FEC-B37D-E63F93461594}" type="pres">
      <dgm:prSet presAssocID="{855BD4BE-2733-4057-8251-A22D538F3B7C}" presName="hierChild4" presStyleCnt="0"/>
      <dgm:spPr/>
    </dgm:pt>
    <dgm:pt modelId="{0B784B48-9AE0-4B74-8F13-B10D2AFFFF88}" type="pres">
      <dgm:prSet presAssocID="{855BD4BE-2733-4057-8251-A22D538F3B7C}" presName="hierChild5" presStyleCnt="0"/>
      <dgm:spPr/>
    </dgm:pt>
    <dgm:pt modelId="{44D2D334-FD47-42CD-866B-2000E86E8D73}" type="pres">
      <dgm:prSet presAssocID="{9D388697-55A3-46A6-9492-4307B28EF6DD}" presName="hierChild3" presStyleCnt="0"/>
      <dgm:spPr/>
    </dgm:pt>
    <dgm:pt modelId="{348F031A-BEBA-4216-A213-00B3827214F7}" type="pres">
      <dgm:prSet presAssocID="{7670B9CF-32C4-4CA4-8342-F500A4CBCFFC}" presName="Name115" presStyleLbl="parChTrans1D2" presStyleIdx="7" presStyleCnt="8"/>
      <dgm:spPr/>
    </dgm:pt>
    <dgm:pt modelId="{CC89E54C-E2AB-414B-B54F-8032480C8955}" type="pres">
      <dgm:prSet presAssocID="{C6B52679-31FD-4D43-8693-BD3460231F71}" presName="hierRoot3" presStyleCnt="0">
        <dgm:presLayoutVars>
          <dgm:hierBranch val="init"/>
        </dgm:presLayoutVars>
      </dgm:prSet>
      <dgm:spPr/>
    </dgm:pt>
    <dgm:pt modelId="{72077D52-5ED4-4434-9B2C-9E31825D9652}" type="pres">
      <dgm:prSet presAssocID="{C6B52679-31FD-4D43-8693-BD3460231F71}" presName="rootComposite3" presStyleCnt="0"/>
      <dgm:spPr/>
    </dgm:pt>
    <dgm:pt modelId="{47C4E5C0-E162-4179-97F3-3FB371BBAA45}" type="pres">
      <dgm:prSet presAssocID="{C6B52679-31FD-4D43-8693-BD3460231F71}" presName="rootText3" presStyleLbl="asst1" presStyleIdx="0" presStyleCnt="1">
        <dgm:presLayoutVars>
          <dgm:chPref val="3"/>
        </dgm:presLayoutVars>
      </dgm:prSet>
      <dgm:spPr/>
    </dgm:pt>
    <dgm:pt modelId="{2F5B5962-AD40-4014-9BB9-A93EF7A9E8AD}" type="pres">
      <dgm:prSet presAssocID="{C6B52679-31FD-4D43-8693-BD3460231F71}" presName="rootConnector3" presStyleLbl="asst1" presStyleIdx="0" presStyleCnt="1"/>
      <dgm:spPr/>
    </dgm:pt>
    <dgm:pt modelId="{EE295E6C-B942-4484-A1B4-D4BCC704B9BE}" type="pres">
      <dgm:prSet presAssocID="{C6B52679-31FD-4D43-8693-BD3460231F71}" presName="hierChild6" presStyleCnt="0"/>
      <dgm:spPr/>
    </dgm:pt>
    <dgm:pt modelId="{285BF1E5-D5BC-45F7-8B1C-E9E5737ACA94}" type="pres">
      <dgm:prSet presAssocID="{27B08EBD-D16D-4748-AFC0-411016DD5ED8}" presName="Name64" presStyleLbl="parChTrans1D3" presStyleIdx="0" presStyleCnt="1"/>
      <dgm:spPr/>
    </dgm:pt>
    <dgm:pt modelId="{5CE5D7C6-342A-4BDB-8F05-043772897AB6}" type="pres">
      <dgm:prSet presAssocID="{93D19BB2-B2A5-4D5E-A7C1-4E07561B4900}" presName="hierRoot2" presStyleCnt="0">
        <dgm:presLayoutVars>
          <dgm:hierBranch val="init"/>
        </dgm:presLayoutVars>
      </dgm:prSet>
      <dgm:spPr/>
    </dgm:pt>
    <dgm:pt modelId="{6A666017-5EF4-4EA6-BE1D-CA21C7FD7ED1}" type="pres">
      <dgm:prSet presAssocID="{93D19BB2-B2A5-4D5E-A7C1-4E07561B4900}" presName="rootComposite" presStyleCnt="0"/>
      <dgm:spPr/>
    </dgm:pt>
    <dgm:pt modelId="{95A0A97D-7C4D-47FC-9CB9-F176345610CD}" type="pres">
      <dgm:prSet presAssocID="{93D19BB2-B2A5-4D5E-A7C1-4E07561B4900}" presName="rootText" presStyleLbl="node3" presStyleIdx="0" presStyleCnt="1">
        <dgm:presLayoutVars>
          <dgm:chPref val="3"/>
        </dgm:presLayoutVars>
      </dgm:prSet>
      <dgm:spPr/>
    </dgm:pt>
    <dgm:pt modelId="{8C974A64-DEA9-450F-95D2-8052755A68CE}" type="pres">
      <dgm:prSet presAssocID="{93D19BB2-B2A5-4D5E-A7C1-4E07561B4900}" presName="rootConnector" presStyleLbl="node3" presStyleIdx="0" presStyleCnt="1"/>
      <dgm:spPr/>
    </dgm:pt>
    <dgm:pt modelId="{572D1580-384D-490C-AA50-99105F47296A}" type="pres">
      <dgm:prSet presAssocID="{93D19BB2-B2A5-4D5E-A7C1-4E07561B4900}" presName="hierChild4" presStyleCnt="0"/>
      <dgm:spPr/>
    </dgm:pt>
    <dgm:pt modelId="{80C056E9-1EC6-44FE-8448-C564360EFC71}" type="pres">
      <dgm:prSet presAssocID="{93D19BB2-B2A5-4D5E-A7C1-4E07561B4900}" presName="hierChild5" presStyleCnt="0"/>
      <dgm:spPr/>
    </dgm:pt>
    <dgm:pt modelId="{F332872B-E09D-47D6-B602-33EF67813A63}" type="pres">
      <dgm:prSet presAssocID="{C6B52679-31FD-4D43-8693-BD3460231F71}" presName="hierChild7" presStyleCnt="0"/>
      <dgm:spPr/>
    </dgm:pt>
  </dgm:ptLst>
  <dgm:cxnLst>
    <dgm:cxn modelId="{21C5DF09-033D-40A1-A4D8-C8E760BCC9F6}" type="presOf" srcId="{3066FEDF-F236-47F1-9D7B-AB13AF680D72}" destId="{FE939BA5-31B4-49A5-A8D1-698A63CDE9C6}" srcOrd="1" destOrd="0" presId="urn:microsoft.com/office/officeart/2009/3/layout/HorizontalOrganizationChart"/>
    <dgm:cxn modelId="{F2B8E70D-9C4A-4C80-85A3-CD212737B2DB}" type="presOf" srcId="{9D388697-55A3-46A6-9492-4307B28EF6DD}" destId="{914BC56C-EA2B-4B77-AE23-1E3E249C11F7}" srcOrd="1" destOrd="0" presId="urn:microsoft.com/office/officeart/2009/3/layout/HorizontalOrganizationChart"/>
    <dgm:cxn modelId="{6AF2750F-A254-4B13-97EF-7614AD68E9FB}" type="presOf" srcId="{E1DFB317-81AC-46FD-B9D5-0223CA8A0241}" destId="{9BD794A1-8760-47AB-8F3B-3776B9375DDC}" srcOrd="1" destOrd="0" presId="urn:microsoft.com/office/officeart/2009/3/layout/HorizontalOrganizationChart"/>
    <dgm:cxn modelId="{EEA59B10-8E10-4A40-A8B7-54F01BFEA7E4}" srcId="{9D388697-55A3-46A6-9492-4307B28EF6DD}" destId="{E1DFB317-81AC-46FD-B9D5-0223CA8A0241}" srcOrd="5" destOrd="0" parTransId="{8D85C205-1695-46D7-BE46-28093FE0F001}" sibTransId="{292DC345-9846-4CEF-9F91-1C8519F3AEDF}"/>
    <dgm:cxn modelId="{BDE87C19-F83D-4289-9F44-297A5D9A18C6}" type="presOf" srcId="{F0C08035-4629-4A9A-BADA-6304368F0762}" destId="{259A566C-A179-4465-B582-986BD215C4D5}" srcOrd="0" destOrd="0" presId="urn:microsoft.com/office/officeart/2009/3/layout/HorizontalOrganizationChart"/>
    <dgm:cxn modelId="{BA46A71C-0B96-47C6-856F-3C909DC8E80D}" type="presOf" srcId="{958B6FF0-AC2C-4967-9418-D5CD67E33E97}" destId="{FBD2E596-4ADB-49BE-86B0-8B2741D65495}" srcOrd="0" destOrd="0" presId="urn:microsoft.com/office/officeart/2009/3/layout/HorizontalOrganizationChart"/>
    <dgm:cxn modelId="{6FB6AF28-358B-4824-B1B4-D52B0D29350A}" type="presOf" srcId="{B7E3AA11-2844-44C7-9F85-D08241E07A25}" destId="{907E73A8-0E47-4285-BC04-FD621A8394C4}" srcOrd="0" destOrd="0" presId="urn:microsoft.com/office/officeart/2009/3/layout/HorizontalOrganizationChart"/>
    <dgm:cxn modelId="{F0E95A2B-B300-47C8-BD16-B5BCFFB3C7DF}" srcId="{9D388697-55A3-46A6-9492-4307B28EF6DD}" destId="{CB0A1765-7F9C-49A4-9A89-51CE039C8BB4}" srcOrd="1" destOrd="0" parTransId="{3705D63B-3EDE-49D2-AD75-E096D3E063E7}" sibTransId="{B36887D8-D458-490F-8E31-7685F41B3470}"/>
    <dgm:cxn modelId="{B79C7E32-DA2F-415E-A01E-70F30DC75E7B}" srcId="{9D388697-55A3-46A6-9492-4307B28EF6DD}" destId="{855BD4BE-2733-4057-8251-A22D538F3B7C}" srcOrd="6" destOrd="0" parTransId="{6C9D9988-3379-448F-B624-0B383ED02868}" sibTransId="{D134121D-1A0D-483F-8680-7AEE36BFCA4E}"/>
    <dgm:cxn modelId="{77C2363C-2BC2-48CC-962D-AA8CDB05A5A6}" type="presOf" srcId="{E1DFB317-81AC-46FD-B9D5-0223CA8A0241}" destId="{FF30B623-069C-41B7-92E8-FB2B0F5EBAAD}" srcOrd="0" destOrd="0" presId="urn:microsoft.com/office/officeart/2009/3/layout/HorizontalOrganizationChart"/>
    <dgm:cxn modelId="{6F1A2B3D-1FC9-49B3-8BB8-31ACE75D9049}" type="presOf" srcId="{C6B52679-31FD-4D43-8693-BD3460231F71}" destId="{47C4E5C0-E162-4179-97F3-3FB371BBAA45}" srcOrd="0" destOrd="0" presId="urn:microsoft.com/office/officeart/2009/3/layout/HorizontalOrganizationChart"/>
    <dgm:cxn modelId="{193F0540-7758-4403-9FDB-06EC3C3E9A65}" type="presOf" srcId="{CB0A1765-7F9C-49A4-9A89-51CE039C8BB4}" destId="{2978AB51-F226-45F8-BF17-84E31BC96A41}" srcOrd="0" destOrd="0" presId="urn:microsoft.com/office/officeart/2009/3/layout/HorizontalOrganizationChart"/>
    <dgm:cxn modelId="{B2A7495B-C686-43EC-A1E3-1BD8636DE6C2}" type="presOf" srcId="{93D19BB2-B2A5-4D5E-A7C1-4E07561B4900}" destId="{95A0A97D-7C4D-47FC-9CB9-F176345610CD}" srcOrd="0" destOrd="0" presId="urn:microsoft.com/office/officeart/2009/3/layout/HorizontalOrganizationChart"/>
    <dgm:cxn modelId="{658C5D5D-C472-45B4-8FC5-9123DCFDBF23}" type="presOf" srcId="{3066FEDF-F236-47F1-9D7B-AB13AF680D72}" destId="{1761070F-03CA-4531-8326-B48A274E4BB4}" srcOrd="0" destOrd="0" presId="urn:microsoft.com/office/officeart/2009/3/layout/HorizontalOrganizationChart"/>
    <dgm:cxn modelId="{50319B5D-7052-4402-945A-64D314BA388E}" type="presOf" srcId="{B7E3AA11-2844-44C7-9F85-D08241E07A25}" destId="{BCD92D52-687F-4583-9D20-7A0601EC4DE2}" srcOrd="1" destOrd="0" presId="urn:microsoft.com/office/officeart/2009/3/layout/HorizontalOrganizationChart"/>
    <dgm:cxn modelId="{2C4B2D63-1809-4FE5-8A7D-A9322209CE16}" type="presOf" srcId="{4D1763A9-E092-4A80-B640-9DEEEC07304A}" destId="{2C28F554-DDC5-4245-B57D-E98A3140E5CD}" srcOrd="0" destOrd="0" presId="urn:microsoft.com/office/officeart/2009/3/layout/HorizontalOrganizationChart"/>
    <dgm:cxn modelId="{D6CDFC43-16FD-4DF9-936D-62828371C475}" srcId="{C6B52679-31FD-4D43-8693-BD3460231F71}" destId="{93D19BB2-B2A5-4D5E-A7C1-4E07561B4900}" srcOrd="0" destOrd="0" parTransId="{27B08EBD-D16D-4748-AFC0-411016DD5ED8}" sibTransId="{17F9AB01-88D2-4225-9B82-5F25C7BAF341}"/>
    <dgm:cxn modelId="{5CAFFC4C-EF40-4CF6-9A02-BA4CAD35940A}" type="presOf" srcId="{6C9D9988-3379-448F-B624-0B383ED02868}" destId="{9425FDE9-FD4F-42AB-9E6A-B7CA2BA3E24A}" srcOrd="0" destOrd="0" presId="urn:microsoft.com/office/officeart/2009/3/layout/HorizontalOrganizationChart"/>
    <dgm:cxn modelId="{C90A0051-55E6-47C8-9299-761C606F693C}" type="presOf" srcId="{93D19BB2-B2A5-4D5E-A7C1-4E07561B4900}" destId="{8C974A64-DEA9-450F-95D2-8052755A68CE}" srcOrd="1" destOrd="0" presId="urn:microsoft.com/office/officeart/2009/3/layout/HorizontalOrganizationChart"/>
    <dgm:cxn modelId="{1270DB7E-19CE-4431-B22E-B8ED2EF27909}" type="presOf" srcId="{373C12B1-D739-4BD8-83A6-E98F776E44F3}" destId="{DC96FC5F-AFD0-40EB-AE56-2145AA59D6F5}" srcOrd="1" destOrd="0" presId="urn:microsoft.com/office/officeart/2009/3/layout/HorizontalOrganizationChart"/>
    <dgm:cxn modelId="{1B4B8780-19D4-469B-9B50-E388C57DF3A3}" type="presOf" srcId="{C6B52679-31FD-4D43-8693-BD3460231F71}" destId="{2F5B5962-AD40-4014-9BB9-A93EF7A9E8AD}" srcOrd="1" destOrd="0" presId="urn:microsoft.com/office/officeart/2009/3/layout/HorizontalOrganizationChart"/>
    <dgm:cxn modelId="{37E0068E-4A79-4DEE-A670-D8CD52D76ED5}" srcId="{B2540384-E754-46E6-88DA-9013F3AEA50E}" destId="{9D388697-55A3-46A6-9492-4307B28EF6DD}" srcOrd="0" destOrd="0" parTransId="{7D1DEAF1-BDEF-44F6-A1BA-05F432C42740}" sibTransId="{C0DD3284-8DB5-47B3-BB0B-BC004B8406F0}"/>
    <dgm:cxn modelId="{9C65ED8E-2829-4D59-B6AF-51DA9ED7EB8E}" type="presOf" srcId="{855BD4BE-2733-4057-8251-A22D538F3B7C}" destId="{A16FCC77-58B4-4B8D-B0A4-6B5C14655623}" srcOrd="1" destOrd="0" presId="urn:microsoft.com/office/officeart/2009/3/layout/HorizontalOrganizationChart"/>
    <dgm:cxn modelId="{65F3399C-8939-4E55-A733-6E7D56C166F4}" srcId="{9D388697-55A3-46A6-9492-4307B28EF6DD}" destId="{C6B52679-31FD-4D43-8693-BD3460231F71}" srcOrd="7" destOrd="0" parTransId="{7670B9CF-32C4-4CA4-8342-F500A4CBCFFC}" sibTransId="{CCE57AEC-E646-4AC6-9737-C6A09ED376BB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2C7967CB-8A18-4D71-B271-6197F0C535DA}" type="presOf" srcId="{9D388697-55A3-46A6-9492-4307B28EF6DD}" destId="{C7A751D8-0C34-4FE0-991D-490A733090B1}" srcOrd="0" destOrd="0" presId="urn:microsoft.com/office/officeart/2009/3/layout/HorizontalOrganizationChart"/>
    <dgm:cxn modelId="{DB4872CB-2536-4F89-9BB1-08F18C598A0C}" type="presOf" srcId="{CB0A1765-7F9C-49A4-9A89-51CE039C8BB4}" destId="{921404CD-A91A-44B1-B847-826669B0B372}" srcOrd="1" destOrd="0" presId="urn:microsoft.com/office/officeart/2009/3/layout/HorizontalOrganizationChart"/>
    <dgm:cxn modelId="{06DD53D2-046A-4175-AD92-A47DB7A96960}" srcId="{9D388697-55A3-46A6-9492-4307B28EF6DD}" destId="{B7E3AA11-2844-44C7-9F85-D08241E07A25}" srcOrd="3" destOrd="0" parTransId="{F0C08035-4629-4A9A-BADA-6304368F0762}" sibTransId="{C7CBACBA-3D08-40D5-9CB8-A8CD41318250}"/>
    <dgm:cxn modelId="{E66C5FD9-8F91-4088-8559-BA20F382F7EA}" srcId="{9D388697-55A3-46A6-9492-4307B28EF6DD}" destId="{4134C9AC-86E2-42C8-B4B3-E57D89D57CC1}" srcOrd="0" destOrd="0" parTransId="{989E8109-1096-4911-9F07-B60234478CE0}" sibTransId="{4F144661-B113-4F34-AAB3-260D3DBDC3B6}"/>
    <dgm:cxn modelId="{A360E3DC-81B1-4ECC-B04B-79BFA9670153}" type="presOf" srcId="{8D85C205-1695-46D7-BE46-28093FE0F001}" destId="{46AC069C-274D-4CCF-9D3C-CB548EA4AEF8}" srcOrd="0" destOrd="0" presId="urn:microsoft.com/office/officeart/2009/3/layout/HorizontalOrganizationChart"/>
    <dgm:cxn modelId="{01A041DD-226B-4335-8F36-77E502DFCFCD}" type="presOf" srcId="{27B08EBD-D16D-4748-AFC0-411016DD5ED8}" destId="{285BF1E5-D5BC-45F7-8B1C-E9E5737ACA94}" srcOrd="0" destOrd="0" presId="urn:microsoft.com/office/officeart/2009/3/layout/HorizontalOrganizationChart"/>
    <dgm:cxn modelId="{32FB9CDE-38F3-4C99-A8DD-4D2737D68C4D}" srcId="{9D388697-55A3-46A6-9492-4307B28EF6DD}" destId="{3066FEDF-F236-47F1-9D7B-AB13AF680D72}" srcOrd="4" destOrd="0" parTransId="{958B6FF0-AC2C-4967-9418-D5CD67E33E97}" sibTransId="{77016511-072E-4719-B7B0-FC900CC837B7}"/>
    <dgm:cxn modelId="{EBD7FAE0-2CF2-48A1-9952-C27EB01446A5}" type="presOf" srcId="{855BD4BE-2733-4057-8251-A22D538F3B7C}" destId="{64583F27-EAF9-4131-89B8-D0D8E5FB2D01}" srcOrd="0" destOrd="0" presId="urn:microsoft.com/office/officeart/2009/3/layout/HorizontalOrganizationChart"/>
    <dgm:cxn modelId="{51C753E3-B8F4-4CD3-B79A-95504D546B31}" type="presOf" srcId="{373C12B1-D739-4BD8-83A6-E98F776E44F3}" destId="{FB1960A4-312B-48A3-8104-2D7528B15A15}" srcOrd="0" destOrd="0" presId="urn:microsoft.com/office/officeart/2009/3/layout/HorizontalOrganizationChart"/>
    <dgm:cxn modelId="{4871A2E5-E15A-49D7-A24A-F8E0487E5228}" type="presOf" srcId="{7670B9CF-32C4-4CA4-8342-F500A4CBCFFC}" destId="{348F031A-BEBA-4216-A213-00B3827214F7}" srcOrd="0" destOrd="0" presId="urn:microsoft.com/office/officeart/2009/3/layout/HorizontalOrganizationChart"/>
    <dgm:cxn modelId="{F97E83F1-4C32-4C93-81C8-61D48CE698F1}" type="presOf" srcId="{4134C9AC-86E2-42C8-B4B3-E57D89D57CC1}" destId="{920159D6-F41C-484E-B981-4C72364AE015}" srcOrd="1" destOrd="0" presId="urn:microsoft.com/office/officeart/2009/3/layout/HorizontalOrganizationChart"/>
    <dgm:cxn modelId="{ABF598FA-95BE-4E0B-9DBC-2FB7BD2CADE3}" type="presOf" srcId="{989E8109-1096-4911-9F07-B60234478CE0}" destId="{BE599D79-C573-4EC6-98A5-7DBD9DF7EDD5}" srcOrd="0" destOrd="0" presId="urn:microsoft.com/office/officeart/2009/3/layout/HorizontalOrganizationChart"/>
    <dgm:cxn modelId="{A21A66FC-67D2-49D3-8360-57CC82E99477}" type="presOf" srcId="{4134C9AC-86E2-42C8-B4B3-E57D89D57CC1}" destId="{9C3D19A7-A352-4E3C-A37E-427F16B4A336}" srcOrd="0" destOrd="0" presId="urn:microsoft.com/office/officeart/2009/3/layout/HorizontalOrganizationChart"/>
    <dgm:cxn modelId="{71A9CCFD-C50A-4BE6-AAAC-0C1F0A63AB36}" srcId="{9D388697-55A3-46A6-9492-4307B28EF6DD}" destId="{373C12B1-D739-4BD8-83A6-E98F776E44F3}" srcOrd="2" destOrd="0" parTransId="{4D1763A9-E092-4A80-B640-9DEEEC07304A}" sibTransId="{6B4375FD-3F08-4FB6-8834-23BB81DD45A9}"/>
    <dgm:cxn modelId="{1DC2F6FE-EEFE-4ED8-9A20-0C0FB29E4C00}" type="presOf" srcId="{3705D63B-3EDE-49D2-AD75-E096D3E063E7}" destId="{9F430CB9-B42D-4758-AA6A-549305891EEB}" srcOrd="0" destOrd="0" presId="urn:microsoft.com/office/officeart/2009/3/layout/HorizontalOrganizationChart"/>
    <dgm:cxn modelId="{2AACD427-71C3-4E22-8E0B-402B7D520D0E}" type="presParOf" srcId="{FC594519-ACA9-46B6-8694-8E174AC02840}" destId="{53210048-441F-45DF-90B6-89F07F918AC7}" srcOrd="0" destOrd="0" presId="urn:microsoft.com/office/officeart/2009/3/layout/HorizontalOrganizationChart"/>
    <dgm:cxn modelId="{3F198FA3-F3F2-4166-893B-01D28CFE79FE}" type="presParOf" srcId="{53210048-441F-45DF-90B6-89F07F918AC7}" destId="{34EE11A1-E9EF-4E85-809A-D911ECA09D04}" srcOrd="0" destOrd="0" presId="urn:microsoft.com/office/officeart/2009/3/layout/HorizontalOrganizationChart"/>
    <dgm:cxn modelId="{EAA5703F-7866-4029-81DA-6360FE5D64E5}" type="presParOf" srcId="{34EE11A1-E9EF-4E85-809A-D911ECA09D04}" destId="{C7A751D8-0C34-4FE0-991D-490A733090B1}" srcOrd="0" destOrd="0" presId="urn:microsoft.com/office/officeart/2009/3/layout/HorizontalOrganizationChart"/>
    <dgm:cxn modelId="{C2225FF7-4662-499B-A951-A2179E1E8BA6}" type="presParOf" srcId="{34EE11A1-E9EF-4E85-809A-D911ECA09D04}" destId="{914BC56C-EA2B-4B77-AE23-1E3E249C11F7}" srcOrd="1" destOrd="0" presId="urn:microsoft.com/office/officeart/2009/3/layout/HorizontalOrganizationChart"/>
    <dgm:cxn modelId="{ADDCED5D-6BAA-4CAA-98C2-C67F856AB665}" type="presParOf" srcId="{53210048-441F-45DF-90B6-89F07F918AC7}" destId="{3EF4B514-3EFC-4B2F-B03C-A5616DC47711}" srcOrd="1" destOrd="0" presId="urn:microsoft.com/office/officeart/2009/3/layout/HorizontalOrganizationChart"/>
    <dgm:cxn modelId="{3BDB7AC8-188C-4E64-A876-2E342E546B6E}" type="presParOf" srcId="{3EF4B514-3EFC-4B2F-B03C-A5616DC47711}" destId="{BE599D79-C573-4EC6-98A5-7DBD9DF7EDD5}" srcOrd="0" destOrd="0" presId="urn:microsoft.com/office/officeart/2009/3/layout/HorizontalOrganizationChart"/>
    <dgm:cxn modelId="{AE85AFCE-FC4F-49C7-A378-DC41869BC510}" type="presParOf" srcId="{3EF4B514-3EFC-4B2F-B03C-A5616DC47711}" destId="{E5AC0AB8-7B35-4A54-B8F0-9D68E3F2842A}" srcOrd="1" destOrd="0" presId="urn:microsoft.com/office/officeart/2009/3/layout/HorizontalOrganizationChart"/>
    <dgm:cxn modelId="{27CDE309-BE1D-43A8-9701-EE15E7C13889}" type="presParOf" srcId="{E5AC0AB8-7B35-4A54-B8F0-9D68E3F2842A}" destId="{5CB5D431-6E0A-4C3F-81E9-62B1AF307FA6}" srcOrd="0" destOrd="0" presId="urn:microsoft.com/office/officeart/2009/3/layout/HorizontalOrganizationChart"/>
    <dgm:cxn modelId="{FB40AD0B-5418-4F95-BA95-9F2433082305}" type="presParOf" srcId="{5CB5D431-6E0A-4C3F-81E9-62B1AF307FA6}" destId="{9C3D19A7-A352-4E3C-A37E-427F16B4A336}" srcOrd="0" destOrd="0" presId="urn:microsoft.com/office/officeart/2009/3/layout/HorizontalOrganizationChart"/>
    <dgm:cxn modelId="{5511B151-A050-4F36-A14F-F51FADEFA32F}" type="presParOf" srcId="{5CB5D431-6E0A-4C3F-81E9-62B1AF307FA6}" destId="{920159D6-F41C-484E-B981-4C72364AE015}" srcOrd="1" destOrd="0" presId="urn:microsoft.com/office/officeart/2009/3/layout/HorizontalOrganizationChart"/>
    <dgm:cxn modelId="{0447F3D1-68D9-4DB9-A048-EF4F510E74EA}" type="presParOf" srcId="{E5AC0AB8-7B35-4A54-B8F0-9D68E3F2842A}" destId="{2A08D9F1-6A8A-4058-AF34-F267B3C52EAF}" srcOrd="1" destOrd="0" presId="urn:microsoft.com/office/officeart/2009/3/layout/HorizontalOrganizationChart"/>
    <dgm:cxn modelId="{4B05CF76-DBD1-4DFC-806C-DAF8D0FB4D5F}" type="presParOf" srcId="{E5AC0AB8-7B35-4A54-B8F0-9D68E3F2842A}" destId="{A0797C47-D564-49AB-A2A5-750AECC2345B}" srcOrd="2" destOrd="0" presId="urn:microsoft.com/office/officeart/2009/3/layout/HorizontalOrganizationChart"/>
    <dgm:cxn modelId="{EEC7BC36-9495-4346-9164-6E361E482247}" type="presParOf" srcId="{3EF4B514-3EFC-4B2F-B03C-A5616DC47711}" destId="{9F430CB9-B42D-4758-AA6A-549305891EEB}" srcOrd="2" destOrd="0" presId="urn:microsoft.com/office/officeart/2009/3/layout/HorizontalOrganizationChart"/>
    <dgm:cxn modelId="{C660F3CD-9B82-40FD-9D88-AC87A9A4D89D}" type="presParOf" srcId="{3EF4B514-3EFC-4B2F-B03C-A5616DC47711}" destId="{CDDC6E03-3EC5-4334-992A-D36D8ADDF9C8}" srcOrd="3" destOrd="0" presId="urn:microsoft.com/office/officeart/2009/3/layout/HorizontalOrganizationChart"/>
    <dgm:cxn modelId="{35B9EE0E-8F1C-4394-8394-233381FE9BCC}" type="presParOf" srcId="{CDDC6E03-3EC5-4334-992A-D36D8ADDF9C8}" destId="{1B6697D1-1727-4AE1-94EB-9B084909E3E3}" srcOrd="0" destOrd="0" presId="urn:microsoft.com/office/officeart/2009/3/layout/HorizontalOrganizationChart"/>
    <dgm:cxn modelId="{3F4C36CE-AE8B-4FB2-9CB2-020D5F7A428E}" type="presParOf" srcId="{1B6697D1-1727-4AE1-94EB-9B084909E3E3}" destId="{2978AB51-F226-45F8-BF17-84E31BC96A41}" srcOrd="0" destOrd="0" presId="urn:microsoft.com/office/officeart/2009/3/layout/HorizontalOrganizationChart"/>
    <dgm:cxn modelId="{765DC868-7FE4-4CC1-AAF2-EDE0968CEB50}" type="presParOf" srcId="{1B6697D1-1727-4AE1-94EB-9B084909E3E3}" destId="{921404CD-A91A-44B1-B847-826669B0B372}" srcOrd="1" destOrd="0" presId="urn:microsoft.com/office/officeart/2009/3/layout/HorizontalOrganizationChart"/>
    <dgm:cxn modelId="{6AE1226D-A0FF-47A0-9EA2-EB057105EC43}" type="presParOf" srcId="{CDDC6E03-3EC5-4334-992A-D36D8ADDF9C8}" destId="{2CCFFB66-2637-4DC7-937B-2560536FBEF1}" srcOrd="1" destOrd="0" presId="urn:microsoft.com/office/officeart/2009/3/layout/HorizontalOrganizationChart"/>
    <dgm:cxn modelId="{F9BE8BCB-E3E3-4332-AA6D-9FA07714587F}" type="presParOf" srcId="{CDDC6E03-3EC5-4334-992A-D36D8ADDF9C8}" destId="{FB6AA2BC-AB8B-48C4-B6B5-C642AAF42CF4}" srcOrd="2" destOrd="0" presId="urn:microsoft.com/office/officeart/2009/3/layout/HorizontalOrganizationChart"/>
    <dgm:cxn modelId="{348DF862-49E2-4E9F-9F62-F3004BC898DA}" type="presParOf" srcId="{3EF4B514-3EFC-4B2F-B03C-A5616DC47711}" destId="{2C28F554-DDC5-4245-B57D-E98A3140E5CD}" srcOrd="4" destOrd="0" presId="urn:microsoft.com/office/officeart/2009/3/layout/HorizontalOrganizationChart"/>
    <dgm:cxn modelId="{CDA08CFA-5693-45DE-AB71-2D96834A9223}" type="presParOf" srcId="{3EF4B514-3EFC-4B2F-B03C-A5616DC47711}" destId="{13052EA3-AF60-4D91-9FC5-2987C6EBF4F4}" srcOrd="5" destOrd="0" presId="urn:microsoft.com/office/officeart/2009/3/layout/HorizontalOrganizationChart"/>
    <dgm:cxn modelId="{90E0D605-4957-4CFC-BA87-8DF1ADF86983}" type="presParOf" srcId="{13052EA3-AF60-4D91-9FC5-2987C6EBF4F4}" destId="{65F87DFD-1CDB-49D1-80E1-FBB81D7F3DBB}" srcOrd="0" destOrd="0" presId="urn:microsoft.com/office/officeart/2009/3/layout/HorizontalOrganizationChart"/>
    <dgm:cxn modelId="{E8866DBA-61D4-4B33-919D-FAAE9B6C7186}" type="presParOf" srcId="{65F87DFD-1CDB-49D1-80E1-FBB81D7F3DBB}" destId="{FB1960A4-312B-48A3-8104-2D7528B15A15}" srcOrd="0" destOrd="0" presId="urn:microsoft.com/office/officeart/2009/3/layout/HorizontalOrganizationChart"/>
    <dgm:cxn modelId="{9DD6C61B-4685-48EF-9102-E8334E4D663D}" type="presParOf" srcId="{65F87DFD-1CDB-49D1-80E1-FBB81D7F3DBB}" destId="{DC96FC5F-AFD0-40EB-AE56-2145AA59D6F5}" srcOrd="1" destOrd="0" presId="urn:microsoft.com/office/officeart/2009/3/layout/HorizontalOrganizationChart"/>
    <dgm:cxn modelId="{16EFA09B-095A-4FC9-8B56-47A616B50FAC}" type="presParOf" srcId="{13052EA3-AF60-4D91-9FC5-2987C6EBF4F4}" destId="{C5FBFFE9-A60F-454B-AF3E-3AFEE45010CD}" srcOrd="1" destOrd="0" presId="urn:microsoft.com/office/officeart/2009/3/layout/HorizontalOrganizationChart"/>
    <dgm:cxn modelId="{579A7F23-2112-424A-996D-570928999651}" type="presParOf" srcId="{13052EA3-AF60-4D91-9FC5-2987C6EBF4F4}" destId="{5FF13BDA-140B-4AB2-AD07-4152D17ED314}" srcOrd="2" destOrd="0" presId="urn:microsoft.com/office/officeart/2009/3/layout/HorizontalOrganizationChart"/>
    <dgm:cxn modelId="{8FFF4986-09E8-4E14-8428-5044DBF67E77}" type="presParOf" srcId="{3EF4B514-3EFC-4B2F-B03C-A5616DC47711}" destId="{259A566C-A179-4465-B582-986BD215C4D5}" srcOrd="6" destOrd="0" presId="urn:microsoft.com/office/officeart/2009/3/layout/HorizontalOrganizationChart"/>
    <dgm:cxn modelId="{5C1A6680-8101-43F7-BB11-A12750E79011}" type="presParOf" srcId="{3EF4B514-3EFC-4B2F-B03C-A5616DC47711}" destId="{5AF9F99A-85DE-4BC7-A2CE-21141859D1FA}" srcOrd="7" destOrd="0" presId="urn:microsoft.com/office/officeart/2009/3/layout/HorizontalOrganizationChart"/>
    <dgm:cxn modelId="{3FFCE05E-5B28-4AC9-B1FF-4117A31B034D}" type="presParOf" srcId="{5AF9F99A-85DE-4BC7-A2CE-21141859D1FA}" destId="{7148A805-237C-42BC-95EA-477AA4885B96}" srcOrd="0" destOrd="0" presId="urn:microsoft.com/office/officeart/2009/3/layout/HorizontalOrganizationChart"/>
    <dgm:cxn modelId="{05EF9882-E7A9-48D6-BDDF-EF89CBD67EB8}" type="presParOf" srcId="{7148A805-237C-42BC-95EA-477AA4885B96}" destId="{907E73A8-0E47-4285-BC04-FD621A8394C4}" srcOrd="0" destOrd="0" presId="urn:microsoft.com/office/officeart/2009/3/layout/HorizontalOrganizationChart"/>
    <dgm:cxn modelId="{B20990CE-4691-4C1E-AFF8-7C3E1D035A6F}" type="presParOf" srcId="{7148A805-237C-42BC-95EA-477AA4885B96}" destId="{BCD92D52-687F-4583-9D20-7A0601EC4DE2}" srcOrd="1" destOrd="0" presId="urn:microsoft.com/office/officeart/2009/3/layout/HorizontalOrganizationChart"/>
    <dgm:cxn modelId="{3CF4BD20-02AE-405D-BB56-E8A1FA532056}" type="presParOf" srcId="{5AF9F99A-85DE-4BC7-A2CE-21141859D1FA}" destId="{E3A7CB2E-5BF7-40D4-ACC6-0BD0F87FA6E6}" srcOrd="1" destOrd="0" presId="urn:microsoft.com/office/officeart/2009/3/layout/HorizontalOrganizationChart"/>
    <dgm:cxn modelId="{36D7AE55-6FCD-49B0-8E52-E15175690F2F}" type="presParOf" srcId="{5AF9F99A-85DE-4BC7-A2CE-21141859D1FA}" destId="{D4492A89-E19B-47AF-8909-9AEFC8C6C7C2}" srcOrd="2" destOrd="0" presId="urn:microsoft.com/office/officeart/2009/3/layout/HorizontalOrganizationChart"/>
    <dgm:cxn modelId="{F1993B99-A0C6-4682-9AB1-52A5EA5E0495}" type="presParOf" srcId="{3EF4B514-3EFC-4B2F-B03C-A5616DC47711}" destId="{FBD2E596-4ADB-49BE-86B0-8B2741D65495}" srcOrd="8" destOrd="0" presId="urn:microsoft.com/office/officeart/2009/3/layout/HorizontalOrganizationChart"/>
    <dgm:cxn modelId="{15D0C7C1-6617-4AB9-BE2E-CC0C0E4179AD}" type="presParOf" srcId="{3EF4B514-3EFC-4B2F-B03C-A5616DC47711}" destId="{0C61FA9A-FA7E-4CAC-8FC6-9FE7816094FE}" srcOrd="9" destOrd="0" presId="urn:microsoft.com/office/officeart/2009/3/layout/HorizontalOrganizationChart"/>
    <dgm:cxn modelId="{DCB8DC74-0FD7-4CDD-BC8B-F2ED6B531C2D}" type="presParOf" srcId="{0C61FA9A-FA7E-4CAC-8FC6-9FE7816094FE}" destId="{CC1BC6A1-A5D0-4208-8777-CFD1C4E2654E}" srcOrd="0" destOrd="0" presId="urn:microsoft.com/office/officeart/2009/3/layout/HorizontalOrganizationChart"/>
    <dgm:cxn modelId="{1D6E31D2-6C02-4C31-AC62-90D9CAA3B3A3}" type="presParOf" srcId="{CC1BC6A1-A5D0-4208-8777-CFD1C4E2654E}" destId="{1761070F-03CA-4531-8326-B48A274E4BB4}" srcOrd="0" destOrd="0" presId="urn:microsoft.com/office/officeart/2009/3/layout/HorizontalOrganizationChart"/>
    <dgm:cxn modelId="{F061B83C-3F89-4A21-8DD2-ED345FCF65BE}" type="presParOf" srcId="{CC1BC6A1-A5D0-4208-8777-CFD1C4E2654E}" destId="{FE939BA5-31B4-49A5-A8D1-698A63CDE9C6}" srcOrd="1" destOrd="0" presId="urn:microsoft.com/office/officeart/2009/3/layout/HorizontalOrganizationChart"/>
    <dgm:cxn modelId="{DE012A32-C9F4-46BF-BC30-06769C75A880}" type="presParOf" srcId="{0C61FA9A-FA7E-4CAC-8FC6-9FE7816094FE}" destId="{C3721D74-573E-4ED6-9B1F-E66B2822D0FA}" srcOrd="1" destOrd="0" presId="urn:microsoft.com/office/officeart/2009/3/layout/HorizontalOrganizationChart"/>
    <dgm:cxn modelId="{5DD2E5D4-B8F6-4912-992A-D12BDA41F151}" type="presParOf" srcId="{0C61FA9A-FA7E-4CAC-8FC6-9FE7816094FE}" destId="{71F7DF64-D859-4B46-B9D5-FB4E2645EA93}" srcOrd="2" destOrd="0" presId="urn:microsoft.com/office/officeart/2009/3/layout/HorizontalOrganizationChart"/>
    <dgm:cxn modelId="{904CBFD3-BDA5-40FE-8297-5423B3945F63}" type="presParOf" srcId="{3EF4B514-3EFC-4B2F-B03C-A5616DC47711}" destId="{46AC069C-274D-4CCF-9D3C-CB548EA4AEF8}" srcOrd="10" destOrd="0" presId="urn:microsoft.com/office/officeart/2009/3/layout/HorizontalOrganizationChart"/>
    <dgm:cxn modelId="{68CBC8FF-A4C1-4F52-98AD-1755ED9CF0A4}" type="presParOf" srcId="{3EF4B514-3EFC-4B2F-B03C-A5616DC47711}" destId="{833970EC-1F18-4826-AAD0-715463189991}" srcOrd="11" destOrd="0" presId="urn:microsoft.com/office/officeart/2009/3/layout/HorizontalOrganizationChart"/>
    <dgm:cxn modelId="{ACBA371A-2BAC-4358-97B0-FA1CCA2477A7}" type="presParOf" srcId="{833970EC-1F18-4826-AAD0-715463189991}" destId="{C6AB8D3A-D0E8-43D7-AE46-A345FA33E1A6}" srcOrd="0" destOrd="0" presId="urn:microsoft.com/office/officeart/2009/3/layout/HorizontalOrganizationChart"/>
    <dgm:cxn modelId="{3E23CFCA-2658-4C83-AC18-466AE8B9CBF8}" type="presParOf" srcId="{C6AB8D3A-D0E8-43D7-AE46-A345FA33E1A6}" destId="{FF30B623-069C-41B7-92E8-FB2B0F5EBAAD}" srcOrd="0" destOrd="0" presId="urn:microsoft.com/office/officeart/2009/3/layout/HorizontalOrganizationChart"/>
    <dgm:cxn modelId="{5B7EF890-8219-400A-BF7E-4883747C99E6}" type="presParOf" srcId="{C6AB8D3A-D0E8-43D7-AE46-A345FA33E1A6}" destId="{9BD794A1-8760-47AB-8F3B-3776B9375DDC}" srcOrd="1" destOrd="0" presId="urn:microsoft.com/office/officeart/2009/3/layout/HorizontalOrganizationChart"/>
    <dgm:cxn modelId="{283CBF14-BD87-4916-861E-840A3D685971}" type="presParOf" srcId="{833970EC-1F18-4826-AAD0-715463189991}" destId="{0B556AE5-DFD5-4953-B40B-7A769E9C32DC}" srcOrd="1" destOrd="0" presId="urn:microsoft.com/office/officeart/2009/3/layout/HorizontalOrganizationChart"/>
    <dgm:cxn modelId="{AC6A2C86-08DC-466F-B530-4A925F259FCA}" type="presParOf" srcId="{833970EC-1F18-4826-AAD0-715463189991}" destId="{2A122402-E7A3-42E3-9139-641BC6976780}" srcOrd="2" destOrd="0" presId="urn:microsoft.com/office/officeart/2009/3/layout/HorizontalOrganizationChart"/>
    <dgm:cxn modelId="{D6B2802A-8529-4C4B-AC32-87E6C58F98E2}" type="presParOf" srcId="{3EF4B514-3EFC-4B2F-B03C-A5616DC47711}" destId="{9425FDE9-FD4F-42AB-9E6A-B7CA2BA3E24A}" srcOrd="12" destOrd="0" presId="urn:microsoft.com/office/officeart/2009/3/layout/HorizontalOrganizationChart"/>
    <dgm:cxn modelId="{D09A5CA1-BCA0-4825-9DEF-DE3A1113A207}" type="presParOf" srcId="{3EF4B514-3EFC-4B2F-B03C-A5616DC47711}" destId="{76F4F442-C0BE-4B76-B23E-B7000E243A7B}" srcOrd="13" destOrd="0" presId="urn:microsoft.com/office/officeart/2009/3/layout/HorizontalOrganizationChart"/>
    <dgm:cxn modelId="{2B75E658-6601-4590-998C-61646FD8BFC6}" type="presParOf" srcId="{76F4F442-C0BE-4B76-B23E-B7000E243A7B}" destId="{3D3EAC95-D4A9-42F0-BD48-39B625FE29A8}" srcOrd="0" destOrd="0" presId="urn:microsoft.com/office/officeart/2009/3/layout/HorizontalOrganizationChart"/>
    <dgm:cxn modelId="{E1E4188C-B0CC-4809-A1C5-2E646CCE5641}" type="presParOf" srcId="{3D3EAC95-D4A9-42F0-BD48-39B625FE29A8}" destId="{64583F27-EAF9-4131-89B8-D0D8E5FB2D01}" srcOrd="0" destOrd="0" presId="urn:microsoft.com/office/officeart/2009/3/layout/HorizontalOrganizationChart"/>
    <dgm:cxn modelId="{AA818B49-C508-4478-AB43-A44B9FB76B4D}" type="presParOf" srcId="{3D3EAC95-D4A9-42F0-BD48-39B625FE29A8}" destId="{A16FCC77-58B4-4B8D-B0A4-6B5C14655623}" srcOrd="1" destOrd="0" presId="urn:microsoft.com/office/officeart/2009/3/layout/HorizontalOrganizationChart"/>
    <dgm:cxn modelId="{D7640D96-A32A-4089-8073-7047A0CCADF0}" type="presParOf" srcId="{76F4F442-C0BE-4B76-B23E-B7000E243A7B}" destId="{D45DDEC8-D384-4FEC-B37D-E63F93461594}" srcOrd="1" destOrd="0" presId="urn:microsoft.com/office/officeart/2009/3/layout/HorizontalOrganizationChart"/>
    <dgm:cxn modelId="{D62EEA33-7C9E-4F15-B4B0-4EDD6715377E}" type="presParOf" srcId="{76F4F442-C0BE-4B76-B23E-B7000E243A7B}" destId="{0B784B48-9AE0-4B74-8F13-B10D2AFFFF88}" srcOrd="2" destOrd="0" presId="urn:microsoft.com/office/officeart/2009/3/layout/HorizontalOrganizationChart"/>
    <dgm:cxn modelId="{AB718648-F6B1-4D5B-813E-73B1D239239B}" type="presParOf" srcId="{53210048-441F-45DF-90B6-89F07F918AC7}" destId="{44D2D334-FD47-42CD-866B-2000E86E8D73}" srcOrd="2" destOrd="0" presId="urn:microsoft.com/office/officeart/2009/3/layout/HorizontalOrganizationChart"/>
    <dgm:cxn modelId="{FCE3317A-8BDE-4DB4-8EEC-465F0ACDE8C6}" type="presParOf" srcId="{44D2D334-FD47-42CD-866B-2000E86E8D73}" destId="{348F031A-BEBA-4216-A213-00B3827214F7}" srcOrd="0" destOrd="0" presId="urn:microsoft.com/office/officeart/2009/3/layout/HorizontalOrganizationChart"/>
    <dgm:cxn modelId="{952A518A-1782-4F04-B7E7-7EA77E1024EC}" type="presParOf" srcId="{44D2D334-FD47-42CD-866B-2000E86E8D73}" destId="{CC89E54C-E2AB-414B-B54F-8032480C8955}" srcOrd="1" destOrd="0" presId="urn:microsoft.com/office/officeart/2009/3/layout/HorizontalOrganizationChart"/>
    <dgm:cxn modelId="{7ED402C4-2783-4E48-9A89-6B72C3B24873}" type="presParOf" srcId="{CC89E54C-E2AB-414B-B54F-8032480C8955}" destId="{72077D52-5ED4-4434-9B2C-9E31825D9652}" srcOrd="0" destOrd="0" presId="urn:microsoft.com/office/officeart/2009/3/layout/HorizontalOrganizationChart"/>
    <dgm:cxn modelId="{4F742C9A-498B-473F-A0D4-2709D402D643}" type="presParOf" srcId="{72077D52-5ED4-4434-9B2C-9E31825D9652}" destId="{47C4E5C0-E162-4179-97F3-3FB371BBAA45}" srcOrd="0" destOrd="0" presId="urn:microsoft.com/office/officeart/2009/3/layout/HorizontalOrganizationChart"/>
    <dgm:cxn modelId="{FB2B21B7-1CBB-4D7F-9D86-DF7569730C31}" type="presParOf" srcId="{72077D52-5ED4-4434-9B2C-9E31825D9652}" destId="{2F5B5962-AD40-4014-9BB9-A93EF7A9E8AD}" srcOrd="1" destOrd="0" presId="urn:microsoft.com/office/officeart/2009/3/layout/HorizontalOrganizationChart"/>
    <dgm:cxn modelId="{E53062E4-1D76-4F6C-A76F-DC03AF123DA1}" type="presParOf" srcId="{CC89E54C-E2AB-414B-B54F-8032480C8955}" destId="{EE295E6C-B942-4484-A1B4-D4BCC704B9BE}" srcOrd="1" destOrd="0" presId="urn:microsoft.com/office/officeart/2009/3/layout/HorizontalOrganizationChart"/>
    <dgm:cxn modelId="{09ED5B5A-7EAE-4244-A5F2-46FFA0328A23}" type="presParOf" srcId="{EE295E6C-B942-4484-A1B4-D4BCC704B9BE}" destId="{285BF1E5-D5BC-45F7-8B1C-E9E5737ACA94}" srcOrd="0" destOrd="0" presId="urn:microsoft.com/office/officeart/2009/3/layout/HorizontalOrganizationChart"/>
    <dgm:cxn modelId="{0AE45FB3-BC4A-4B21-80AC-52E5481C231D}" type="presParOf" srcId="{EE295E6C-B942-4484-A1B4-D4BCC704B9BE}" destId="{5CE5D7C6-342A-4BDB-8F05-043772897AB6}" srcOrd="1" destOrd="0" presId="urn:microsoft.com/office/officeart/2009/3/layout/HorizontalOrganizationChart"/>
    <dgm:cxn modelId="{5EB62780-3BB0-4F8D-9AF0-19D82B8DD96E}" type="presParOf" srcId="{5CE5D7C6-342A-4BDB-8F05-043772897AB6}" destId="{6A666017-5EF4-4EA6-BE1D-CA21C7FD7ED1}" srcOrd="0" destOrd="0" presId="urn:microsoft.com/office/officeart/2009/3/layout/HorizontalOrganizationChart"/>
    <dgm:cxn modelId="{315B66E2-C963-4926-8037-E7D0EB2442B2}" type="presParOf" srcId="{6A666017-5EF4-4EA6-BE1D-CA21C7FD7ED1}" destId="{95A0A97D-7C4D-47FC-9CB9-F176345610CD}" srcOrd="0" destOrd="0" presId="urn:microsoft.com/office/officeart/2009/3/layout/HorizontalOrganizationChart"/>
    <dgm:cxn modelId="{7B674A40-DB55-480B-98E1-86A861C2AD81}" type="presParOf" srcId="{6A666017-5EF4-4EA6-BE1D-CA21C7FD7ED1}" destId="{8C974A64-DEA9-450F-95D2-8052755A68CE}" srcOrd="1" destOrd="0" presId="urn:microsoft.com/office/officeart/2009/3/layout/HorizontalOrganizationChart"/>
    <dgm:cxn modelId="{ADC203A2-7289-4281-B29B-07C670C75490}" type="presParOf" srcId="{5CE5D7C6-342A-4BDB-8F05-043772897AB6}" destId="{572D1580-384D-490C-AA50-99105F47296A}" srcOrd="1" destOrd="0" presId="urn:microsoft.com/office/officeart/2009/3/layout/HorizontalOrganizationChart"/>
    <dgm:cxn modelId="{7503FA46-714E-4F48-8C09-B32C0F91844B}" type="presParOf" srcId="{5CE5D7C6-342A-4BDB-8F05-043772897AB6}" destId="{80C056E9-1EC6-44FE-8448-C564360EFC71}" srcOrd="2" destOrd="0" presId="urn:microsoft.com/office/officeart/2009/3/layout/HorizontalOrganizationChart"/>
    <dgm:cxn modelId="{EB2D71AB-6DD9-490D-B3A4-AEC5A4D0E07C}" type="presParOf" srcId="{CC89E54C-E2AB-414B-B54F-8032480C8955}" destId="{F332872B-E09D-47D6-B602-33EF67813A6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Nichole Manz-Young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Dean of Technologies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B86D05AD-B9EC-4F2D-93CE-452396B4DA95}" type="asst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Kim Tipton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</a:t>
          </a:r>
        </a:p>
      </dgm:t>
    </dgm:pt>
    <dgm:pt modelId="{FCFD8F47-01C0-40ED-8580-DEED2E61A56B}" type="parTrans" cxnId="{08AE8CFD-E4B6-4A2E-96CA-B7E56A2FD63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C95EA0A-2D81-445B-B80F-66EE000C6497}" type="sibTrans" cxnId="{08AE8CFD-E4B6-4A2E-96CA-B7E56A2FD632}">
      <dgm:prSet/>
      <dgm:spPr/>
      <dgm:t>
        <a:bodyPr/>
        <a:lstStyle/>
        <a:p>
          <a:endParaRPr lang="en-US"/>
        </a:p>
      </dgm:t>
    </dgm:pt>
    <dgm:pt modelId="{729D0CE5-7D42-471C-9DA0-4C90D4720A1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Ray Acker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Assistant Dean of Technologies</a:t>
          </a:r>
        </a:p>
      </dgm:t>
    </dgm:pt>
    <dgm:pt modelId="{5CD60A98-08DD-4B4B-8677-F7B6A11DB0F5}" type="parTrans" cxnId="{E84290A8-59A6-4EC9-970E-C19B4B91E30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730C6F8-8EE7-4C91-9E38-CBC788291D32}" type="sibTrans" cxnId="{E84290A8-59A6-4EC9-970E-C19B4B91E304}">
      <dgm:prSet/>
      <dgm:spPr/>
      <dgm:t>
        <a:bodyPr/>
        <a:lstStyle/>
        <a:p>
          <a:endParaRPr lang="en-US"/>
        </a:p>
      </dgm:t>
    </dgm:pt>
    <dgm:pt modelId="{A9C6C285-E1B7-43FE-AE70-AFC2FC99FAE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Dawn Bridwell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Project Director – DOL SCCT (Grant)</a:t>
          </a:r>
        </a:p>
      </dgm:t>
    </dgm:pt>
    <dgm:pt modelId="{44384055-EA4B-4BB1-B0DE-3C20CF647B37}" type="parTrans" cxnId="{3F315E91-B2F1-48FE-8965-A138951599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86229143-9332-4F28-89EC-4E4726ABCD80}" type="sibTrans" cxnId="{3F315E91-B2F1-48FE-8965-A13895159996}">
      <dgm:prSet/>
      <dgm:spPr/>
      <dgm:t>
        <a:bodyPr/>
        <a:lstStyle/>
        <a:p>
          <a:endParaRPr lang="en-US"/>
        </a:p>
      </dgm:t>
    </dgm:pt>
    <dgm:pt modelId="{D6D596E5-1493-4460-B162-3D18C7C83178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u="sng" dirty="0"/>
            <a:t>Faculty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Shekhar Adhikari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Daniel Arnett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Rick Black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Edgar Bowlin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Allen Bowman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Bethany Bullock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Roger Byington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Steve Campbell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Carol Cole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Darrell Cole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Fred Cope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Tracy Eades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Derrick Dalton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Larena Grieshaber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Jordan Harris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Brandon Hart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Matthew Harvey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James Holbrook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William MacMorran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Alesia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James Monroe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Ernie Morelock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Joshua Murray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Dan Perry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Leif Ratliff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Sam Rowell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Gary Rowland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Mahmood Sabri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Dustin Simerly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Steve Smith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Jacob Taylor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Blake Terry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David Trent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Christopher Vicars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Vacant (Aviation)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Vacant (Culinary Arts)</a:t>
          </a:r>
        </a:p>
      </dgm:t>
    </dgm:pt>
    <dgm:pt modelId="{76085481-C518-4894-ADE7-752C82A7B0B8}" type="parTrans" cxnId="{1BE3651C-1981-45D2-9602-6ADD74FF852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D5C5106B-1DE5-47C6-B1C9-D7BD2E26C8B7}" type="sibTrans" cxnId="{1BE3651C-1981-45D2-9602-6ADD74FF8525}">
      <dgm:prSet/>
      <dgm:spPr/>
      <dgm:t>
        <a:bodyPr/>
        <a:lstStyle/>
        <a:p>
          <a:endParaRPr lang="en-US"/>
        </a:p>
      </dgm:t>
    </dgm:pt>
    <dgm:pt modelId="{5BF08AF3-50A4-483C-BC38-8D3BF4AEEA5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Vacant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Student Success Coach CIT (Grant)</a:t>
          </a:r>
        </a:p>
      </dgm:t>
    </dgm:pt>
    <dgm:pt modelId="{CA34682B-C099-4100-A98D-35C6B64098D8}" type="parTrans" cxnId="{3E1D627C-7B1C-451E-984F-6C17303DFD8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A6D7F20E-258B-4936-BE07-1D2184CBAE05}" type="sibTrans" cxnId="{3E1D627C-7B1C-451E-984F-6C17303DFD8E}">
      <dgm:prSet/>
      <dgm:spPr/>
      <dgm:t>
        <a:bodyPr/>
        <a:lstStyle/>
        <a:p>
          <a:endParaRPr lang="en-US"/>
        </a:p>
      </dgm:t>
    </dgm:pt>
    <dgm:pt modelId="{CD4B38A2-2F4B-479E-ABCB-6D19B33255D7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Linda McNutt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</a:t>
          </a:r>
        </a:p>
      </dgm:t>
    </dgm:pt>
    <dgm:pt modelId="{58EBF68A-722A-490E-8C02-5F166264624E}" type="parTrans" cxnId="{D0EDF9CE-50D7-42DC-8B51-0ABCF00687D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1DDDE24B-1D50-4194-B5CB-414C57D7FB81}" type="sibTrans" cxnId="{D0EDF9CE-50D7-42DC-8B51-0ABCF00687DE}">
      <dgm:prSet/>
      <dgm:spPr/>
      <dgm:t>
        <a:bodyPr/>
        <a:lstStyle/>
        <a:p>
          <a:endParaRPr lang="en-US"/>
        </a:p>
      </dgm:t>
    </dgm:pt>
    <dgm:pt modelId="{31CE6D4A-1130-44A3-88D3-6C7B2FDA335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Amos Holyfield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Aviation Lab Technician</a:t>
          </a:r>
        </a:p>
      </dgm:t>
    </dgm:pt>
    <dgm:pt modelId="{112A75CA-40D8-4FDE-8157-93BD8845A5D5}" type="parTrans" cxnId="{523CC2D8-16D0-436A-A606-D2EFDE5868E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2CAF59A0-D563-4815-9BBE-677E8E3FD8A2}" type="sibTrans" cxnId="{523CC2D8-16D0-436A-A606-D2EFDE5868EE}">
      <dgm:prSet/>
      <dgm:spPr/>
      <dgm:t>
        <a:bodyPr/>
        <a:lstStyle/>
        <a:p>
          <a:endParaRPr lang="en-US"/>
        </a:p>
      </dgm:t>
    </dgm:pt>
    <dgm:pt modelId="{7BC6AFEB-4D7D-4FEB-ACA2-F396B07EF5F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Connie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VP for Academic Affairs</a:t>
          </a:r>
        </a:p>
      </dgm:t>
    </dgm:pt>
    <dgm:pt modelId="{91980C3F-C23E-404A-85CE-D7A055F76164}" type="parTrans" cxnId="{EA906E1E-8F18-4342-A129-9798F74A2719}">
      <dgm:prSet/>
      <dgm:spPr/>
      <dgm:t>
        <a:bodyPr/>
        <a:lstStyle/>
        <a:p>
          <a:endParaRPr lang="en-US"/>
        </a:p>
      </dgm:t>
    </dgm:pt>
    <dgm:pt modelId="{B625EB2C-2868-427F-8C8F-89362773CE81}" type="sibTrans" cxnId="{EA906E1E-8F18-4342-A129-9798F74A2719}">
      <dgm:prSet/>
      <dgm:spPr/>
      <dgm:t>
        <a:bodyPr/>
        <a:lstStyle/>
        <a:p>
          <a:endParaRPr lang="en-US"/>
        </a:p>
      </dgm:t>
    </dgm:pt>
    <dgm:pt modelId="{029D276E-490E-4908-ACCC-A085598BB725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9A065F8-DCAF-40D7-93CC-EB24CC9E393D}" type="pres">
      <dgm:prSet presAssocID="{7BC6AFEB-4D7D-4FEB-ACA2-F396B07EF5F0}" presName="hierRoot1" presStyleCnt="0">
        <dgm:presLayoutVars>
          <dgm:hierBranch val="init"/>
        </dgm:presLayoutVars>
      </dgm:prSet>
      <dgm:spPr/>
    </dgm:pt>
    <dgm:pt modelId="{A05C6BF8-13E6-4AA2-B401-5CE359B8C0D2}" type="pres">
      <dgm:prSet presAssocID="{7BC6AFEB-4D7D-4FEB-ACA2-F396B07EF5F0}" presName="rootComposite1" presStyleCnt="0"/>
      <dgm:spPr/>
    </dgm:pt>
    <dgm:pt modelId="{5D38004C-0D57-4DC6-A9DA-53EAD74D8A25}" type="pres">
      <dgm:prSet presAssocID="{7BC6AFEB-4D7D-4FEB-ACA2-F396B07EF5F0}" presName="rootText1" presStyleLbl="node0" presStyleIdx="0" presStyleCnt="1">
        <dgm:presLayoutVars>
          <dgm:chPref val="3"/>
        </dgm:presLayoutVars>
      </dgm:prSet>
      <dgm:spPr/>
    </dgm:pt>
    <dgm:pt modelId="{8FBE3926-0155-40BE-ADBE-B326BE08AD59}" type="pres">
      <dgm:prSet presAssocID="{7BC6AFEB-4D7D-4FEB-ACA2-F396B07EF5F0}" presName="rootConnector1" presStyleLbl="node1" presStyleIdx="0" presStyleCnt="0"/>
      <dgm:spPr/>
    </dgm:pt>
    <dgm:pt modelId="{54D8B156-5BE3-4E1A-864F-16B3827F80A2}" type="pres">
      <dgm:prSet presAssocID="{7BC6AFEB-4D7D-4FEB-ACA2-F396B07EF5F0}" presName="hierChild2" presStyleCnt="0"/>
      <dgm:spPr/>
    </dgm:pt>
    <dgm:pt modelId="{FA0E134D-52F0-41C1-B718-DAA998A986C4}" type="pres">
      <dgm:prSet presAssocID="{4CEB2892-68CF-4B24-8865-B581CAEAB0E6}" presName="Name64" presStyleLbl="parChTrans1D2" presStyleIdx="0" presStyleCnt="1"/>
      <dgm:spPr/>
    </dgm:pt>
    <dgm:pt modelId="{9D7196D6-D8BB-4CBD-B119-563185A41D9D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2DCAF1A3-1C73-42D9-885C-A716D6186A66}" type="pres">
      <dgm:prSet presAssocID="{73E72DBC-CCF7-44E7-A2C6-57873CD77A11}" presName="rootComposite" presStyleCnt="0"/>
      <dgm:spPr/>
    </dgm:pt>
    <dgm:pt modelId="{45DE51FA-6C67-41C2-8987-AA3FF2AAC9DD}" type="pres">
      <dgm:prSet presAssocID="{73E72DBC-CCF7-44E7-A2C6-57873CD77A11}" presName="rootText" presStyleLbl="node2" presStyleIdx="0" presStyleCnt="1">
        <dgm:presLayoutVars>
          <dgm:chPref val="3"/>
        </dgm:presLayoutVars>
      </dgm:prSet>
      <dgm:spPr/>
    </dgm:pt>
    <dgm:pt modelId="{7B14B11B-8703-41E6-ACA0-9D0C3A507DD2}" type="pres">
      <dgm:prSet presAssocID="{73E72DBC-CCF7-44E7-A2C6-57873CD77A11}" presName="rootConnector" presStyleLbl="node2" presStyleIdx="0" presStyleCnt="1"/>
      <dgm:spPr/>
    </dgm:pt>
    <dgm:pt modelId="{AFFEE643-107F-4FBC-BE11-D0B9C73A6378}" type="pres">
      <dgm:prSet presAssocID="{73E72DBC-CCF7-44E7-A2C6-57873CD77A11}" presName="hierChild4" presStyleCnt="0"/>
      <dgm:spPr/>
    </dgm:pt>
    <dgm:pt modelId="{4BEF68AF-49D6-4E6E-B208-F20368D7BF81}" type="pres">
      <dgm:prSet presAssocID="{5CD60A98-08DD-4B4B-8677-F7B6A11DB0F5}" presName="Name64" presStyleLbl="parChTrans1D3" presStyleIdx="0" presStyleCnt="5"/>
      <dgm:spPr/>
    </dgm:pt>
    <dgm:pt modelId="{E8EA4E6A-1A91-4744-843B-190DFD8D116B}" type="pres">
      <dgm:prSet presAssocID="{729D0CE5-7D42-471C-9DA0-4C90D4720A1D}" presName="hierRoot2" presStyleCnt="0">
        <dgm:presLayoutVars>
          <dgm:hierBranch val="init"/>
        </dgm:presLayoutVars>
      </dgm:prSet>
      <dgm:spPr/>
    </dgm:pt>
    <dgm:pt modelId="{D2D232E8-0A4F-4E1F-9A3D-6B36FC92BB69}" type="pres">
      <dgm:prSet presAssocID="{729D0CE5-7D42-471C-9DA0-4C90D4720A1D}" presName="rootComposite" presStyleCnt="0"/>
      <dgm:spPr/>
    </dgm:pt>
    <dgm:pt modelId="{CC37384B-DF1A-452B-A719-E7D3426E91C2}" type="pres">
      <dgm:prSet presAssocID="{729D0CE5-7D42-471C-9DA0-4C90D4720A1D}" presName="rootText" presStyleLbl="node3" presStyleIdx="0" presStyleCnt="3">
        <dgm:presLayoutVars>
          <dgm:chPref val="3"/>
        </dgm:presLayoutVars>
      </dgm:prSet>
      <dgm:spPr/>
    </dgm:pt>
    <dgm:pt modelId="{9FECB42F-51D8-41EF-9D55-E466E02FA6A9}" type="pres">
      <dgm:prSet presAssocID="{729D0CE5-7D42-471C-9DA0-4C90D4720A1D}" presName="rootConnector" presStyleLbl="node3" presStyleIdx="0" presStyleCnt="3"/>
      <dgm:spPr/>
    </dgm:pt>
    <dgm:pt modelId="{36EDA11E-E63F-4609-BB56-A6FB6417F3CB}" type="pres">
      <dgm:prSet presAssocID="{729D0CE5-7D42-471C-9DA0-4C90D4720A1D}" presName="hierChild4" presStyleCnt="0"/>
      <dgm:spPr/>
    </dgm:pt>
    <dgm:pt modelId="{519C897B-D88E-492F-9CEB-062A8F7A2097}" type="pres">
      <dgm:prSet presAssocID="{729D0CE5-7D42-471C-9DA0-4C90D4720A1D}" presName="hierChild5" presStyleCnt="0"/>
      <dgm:spPr/>
    </dgm:pt>
    <dgm:pt modelId="{EB4BE74A-DC1E-4597-9FF1-23C3EFF475EE}" type="pres">
      <dgm:prSet presAssocID="{44384055-EA4B-4BB1-B0DE-3C20CF647B37}" presName="Name64" presStyleLbl="parChTrans1D3" presStyleIdx="1" presStyleCnt="5"/>
      <dgm:spPr/>
    </dgm:pt>
    <dgm:pt modelId="{20017F7D-9C6B-4B58-93F0-50E2CCFA85B2}" type="pres">
      <dgm:prSet presAssocID="{A9C6C285-E1B7-43FE-AE70-AFC2FC99FAEE}" presName="hierRoot2" presStyleCnt="0">
        <dgm:presLayoutVars>
          <dgm:hierBranch val="init"/>
        </dgm:presLayoutVars>
      </dgm:prSet>
      <dgm:spPr/>
    </dgm:pt>
    <dgm:pt modelId="{9C8FBC63-989D-427E-B292-5F1DE2673201}" type="pres">
      <dgm:prSet presAssocID="{A9C6C285-E1B7-43FE-AE70-AFC2FC99FAEE}" presName="rootComposite" presStyleCnt="0"/>
      <dgm:spPr/>
    </dgm:pt>
    <dgm:pt modelId="{194F2E8D-A036-4A6F-89F1-45E55D404A3A}" type="pres">
      <dgm:prSet presAssocID="{A9C6C285-E1B7-43FE-AE70-AFC2FC99FAEE}" presName="rootText" presStyleLbl="node3" presStyleIdx="1" presStyleCnt="3" custLinFactNeighborY="-18095">
        <dgm:presLayoutVars>
          <dgm:chPref val="3"/>
        </dgm:presLayoutVars>
      </dgm:prSet>
      <dgm:spPr/>
    </dgm:pt>
    <dgm:pt modelId="{C1396C0B-60B8-4435-9F0F-6DD1376F305C}" type="pres">
      <dgm:prSet presAssocID="{A9C6C285-E1B7-43FE-AE70-AFC2FC99FAEE}" presName="rootConnector" presStyleLbl="node3" presStyleIdx="1" presStyleCnt="3"/>
      <dgm:spPr/>
    </dgm:pt>
    <dgm:pt modelId="{70CD17CC-A469-40CF-82DE-A278BBFAB68E}" type="pres">
      <dgm:prSet presAssocID="{A9C6C285-E1B7-43FE-AE70-AFC2FC99FAEE}" presName="hierChild4" presStyleCnt="0"/>
      <dgm:spPr/>
    </dgm:pt>
    <dgm:pt modelId="{4BF91BE2-7420-48E7-AC21-6F5DF76F262E}" type="pres">
      <dgm:prSet presAssocID="{CA34682B-C099-4100-A98D-35C6B64098D8}" presName="Name64" presStyleLbl="parChTrans1D4" presStyleIdx="0" presStyleCnt="2"/>
      <dgm:spPr/>
    </dgm:pt>
    <dgm:pt modelId="{60A5E7A7-05D2-437E-839B-202EE8BE40AF}" type="pres">
      <dgm:prSet presAssocID="{5BF08AF3-50A4-483C-BC38-8D3BF4AEEA5D}" presName="hierRoot2" presStyleCnt="0">
        <dgm:presLayoutVars>
          <dgm:hierBranch val="init"/>
        </dgm:presLayoutVars>
      </dgm:prSet>
      <dgm:spPr/>
    </dgm:pt>
    <dgm:pt modelId="{C228805E-A13A-4E75-B5EB-A8858BBD715C}" type="pres">
      <dgm:prSet presAssocID="{5BF08AF3-50A4-483C-BC38-8D3BF4AEEA5D}" presName="rootComposite" presStyleCnt="0"/>
      <dgm:spPr/>
    </dgm:pt>
    <dgm:pt modelId="{B58375A7-4CA9-4510-9EEF-C63C404158D3}" type="pres">
      <dgm:prSet presAssocID="{5BF08AF3-50A4-483C-BC38-8D3BF4AEEA5D}" presName="rootText" presStyleLbl="node4" presStyleIdx="0" presStyleCnt="2" custLinFactNeighborY="-18095">
        <dgm:presLayoutVars>
          <dgm:chPref val="3"/>
        </dgm:presLayoutVars>
      </dgm:prSet>
      <dgm:spPr/>
    </dgm:pt>
    <dgm:pt modelId="{D07C9274-7F7A-4D4E-8E0A-5B0A3704F751}" type="pres">
      <dgm:prSet presAssocID="{5BF08AF3-50A4-483C-BC38-8D3BF4AEEA5D}" presName="rootConnector" presStyleLbl="node4" presStyleIdx="0" presStyleCnt="2"/>
      <dgm:spPr/>
    </dgm:pt>
    <dgm:pt modelId="{9653E1A2-3232-477D-B34D-35507DA6C183}" type="pres">
      <dgm:prSet presAssocID="{5BF08AF3-50A4-483C-BC38-8D3BF4AEEA5D}" presName="hierChild4" presStyleCnt="0"/>
      <dgm:spPr/>
    </dgm:pt>
    <dgm:pt modelId="{2270B2F2-B8D8-4924-BA80-9174CB0EBDA1}" type="pres">
      <dgm:prSet presAssocID="{5BF08AF3-50A4-483C-BC38-8D3BF4AEEA5D}" presName="hierChild5" presStyleCnt="0"/>
      <dgm:spPr/>
    </dgm:pt>
    <dgm:pt modelId="{E9F39F01-4725-438A-9517-A9992939706F}" type="pres">
      <dgm:prSet presAssocID="{A9C6C285-E1B7-43FE-AE70-AFC2FC99FAEE}" presName="hierChild5" presStyleCnt="0"/>
      <dgm:spPr/>
    </dgm:pt>
    <dgm:pt modelId="{9208D3E1-CB5E-45A4-8907-AC3A935EBE82}" type="pres">
      <dgm:prSet presAssocID="{76085481-C518-4894-ADE7-752C82A7B0B8}" presName="Name64" presStyleLbl="parChTrans1D3" presStyleIdx="2" presStyleCnt="5"/>
      <dgm:spPr/>
    </dgm:pt>
    <dgm:pt modelId="{46E4B074-07E6-46A2-AB30-A56987E14E78}" type="pres">
      <dgm:prSet presAssocID="{D6D596E5-1493-4460-B162-3D18C7C83178}" presName="hierRoot2" presStyleCnt="0">
        <dgm:presLayoutVars>
          <dgm:hierBranch val="init"/>
        </dgm:presLayoutVars>
      </dgm:prSet>
      <dgm:spPr/>
    </dgm:pt>
    <dgm:pt modelId="{67840F01-AB59-410D-8CC0-93CFC8045058}" type="pres">
      <dgm:prSet presAssocID="{D6D596E5-1493-4460-B162-3D18C7C83178}" presName="rootComposite" presStyleCnt="0"/>
      <dgm:spPr/>
    </dgm:pt>
    <dgm:pt modelId="{B0814AD9-C3E0-4F42-94A4-42AF4A975FC1}" type="pres">
      <dgm:prSet presAssocID="{D6D596E5-1493-4460-B162-3D18C7C83178}" presName="rootText" presStyleLbl="node3" presStyleIdx="2" presStyleCnt="3" custScaleY="1020821" custLinFactNeighborY="-29716">
        <dgm:presLayoutVars>
          <dgm:chPref val="3"/>
        </dgm:presLayoutVars>
      </dgm:prSet>
      <dgm:spPr/>
    </dgm:pt>
    <dgm:pt modelId="{35056F2D-7C9E-4461-9B82-1DBCDC9E080E}" type="pres">
      <dgm:prSet presAssocID="{D6D596E5-1493-4460-B162-3D18C7C83178}" presName="rootConnector" presStyleLbl="node3" presStyleIdx="2" presStyleCnt="3"/>
      <dgm:spPr/>
    </dgm:pt>
    <dgm:pt modelId="{D4C34277-2C08-489B-AC76-5F6FD4315FAE}" type="pres">
      <dgm:prSet presAssocID="{D6D596E5-1493-4460-B162-3D18C7C83178}" presName="hierChild4" presStyleCnt="0"/>
      <dgm:spPr/>
    </dgm:pt>
    <dgm:pt modelId="{9DFDCA5E-B4A2-44F0-A17E-E1543F469F63}" type="pres">
      <dgm:prSet presAssocID="{112A75CA-40D8-4FDE-8157-93BD8845A5D5}" presName="Name64" presStyleLbl="parChTrans1D4" presStyleIdx="1" presStyleCnt="2"/>
      <dgm:spPr/>
    </dgm:pt>
    <dgm:pt modelId="{3D63B42F-AE95-4CE5-B5BB-3B9C94E7EB87}" type="pres">
      <dgm:prSet presAssocID="{31CE6D4A-1130-44A3-88D3-6C7B2FDA3351}" presName="hierRoot2" presStyleCnt="0">
        <dgm:presLayoutVars>
          <dgm:hierBranch val="init"/>
        </dgm:presLayoutVars>
      </dgm:prSet>
      <dgm:spPr/>
    </dgm:pt>
    <dgm:pt modelId="{F080E47F-A950-4F8C-8EF8-1761744FEA8A}" type="pres">
      <dgm:prSet presAssocID="{31CE6D4A-1130-44A3-88D3-6C7B2FDA3351}" presName="rootComposite" presStyleCnt="0"/>
      <dgm:spPr/>
    </dgm:pt>
    <dgm:pt modelId="{77ACB0CF-3806-44CF-A25C-F62E3A69C414}" type="pres">
      <dgm:prSet presAssocID="{31CE6D4A-1130-44A3-88D3-6C7B2FDA3351}" presName="rootText" presStyleLbl="node4" presStyleIdx="1" presStyleCnt="2" custLinFactNeighborY="-29716">
        <dgm:presLayoutVars>
          <dgm:chPref val="3"/>
        </dgm:presLayoutVars>
      </dgm:prSet>
      <dgm:spPr/>
    </dgm:pt>
    <dgm:pt modelId="{D697D81C-0095-4D59-8BAC-500962F15E1F}" type="pres">
      <dgm:prSet presAssocID="{31CE6D4A-1130-44A3-88D3-6C7B2FDA3351}" presName="rootConnector" presStyleLbl="node4" presStyleIdx="1" presStyleCnt="2"/>
      <dgm:spPr/>
    </dgm:pt>
    <dgm:pt modelId="{2BBAE4DD-8B4E-4AB2-9890-495EA465458D}" type="pres">
      <dgm:prSet presAssocID="{31CE6D4A-1130-44A3-88D3-6C7B2FDA3351}" presName="hierChild4" presStyleCnt="0"/>
      <dgm:spPr/>
    </dgm:pt>
    <dgm:pt modelId="{EE7FE1E2-4C97-4A36-AC0B-90B57B109397}" type="pres">
      <dgm:prSet presAssocID="{31CE6D4A-1130-44A3-88D3-6C7B2FDA3351}" presName="hierChild5" presStyleCnt="0"/>
      <dgm:spPr/>
    </dgm:pt>
    <dgm:pt modelId="{A5CFFBDF-9CCF-4A4C-9E1F-D7748848075C}" type="pres">
      <dgm:prSet presAssocID="{D6D596E5-1493-4460-B162-3D18C7C83178}" presName="hierChild5" presStyleCnt="0"/>
      <dgm:spPr/>
    </dgm:pt>
    <dgm:pt modelId="{A4CE530E-FFBA-470B-B898-780359A8BD59}" type="pres">
      <dgm:prSet presAssocID="{73E72DBC-CCF7-44E7-A2C6-57873CD77A11}" presName="hierChild5" presStyleCnt="0"/>
      <dgm:spPr/>
    </dgm:pt>
    <dgm:pt modelId="{1A9BC49F-BFDA-4501-A5DA-CAE584F402A4}" type="pres">
      <dgm:prSet presAssocID="{FCFD8F47-01C0-40ED-8580-DEED2E61A56B}" presName="Name115" presStyleLbl="parChTrans1D3" presStyleIdx="3" presStyleCnt="5"/>
      <dgm:spPr/>
    </dgm:pt>
    <dgm:pt modelId="{B039CC48-67C5-439C-A271-E363B52601B5}" type="pres">
      <dgm:prSet presAssocID="{B86D05AD-B9EC-4F2D-93CE-452396B4DA95}" presName="hierRoot3" presStyleCnt="0">
        <dgm:presLayoutVars>
          <dgm:hierBranch val="init"/>
        </dgm:presLayoutVars>
      </dgm:prSet>
      <dgm:spPr/>
    </dgm:pt>
    <dgm:pt modelId="{0B181777-BB80-43BC-A3E5-AE64C49CA8D7}" type="pres">
      <dgm:prSet presAssocID="{B86D05AD-B9EC-4F2D-93CE-452396B4DA95}" presName="rootComposite3" presStyleCnt="0"/>
      <dgm:spPr/>
    </dgm:pt>
    <dgm:pt modelId="{99691778-651A-4FD0-8378-A1AE482D5C7A}" type="pres">
      <dgm:prSet presAssocID="{B86D05AD-B9EC-4F2D-93CE-452396B4DA95}" presName="rootText3" presStyleLbl="asst2" presStyleIdx="0" presStyleCnt="2">
        <dgm:presLayoutVars>
          <dgm:chPref val="3"/>
        </dgm:presLayoutVars>
      </dgm:prSet>
      <dgm:spPr/>
    </dgm:pt>
    <dgm:pt modelId="{2211AE67-5B0D-463E-9B5C-A3F89B7CA947}" type="pres">
      <dgm:prSet presAssocID="{B86D05AD-B9EC-4F2D-93CE-452396B4DA95}" presName="rootConnector3" presStyleLbl="asst2" presStyleIdx="0" presStyleCnt="2"/>
      <dgm:spPr/>
    </dgm:pt>
    <dgm:pt modelId="{4B7484A4-A3F7-435F-A499-D370DD296FC1}" type="pres">
      <dgm:prSet presAssocID="{B86D05AD-B9EC-4F2D-93CE-452396B4DA95}" presName="hierChild6" presStyleCnt="0"/>
      <dgm:spPr/>
    </dgm:pt>
    <dgm:pt modelId="{29C71B4C-6840-44FC-97EA-5BF700466AA6}" type="pres">
      <dgm:prSet presAssocID="{B86D05AD-B9EC-4F2D-93CE-452396B4DA95}" presName="hierChild7" presStyleCnt="0"/>
      <dgm:spPr/>
    </dgm:pt>
    <dgm:pt modelId="{E0E314C0-2978-4FC4-B5A5-133D867B3ABB}" type="pres">
      <dgm:prSet presAssocID="{58EBF68A-722A-490E-8C02-5F166264624E}" presName="Name115" presStyleLbl="parChTrans1D3" presStyleIdx="4" presStyleCnt="5"/>
      <dgm:spPr/>
    </dgm:pt>
    <dgm:pt modelId="{F7729761-AE55-4570-B838-397C04D1EC09}" type="pres">
      <dgm:prSet presAssocID="{CD4B38A2-2F4B-479E-ABCB-6D19B33255D7}" presName="hierRoot3" presStyleCnt="0">
        <dgm:presLayoutVars>
          <dgm:hierBranch val="init"/>
        </dgm:presLayoutVars>
      </dgm:prSet>
      <dgm:spPr/>
    </dgm:pt>
    <dgm:pt modelId="{2E664ADE-6ED9-40C7-8FF7-324C13DF3662}" type="pres">
      <dgm:prSet presAssocID="{CD4B38A2-2F4B-479E-ABCB-6D19B33255D7}" presName="rootComposite3" presStyleCnt="0"/>
      <dgm:spPr/>
    </dgm:pt>
    <dgm:pt modelId="{2B94C03A-BBF4-4FA4-B1D5-8DABBD057E9D}" type="pres">
      <dgm:prSet presAssocID="{CD4B38A2-2F4B-479E-ABCB-6D19B33255D7}" presName="rootText3" presStyleLbl="asst2" presStyleIdx="1" presStyleCnt="2">
        <dgm:presLayoutVars>
          <dgm:chPref val="3"/>
        </dgm:presLayoutVars>
      </dgm:prSet>
      <dgm:spPr/>
    </dgm:pt>
    <dgm:pt modelId="{189539E2-C8E6-4FDC-BACA-1277DD4F7F71}" type="pres">
      <dgm:prSet presAssocID="{CD4B38A2-2F4B-479E-ABCB-6D19B33255D7}" presName="rootConnector3" presStyleLbl="asst2" presStyleIdx="1" presStyleCnt="2"/>
      <dgm:spPr/>
    </dgm:pt>
    <dgm:pt modelId="{1A30DCBA-F29A-424D-9EE5-EBDA3A66F4F7}" type="pres">
      <dgm:prSet presAssocID="{CD4B38A2-2F4B-479E-ABCB-6D19B33255D7}" presName="hierChild6" presStyleCnt="0"/>
      <dgm:spPr/>
    </dgm:pt>
    <dgm:pt modelId="{FCC89CD1-0B85-486A-A909-48FFF346A495}" type="pres">
      <dgm:prSet presAssocID="{CD4B38A2-2F4B-479E-ABCB-6D19B33255D7}" presName="hierChild7" presStyleCnt="0"/>
      <dgm:spPr/>
    </dgm:pt>
    <dgm:pt modelId="{7C6640F2-A0DA-4389-B737-2320E4963C80}" type="pres">
      <dgm:prSet presAssocID="{7BC6AFEB-4D7D-4FEB-ACA2-F396B07EF5F0}" presName="hierChild3" presStyleCnt="0"/>
      <dgm:spPr/>
    </dgm:pt>
  </dgm:ptLst>
  <dgm:cxnLst>
    <dgm:cxn modelId="{1149C30C-9DDB-4CFE-9BCF-742458F579EF}" type="presOf" srcId="{A9C6C285-E1B7-43FE-AE70-AFC2FC99FAEE}" destId="{194F2E8D-A036-4A6F-89F1-45E55D404A3A}" srcOrd="0" destOrd="0" presId="urn:microsoft.com/office/officeart/2009/3/layout/HorizontalOrganizationChart"/>
    <dgm:cxn modelId="{DB141A11-ED6F-4FBF-A7B6-11BA3540DE80}" type="presOf" srcId="{112A75CA-40D8-4FDE-8157-93BD8845A5D5}" destId="{9DFDCA5E-B4A2-44F0-A17E-E1543F469F63}" srcOrd="0" destOrd="0" presId="urn:microsoft.com/office/officeart/2009/3/layout/HorizontalOrganizationChart"/>
    <dgm:cxn modelId="{B9965313-FBF4-4B30-83EE-B4537D0AC59F}" type="presOf" srcId="{4CEB2892-68CF-4B24-8865-B581CAEAB0E6}" destId="{FA0E134D-52F0-41C1-B718-DAA998A986C4}" srcOrd="0" destOrd="0" presId="urn:microsoft.com/office/officeart/2009/3/layout/HorizontalOrganizationChart"/>
    <dgm:cxn modelId="{5CA51C19-E7D9-4940-AC73-45CC7510730C}" type="presOf" srcId="{CD4B38A2-2F4B-479E-ABCB-6D19B33255D7}" destId="{189539E2-C8E6-4FDC-BACA-1277DD4F7F71}" srcOrd="1" destOrd="0" presId="urn:microsoft.com/office/officeart/2009/3/layout/HorizontalOrganizationChart"/>
    <dgm:cxn modelId="{6DC08719-DA5A-483D-921F-D41AFE088625}" type="presOf" srcId="{B22221C9-9BA2-4E4E-8FD5-40383455A6E9}" destId="{029D276E-490E-4908-ACCC-A085598BB725}" srcOrd="0" destOrd="0" presId="urn:microsoft.com/office/officeart/2009/3/layout/HorizontalOrganizationChart"/>
    <dgm:cxn modelId="{1BE3651C-1981-45D2-9602-6ADD74FF8525}" srcId="{73E72DBC-CCF7-44E7-A2C6-57873CD77A11}" destId="{D6D596E5-1493-4460-B162-3D18C7C83178}" srcOrd="4" destOrd="0" parTransId="{76085481-C518-4894-ADE7-752C82A7B0B8}" sibTransId="{D5C5106B-1DE5-47C6-B1C9-D7BD2E26C8B7}"/>
    <dgm:cxn modelId="{EA906E1E-8F18-4342-A129-9798F74A2719}" srcId="{B22221C9-9BA2-4E4E-8FD5-40383455A6E9}" destId="{7BC6AFEB-4D7D-4FEB-ACA2-F396B07EF5F0}" srcOrd="0" destOrd="0" parTransId="{91980C3F-C23E-404A-85CE-D7A055F76164}" sibTransId="{B625EB2C-2868-427F-8C8F-89362773CE81}"/>
    <dgm:cxn modelId="{09B87B2A-8A0C-4AFF-B17E-C8AF2F399D40}" type="presOf" srcId="{5CD60A98-08DD-4B4B-8677-F7B6A11DB0F5}" destId="{4BEF68AF-49D6-4E6E-B208-F20368D7BF81}" srcOrd="0" destOrd="0" presId="urn:microsoft.com/office/officeart/2009/3/layout/HorizontalOrganizationChart"/>
    <dgm:cxn modelId="{99E7033D-7049-474E-8852-3D97E29EBCF3}" type="presOf" srcId="{31CE6D4A-1130-44A3-88D3-6C7B2FDA3351}" destId="{D697D81C-0095-4D59-8BAC-500962F15E1F}" srcOrd="1" destOrd="0" presId="urn:microsoft.com/office/officeart/2009/3/layout/HorizontalOrganizationChart"/>
    <dgm:cxn modelId="{9623D647-76DE-4860-9CAE-1D92E9C6C754}" type="presOf" srcId="{A9C6C285-E1B7-43FE-AE70-AFC2FC99FAEE}" destId="{C1396C0B-60B8-4435-9F0F-6DD1376F305C}" srcOrd="1" destOrd="0" presId="urn:microsoft.com/office/officeart/2009/3/layout/HorizontalOrganizationChart"/>
    <dgm:cxn modelId="{7471CC4C-7CED-47C7-AA93-E1DEF23D8EAA}" srcId="{7BC6AFEB-4D7D-4FEB-ACA2-F396B07EF5F0}" destId="{73E72DBC-CCF7-44E7-A2C6-57873CD77A11}" srcOrd="0" destOrd="0" parTransId="{4CEB2892-68CF-4B24-8865-B581CAEAB0E6}" sibTransId="{03AD2F98-1AE6-4013-B440-C405BB5D088E}"/>
    <dgm:cxn modelId="{192E5D6E-E575-4DAB-BB6D-A799EA827014}" type="presOf" srcId="{5BF08AF3-50A4-483C-BC38-8D3BF4AEEA5D}" destId="{D07C9274-7F7A-4D4E-8E0A-5B0A3704F751}" srcOrd="1" destOrd="0" presId="urn:microsoft.com/office/officeart/2009/3/layout/HorizontalOrganizationChart"/>
    <dgm:cxn modelId="{DDF3136F-212F-471F-94C9-40A2198F6322}" type="presOf" srcId="{5BF08AF3-50A4-483C-BC38-8D3BF4AEEA5D}" destId="{B58375A7-4CA9-4510-9EEF-C63C404158D3}" srcOrd="0" destOrd="0" presId="urn:microsoft.com/office/officeart/2009/3/layout/HorizontalOrganizationChart"/>
    <dgm:cxn modelId="{87ABCB70-A19C-4E77-B90C-385163C13177}" type="presOf" srcId="{CD4B38A2-2F4B-479E-ABCB-6D19B33255D7}" destId="{2B94C03A-BBF4-4FA4-B1D5-8DABBD057E9D}" srcOrd="0" destOrd="0" presId="urn:microsoft.com/office/officeart/2009/3/layout/HorizontalOrganizationChart"/>
    <dgm:cxn modelId="{F2024871-A57F-4386-825A-30A8515ABD85}" type="presOf" srcId="{FCFD8F47-01C0-40ED-8580-DEED2E61A56B}" destId="{1A9BC49F-BFDA-4501-A5DA-CAE584F402A4}" srcOrd="0" destOrd="0" presId="urn:microsoft.com/office/officeart/2009/3/layout/HorizontalOrganizationChart"/>
    <dgm:cxn modelId="{17DA5572-74F4-45D1-93D4-4349CB7F2E05}" type="presOf" srcId="{D6D596E5-1493-4460-B162-3D18C7C83178}" destId="{B0814AD9-C3E0-4F42-94A4-42AF4A975FC1}" srcOrd="0" destOrd="0" presId="urn:microsoft.com/office/officeart/2009/3/layout/HorizontalOrganizationChart"/>
    <dgm:cxn modelId="{3E1D627C-7B1C-451E-984F-6C17303DFD8E}" srcId="{A9C6C285-E1B7-43FE-AE70-AFC2FC99FAEE}" destId="{5BF08AF3-50A4-483C-BC38-8D3BF4AEEA5D}" srcOrd="0" destOrd="0" parTransId="{CA34682B-C099-4100-A98D-35C6B64098D8}" sibTransId="{A6D7F20E-258B-4936-BE07-1D2184CBAE05}"/>
    <dgm:cxn modelId="{ACA1BD80-5BD7-4215-9928-B11F277F497D}" type="presOf" srcId="{7BC6AFEB-4D7D-4FEB-ACA2-F396B07EF5F0}" destId="{8FBE3926-0155-40BE-ADBE-B326BE08AD59}" srcOrd="1" destOrd="0" presId="urn:microsoft.com/office/officeart/2009/3/layout/HorizontalOrganizationChart"/>
    <dgm:cxn modelId="{3F315E91-B2F1-48FE-8965-A13895159996}" srcId="{73E72DBC-CCF7-44E7-A2C6-57873CD77A11}" destId="{A9C6C285-E1B7-43FE-AE70-AFC2FC99FAEE}" srcOrd="3" destOrd="0" parTransId="{44384055-EA4B-4BB1-B0DE-3C20CF647B37}" sibTransId="{86229143-9332-4F28-89EC-4E4726ABCD80}"/>
    <dgm:cxn modelId="{27D59792-AE03-4259-8D3E-C0622324DB98}" type="presOf" srcId="{729D0CE5-7D42-471C-9DA0-4C90D4720A1D}" destId="{9FECB42F-51D8-41EF-9D55-E466E02FA6A9}" srcOrd="1" destOrd="0" presId="urn:microsoft.com/office/officeart/2009/3/layout/HorizontalOrganizationChart"/>
    <dgm:cxn modelId="{02378294-57A7-4B97-8245-2655CD21ACFD}" type="presOf" srcId="{D6D596E5-1493-4460-B162-3D18C7C83178}" destId="{35056F2D-7C9E-4461-9B82-1DBCDC9E080E}" srcOrd="1" destOrd="0" presId="urn:microsoft.com/office/officeart/2009/3/layout/HorizontalOrganizationChart"/>
    <dgm:cxn modelId="{9E6FAE95-7FE6-4F63-8085-C78442BCCA64}" type="presOf" srcId="{76085481-C518-4894-ADE7-752C82A7B0B8}" destId="{9208D3E1-CB5E-45A4-8907-AC3A935EBE82}" srcOrd="0" destOrd="0" presId="urn:microsoft.com/office/officeart/2009/3/layout/HorizontalOrganizationChart"/>
    <dgm:cxn modelId="{234DE09A-2E00-4238-881C-A37D1A8B5B07}" type="presOf" srcId="{31CE6D4A-1130-44A3-88D3-6C7B2FDA3351}" destId="{77ACB0CF-3806-44CF-A25C-F62E3A69C414}" srcOrd="0" destOrd="0" presId="urn:microsoft.com/office/officeart/2009/3/layout/HorizontalOrganizationChart"/>
    <dgm:cxn modelId="{5EF67B9B-AEEF-409A-9BE5-47A1E260E403}" type="presOf" srcId="{7BC6AFEB-4D7D-4FEB-ACA2-F396B07EF5F0}" destId="{5D38004C-0D57-4DC6-A9DA-53EAD74D8A25}" srcOrd="0" destOrd="0" presId="urn:microsoft.com/office/officeart/2009/3/layout/HorizontalOrganizationChart"/>
    <dgm:cxn modelId="{B1B664A7-BDBB-4579-92C0-7792A89644E6}" type="presOf" srcId="{729D0CE5-7D42-471C-9DA0-4C90D4720A1D}" destId="{CC37384B-DF1A-452B-A719-E7D3426E91C2}" srcOrd="0" destOrd="0" presId="urn:microsoft.com/office/officeart/2009/3/layout/HorizontalOrganizationChart"/>
    <dgm:cxn modelId="{E84290A8-59A6-4EC9-970E-C19B4B91E304}" srcId="{73E72DBC-CCF7-44E7-A2C6-57873CD77A11}" destId="{729D0CE5-7D42-471C-9DA0-4C90D4720A1D}" srcOrd="2" destOrd="0" parTransId="{5CD60A98-08DD-4B4B-8677-F7B6A11DB0F5}" sibTransId="{1730C6F8-8EE7-4C91-9E38-CBC788291D32}"/>
    <dgm:cxn modelId="{8B6B1AB8-EEEB-4019-A6F7-F95653847B50}" type="presOf" srcId="{58EBF68A-722A-490E-8C02-5F166264624E}" destId="{E0E314C0-2978-4FC4-B5A5-133D867B3ABB}" srcOrd="0" destOrd="0" presId="urn:microsoft.com/office/officeart/2009/3/layout/HorizontalOrganizationChart"/>
    <dgm:cxn modelId="{814944C0-5147-45E1-BB64-0C484E177BA2}" type="presOf" srcId="{44384055-EA4B-4BB1-B0DE-3C20CF647B37}" destId="{EB4BE74A-DC1E-4597-9FF1-23C3EFF475EE}" srcOrd="0" destOrd="0" presId="urn:microsoft.com/office/officeart/2009/3/layout/HorizontalOrganizationChart"/>
    <dgm:cxn modelId="{D0EDF9CE-50D7-42DC-8B51-0ABCF00687DE}" srcId="{73E72DBC-CCF7-44E7-A2C6-57873CD77A11}" destId="{CD4B38A2-2F4B-479E-ABCB-6D19B33255D7}" srcOrd="1" destOrd="0" parTransId="{58EBF68A-722A-490E-8C02-5F166264624E}" sibTransId="{1DDDE24B-1D50-4194-B5CB-414C57D7FB81}"/>
    <dgm:cxn modelId="{B74A8AD2-1E4B-4908-9F4A-99EE1F42CB36}" type="presOf" srcId="{73E72DBC-CCF7-44E7-A2C6-57873CD77A11}" destId="{45DE51FA-6C67-41C2-8987-AA3FF2AAC9DD}" srcOrd="0" destOrd="0" presId="urn:microsoft.com/office/officeart/2009/3/layout/HorizontalOrganizationChart"/>
    <dgm:cxn modelId="{656C63D7-BF08-4744-A648-8FFB03ED8D5C}" type="presOf" srcId="{B86D05AD-B9EC-4F2D-93CE-452396B4DA95}" destId="{2211AE67-5B0D-463E-9B5C-A3F89B7CA947}" srcOrd="1" destOrd="0" presId="urn:microsoft.com/office/officeart/2009/3/layout/HorizontalOrganizationChart"/>
    <dgm:cxn modelId="{523CC2D8-16D0-436A-A606-D2EFDE5868EE}" srcId="{D6D596E5-1493-4460-B162-3D18C7C83178}" destId="{31CE6D4A-1130-44A3-88D3-6C7B2FDA3351}" srcOrd="0" destOrd="0" parTransId="{112A75CA-40D8-4FDE-8157-93BD8845A5D5}" sibTransId="{2CAF59A0-D563-4815-9BBE-677E8E3FD8A2}"/>
    <dgm:cxn modelId="{1C57FFEB-FC9B-491A-B78B-1F476F9DD951}" type="presOf" srcId="{CA34682B-C099-4100-A98D-35C6B64098D8}" destId="{4BF91BE2-7420-48E7-AC21-6F5DF76F262E}" srcOrd="0" destOrd="0" presId="urn:microsoft.com/office/officeart/2009/3/layout/HorizontalOrganizationChart"/>
    <dgm:cxn modelId="{A23471F0-4475-4B5E-B94F-DB92268B1CA5}" type="presOf" srcId="{73E72DBC-CCF7-44E7-A2C6-57873CD77A11}" destId="{7B14B11B-8703-41E6-ACA0-9D0C3A507DD2}" srcOrd="1" destOrd="0" presId="urn:microsoft.com/office/officeart/2009/3/layout/HorizontalOrganizationChart"/>
    <dgm:cxn modelId="{3EB03BF6-726A-467F-A113-89605249CD21}" type="presOf" srcId="{B86D05AD-B9EC-4F2D-93CE-452396B4DA95}" destId="{99691778-651A-4FD0-8378-A1AE482D5C7A}" srcOrd="0" destOrd="0" presId="urn:microsoft.com/office/officeart/2009/3/layout/HorizontalOrganizationChart"/>
    <dgm:cxn modelId="{08AE8CFD-E4B6-4A2E-96CA-B7E56A2FD632}" srcId="{73E72DBC-CCF7-44E7-A2C6-57873CD77A11}" destId="{B86D05AD-B9EC-4F2D-93CE-452396B4DA95}" srcOrd="0" destOrd="0" parTransId="{FCFD8F47-01C0-40ED-8580-DEED2E61A56B}" sibTransId="{1C95EA0A-2D81-445B-B80F-66EE000C6497}"/>
    <dgm:cxn modelId="{6704CA4A-4630-4A2C-A26A-0F8F9C66927B}" type="presParOf" srcId="{029D276E-490E-4908-ACCC-A085598BB725}" destId="{79A065F8-DCAF-40D7-93CC-EB24CC9E393D}" srcOrd="0" destOrd="0" presId="urn:microsoft.com/office/officeart/2009/3/layout/HorizontalOrganizationChart"/>
    <dgm:cxn modelId="{C751EE9C-9159-4D8C-B6F5-3612394EEB44}" type="presParOf" srcId="{79A065F8-DCAF-40D7-93CC-EB24CC9E393D}" destId="{A05C6BF8-13E6-4AA2-B401-5CE359B8C0D2}" srcOrd="0" destOrd="0" presId="urn:microsoft.com/office/officeart/2009/3/layout/HorizontalOrganizationChart"/>
    <dgm:cxn modelId="{341A9568-9232-41BA-A9D5-6A75C6383DD1}" type="presParOf" srcId="{A05C6BF8-13E6-4AA2-B401-5CE359B8C0D2}" destId="{5D38004C-0D57-4DC6-A9DA-53EAD74D8A25}" srcOrd="0" destOrd="0" presId="urn:microsoft.com/office/officeart/2009/3/layout/HorizontalOrganizationChart"/>
    <dgm:cxn modelId="{D776B107-B70A-4AFC-A46E-06968DE2D9EA}" type="presParOf" srcId="{A05C6BF8-13E6-4AA2-B401-5CE359B8C0D2}" destId="{8FBE3926-0155-40BE-ADBE-B326BE08AD59}" srcOrd="1" destOrd="0" presId="urn:microsoft.com/office/officeart/2009/3/layout/HorizontalOrganizationChart"/>
    <dgm:cxn modelId="{6DC5A939-7905-41B6-9CC8-2BA0AC1A0E82}" type="presParOf" srcId="{79A065F8-DCAF-40D7-93CC-EB24CC9E393D}" destId="{54D8B156-5BE3-4E1A-864F-16B3827F80A2}" srcOrd="1" destOrd="0" presId="urn:microsoft.com/office/officeart/2009/3/layout/HorizontalOrganizationChart"/>
    <dgm:cxn modelId="{EC7247AA-103D-4D0A-BDDB-420ADE0B86E4}" type="presParOf" srcId="{54D8B156-5BE3-4E1A-864F-16B3827F80A2}" destId="{FA0E134D-52F0-41C1-B718-DAA998A986C4}" srcOrd="0" destOrd="0" presId="urn:microsoft.com/office/officeart/2009/3/layout/HorizontalOrganizationChart"/>
    <dgm:cxn modelId="{3605161C-A77A-4929-836E-18A76DA33C9C}" type="presParOf" srcId="{54D8B156-5BE3-4E1A-864F-16B3827F80A2}" destId="{9D7196D6-D8BB-4CBD-B119-563185A41D9D}" srcOrd="1" destOrd="0" presId="urn:microsoft.com/office/officeart/2009/3/layout/HorizontalOrganizationChart"/>
    <dgm:cxn modelId="{37DF57FF-E58D-4526-8DC7-A38AAC2CE1F8}" type="presParOf" srcId="{9D7196D6-D8BB-4CBD-B119-563185A41D9D}" destId="{2DCAF1A3-1C73-42D9-885C-A716D6186A66}" srcOrd="0" destOrd="0" presId="urn:microsoft.com/office/officeart/2009/3/layout/HorizontalOrganizationChart"/>
    <dgm:cxn modelId="{8CCA73F9-44AD-4417-8A13-1E232EF1C8CE}" type="presParOf" srcId="{2DCAF1A3-1C73-42D9-885C-A716D6186A66}" destId="{45DE51FA-6C67-41C2-8987-AA3FF2AAC9DD}" srcOrd="0" destOrd="0" presId="urn:microsoft.com/office/officeart/2009/3/layout/HorizontalOrganizationChart"/>
    <dgm:cxn modelId="{3A66CCB2-3719-4A7C-B3AD-7C27738F9A3D}" type="presParOf" srcId="{2DCAF1A3-1C73-42D9-885C-A716D6186A66}" destId="{7B14B11B-8703-41E6-ACA0-9D0C3A507DD2}" srcOrd="1" destOrd="0" presId="urn:microsoft.com/office/officeart/2009/3/layout/HorizontalOrganizationChart"/>
    <dgm:cxn modelId="{D9982964-7AC2-4D8C-81EF-1067D64D57C5}" type="presParOf" srcId="{9D7196D6-D8BB-4CBD-B119-563185A41D9D}" destId="{AFFEE643-107F-4FBC-BE11-D0B9C73A6378}" srcOrd="1" destOrd="0" presId="urn:microsoft.com/office/officeart/2009/3/layout/HorizontalOrganizationChart"/>
    <dgm:cxn modelId="{D266990A-CA2D-40D7-9EC0-08EE88AC1613}" type="presParOf" srcId="{AFFEE643-107F-4FBC-BE11-D0B9C73A6378}" destId="{4BEF68AF-49D6-4E6E-B208-F20368D7BF81}" srcOrd="0" destOrd="0" presId="urn:microsoft.com/office/officeart/2009/3/layout/HorizontalOrganizationChart"/>
    <dgm:cxn modelId="{1108B938-6C6B-4CBB-B330-12F09E8D8C80}" type="presParOf" srcId="{AFFEE643-107F-4FBC-BE11-D0B9C73A6378}" destId="{E8EA4E6A-1A91-4744-843B-190DFD8D116B}" srcOrd="1" destOrd="0" presId="urn:microsoft.com/office/officeart/2009/3/layout/HorizontalOrganizationChart"/>
    <dgm:cxn modelId="{9742CAD6-9FBE-4CE1-BAA7-2407A05A2E2D}" type="presParOf" srcId="{E8EA4E6A-1A91-4744-843B-190DFD8D116B}" destId="{D2D232E8-0A4F-4E1F-9A3D-6B36FC92BB69}" srcOrd="0" destOrd="0" presId="urn:microsoft.com/office/officeart/2009/3/layout/HorizontalOrganizationChart"/>
    <dgm:cxn modelId="{60D61E14-ED66-4565-AA1B-C8E8482760F5}" type="presParOf" srcId="{D2D232E8-0A4F-4E1F-9A3D-6B36FC92BB69}" destId="{CC37384B-DF1A-452B-A719-E7D3426E91C2}" srcOrd="0" destOrd="0" presId="urn:microsoft.com/office/officeart/2009/3/layout/HorizontalOrganizationChart"/>
    <dgm:cxn modelId="{D8C688EC-110C-4C49-88C5-FF014BEBFF64}" type="presParOf" srcId="{D2D232E8-0A4F-4E1F-9A3D-6B36FC92BB69}" destId="{9FECB42F-51D8-41EF-9D55-E466E02FA6A9}" srcOrd="1" destOrd="0" presId="urn:microsoft.com/office/officeart/2009/3/layout/HorizontalOrganizationChart"/>
    <dgm:cxn modelId="{71DE9FA4-0478-446E-BEE0-B1C442455A8D}" type="presParOf" srcId="{E8EA4E6A-1A91-4744-843B-190DFD8D116B}" destId="{36EDA11E-E63F-4609-BB56-A6FB6417F3CB}" srcOrd="1" destOrd="0" presId="urn:microsoft.com/office/officeart/2009/3/layout/HorizontalOrganizationChart"/>
    <dgm:cxn modelId="{9AA083C8-D51B-49E4-B5F0-8B3BB312D3F3}" type="presParOf" srcId="{E8EA4E6A-1A91-4744-843B-190DFD8D116B}" destId="{519C897B-D88E-492F-9CEB-062A8F7A2097}" srcOrd="2" destOrd="0" presId="urn:microsoft.com/office/officeart/2009/3/layout/HorizontalOrganizationChart"/>
    <dgm:cxn modelId="{7AB6F69E-5DC8-4398-8880-97D7C8B59308}" type="presParOf" srcId="{AFFEE643-107F-4FBC-BE11-D0B9C73A6378}" destId="{EB4BE74A-DC1E-4597-9FF1-23C3EFF475EE}" srcOrd="2" destOrd="0" presId="urn:microsoft.com/office/officeart/2009/3/layout/HorizontalOrganizationChart"/>
    <dgm:cxn modelId="{9A656DD7-2DD1-4E77-973C-8D8571C9E591}" type="presParOf" srcId="{AFFEE643-107F-4FBC-BE11-D0B9C73A6378}" destId="{20017F7D-9C6B-4B58-93F0-50E2CCFA85B2}" srcOrd="3" destOrd="0" presId="urn:microsoft.com/office/officeart/2009/3/layout/HorizontalOrganizationChart"/>
    <dgm:cxn modelId="{A67AEFF0-D690-4F62-9E42-D400334508CB}" type="presParOf" srcId="{20017F7D-9C6B-4B58-93F0-50E2CCFA85B2}" destId="{9C8FBC63-989D-427E-B292-5F1DE2673201}" srcOrd="0" destOrd="0" presId="urn:microsoft.com/office/officeart/2009/3/layout/HorizontalOrganizationChart"/>
    <dgm:cxn modelId="{6661339C-89EF-4F29-9455-5EFED854E180}" type="presParOf" srcId="{9C8FBC63-989D-427E-B292-5F1DE2673201}" destId="{194F2E8D-A036-4A6F-89F1-45E55D404A3A}" srcOrd="0" destOrd="0" presId="urn:microsoft.com/office/officeart/2009/3/layout/HorizontalOrganizationChart"/>
    <dgm:cxn modelId="{0CD4DFA5-B60D-4B33-8251-1B27E2E770F0}" type="presParOf" srcId="{9C8FBC63-989D-427E-B292-5F1DE2673201}" destId="{C1396C0B-60B8-4435-9F0F-6DD1376F305C}" srcOrd="1" destOrd="0" presId="urn:microsoft.com/office/officeart/2009/3/layout/HorizontalOrganizationChart"/>
    <dgm:cxn modelId="{8463B5C9-34EB-4E89-AE06-6C02C905FB00}" type="presParOf" srcId="{20017F7D-9C6B-4B58-93F0-50E2CCFA85B2}" destId="{70CD17CC-A469-40CF-82DE-A278BBFAB68E}" srcOrd="1" destOrd="0" presId="urn:microsoft.com/office/officeart/2009/3/layout/HorizontalOrganizationChart"/>
    <dgm:cxn modelId="{77953DE7-0C7F-4130-8307-A9A1CCF39822}" type="presParOf" srcId="{70CD17CC-A469-40CF-82DE-A278BBFAB68E}" destId="{4BF91BE2-7420-48E7-AC21-6F5DF76F262E}" srcOrd="0" destOrd="0" presId="urn:microsoft.com/office/officeart/2009/3/layout/HorizontalOrganizationChart"/>
    <dgm:cxn modelId="{09F04D77-9B35-45F6-932E-342571100579}" type="presParOf" srcId="{70CD17CC-A469-40CF-82DE-A278BBFAB68E}" destId="{60A5E7A7-05D2-437E-839B-202EE8BE40AF}" srcOrd="1" destOrd="0" presId="urn:microsoft.com/office/officeart/2009/3/layout/HorizontalOrganizationChart"/>
    <dgm:cxn modelId="{6BCA5B62-8A29-474D-A9A5-35E46F3E2F61}" type="presParOf" srcId="{60A5E7A7-05D2-437E-839B-202EE8BE40AF}" destId="{C228805E-A13A-4E75-B5EB-A8858BBD715C}" srcOrd="0" destOrd="0" presId="urn:microsoft.com/office/officeart/2009/3/layout/HorizontalOrganizationChart"/>
    <dgm:cxn modelId="{AB963531-3DF2-43CC-8D58-CA0B1D368EC8}" type="presParOf" srcId="{C228805E-A13A-4E75-B5EB-A8858BBD715C}" destId="{B58375A7-4CA9-4510-9EEF-C63C404158D3}" srcOrd="0" destOrd="0" presId="urn:microsoft.com/office/officeart/2009/3/layout/HorizontalOrganizationChart"/>
    <dgm:cxn modelId="{65B91EEA-4CAD-45B7-8920-B996B7178D6C}" type="presParOf" srcId="{C228805E-A13A-4E75-B5EB-A8858BBD715C}" destId="{D07C9274-7F7A-4D4E-8E0A-5B0A3704F751}" srcOrd="1" destOrd="0" presId="urn:microsoft.com/office/officeart/2009/3/layout/HorizontalOrganizationChart"/>
    <dgm:cxn modelId="{18862724-E7CE-4055-B4DB-E814B2C2E88A}" type="presParOf" srcId="{60A5E7A7-05D2-437E-839B-202EE8BE40AF}" destId="{9653E1A2-3232-477D-B34D-35507DA6C183}" srcOrd="1" destOrd="0" presId="urn:microsoft.com/office/officeart/2009/3/layout/HorizontalOrganizationChart"/>
    <dgm:cxn modelId="{E3A2399C-4F82-4E5D-A48A-5521BAA9D162}" type="presParOf" srcId="{60A5E7A7-05D2-437E-839B-202EE8BE40AF}" destId="{2270B2F2-B8D8-4924-BA80-9174CB0EBDA1}" srcOrd="2" destOrd="0" presId="urn:microsoft.com/office/officeart/2009/3/layout/HorizontalOrganizationChart"/>
    <dgm:cxn modelId="{340C9AB5-5782-4BD0-B480-132017FABB62}" type="presParOf" srcId="{20017F7D-9C6B-4B58-93F0-50E2CCFA85B2}" destId="{E9F39F01-4725-438A-9517-A9992939706F}" srcOrd="2" destOrd="0" presId="urn:microsoft.com/office/officeart/2009/3/layout/HorizontalOrganizationChart"/>
    <dgm:cxn modelId="{907CAF57-C5F5-4CD9-8D94-DEABF78E9E9F}" type="presParOf" srcId="{AFFEE643-107F-4FBC-BE11-D0B9C73A6378}" destId="{9208D3E1-CB5E-45A4-8907-AC3A935EBE82}" srcOrd="4" destOrd="0" presId="urn:microsoft.com/office/officeart/2009/3/layout/HorizontalOrganizationChart"/>
    <dgm:cxn modelId="{8BD0CEC6-2D76-4CA8-BF85-BB4661C8C032}" type="presParOf" srcId="{AFFEE643-107F-4FBC-BE11-D0B9C73A6378}" destId="{46E4B074-07E6-46A2-AB30-A56987E14E78}" srcOrd="5" destOrd="0" presId="urn:microsoft.com/office/officeart/2009/3/layout/HorizontalOrganizationChart"/>
    <dgm:cxn modelId="{E76D9BC6-1472-4642-A2DB-2B2136832216}" type="presParOf" srcId="{46E4B074-07E6-46A2-AB30-A56987E14E78}" destId="{67840F01-AB59-410D-8CC0-93CFC8045058}" srcOrd="0" destOrd="0" presId="urn:microsoft.com/office/officeart/2009/3/layout/HorizontalOrganizationChart"/>
    <dgm:cxn modelId="{56732D19-98C8-4512-8A87-78E00DC2D63D}" type="presParOf" srcId="{67840F01-AB59-410D-8CC0-93CFC8045058}" destId="{B0814AD9-C3E0-4F42-94A4-42AF4A975FC1}" srcOrd="0" destOrd="0" presId="urn:microsoft.com/office/officeart/2009/3/layout/HorizontalOrganizationChart"/>
    <dgm:cxn modelId="{1268B453-E2D1-4719-AE31-33B1FC145A13}" type="presParOf" srcId="{67840F01-AB59-410D-8CC0-93CFC8045058}" destId="{35056F2D-7C9E-4461-9B82-1DBCDC9E080E}" srcOrd="1" destOrd="0" presId="urn:microsoft.com/office/officeart/2009/3/layout/HorizontalOrganizationChart"/>
    <dgm:cxn modelId="{AC5CB2FD-A88E-49FA-81F9-541816D5638A}" type="presParOf" srcId="{46E4B074-07E6-46A2-AB30-A56987E14E78}" destId="{D4C34277-2C08-489B-AC76-5F6FD4315FAE}" srcOrd="1" destOrd="0" presId="urn:microsoft.com/office/officeart/2009/3/layout/HorizontalOrganizationChart"/>
    <dgm:cxn modelId="{C85E5655-F92A-4F01-B844-0F17D4116E6D}" type="presParOf" srcId="{D4C34277-2C08-489B-AC76-5F6FD4315FAE}" destId="{9DFDCA5E-B4A2-44F0-A17E-E1543F469F63}" srcOrd="0" destOrd="0" presId="urn:microsoft.com/office/officeart/2009/3/layout/HorizontalOrganizationChart"/>
    <dgm:cxn modelId="{2CA0A280-2671-4F94-A41C-D4C9BFF9D0D5}" type="presParOf" srcId="{D4C34277-2C08-489B-AC76-5F6FD4315FAE}" destId="{3D63B42F-AE95-4CE5-B5BB-3B9C94E7EB87}" srcOrd="1" destOrd="0" presId="urn:microsoft.com/office/officeart/2009/3/layout/HorizontalOrganizationChart"/>
    <dgm:cxn modelId="{D14D3A89-F39C-432E-8EAC-2BFBEF7E7096}" type="presParOf" srcId="{3D63B42F-AE95-4CE5-B5BB-3B9C94E7EB87}" destId="{F080E47F-A950-4F8C-8EF8-1761744FEA8A}" srcOrd="0" destOrd="0" presId="urn:microsoft.com/office/officeart/2009/3/layout/HorizontalOrganizationChart"/>
    <dgm:cxn modelId="{CF334D6B-4C30-4D1D-8CD2-EDB108740B07}" type="presParOf" srcId="{F080E47F-A950-4F8C-8EF8-1761744FEA8A}" destId="{77ACB0CF-3806-44CF-A25C-F62E3A69C414}" srcOrd="0" destOrd="0" presId="urn:microsoft.com/office/officeart/2009/3/layout/HorizontalOrganizationChart"/>
    <dgm:cxn modelId="{DFD9BF1B-571C-4414-BBFB-901869FEB343}" type="presParOf" srcId="{F080E47F-A950-4F8C-8EF8-1761744FEA8A}" destId="{D697D81C-0095-4D59-8BAC-500962F15E1F}" srcOrd="1" destOrd="0" presId="urn:microsoft.com/office/officeart/2009/3/layout/HorizontalOrganizationChart"/>
    <dgm:cxn modelId="{9DD57939-8EB9-4F7F-8890-13FAF6DA8025}" type="presParOf" srcId="{3D63B42F-AE95-4CE5-B5BB-3B9C94E7EB87}" destId="{2BBAE4DD-8B4E-4AB2-9890-495EA465458D}" srcOrd="1" destOrd="0" presId="urn:microsoft.com/office/officeart/2009/3/layout/HorizontalOrganizationChart"/>
    <dgm:cxn modelId="{DEA971ED-9570-4051-B4EF-CB8EA414588B}" type="presParOf" srcId="{3D63B42F-AE95-4CE5-B5BB-3B9C94E7EB87}" destId="{EE7FE1E2-4C97-4A36-AC0B-90B57B109397}" srcOrd="2" destOrd="0" presId="urn:microsoft.com/office/officeart/2009/3/layout/HorizontalOrganizationChart"/>
    <dgm:cxn modelId="{6F3B83DD-78E1-4E03-A44B-87A606158F7B}" type="presParOf" srcId="{46E4B074-07E6-46A2-AB30-A56987E14E78}" destId="{A5CFFBDF-9CCF-4A4C-9E1F-D7748848075C}" srcOrd="2" destOrd="0" presId="urn:microsoft.com/office/officeart/2009/3/layout/HorizontalOrganizationChart"/>
    <dgm:cxn modelId="{804AD5A0-C142-43F3-AF0B-15808FFFC474}" type="presParOf" srcId="{9D7196D6-D8BB-4CBD-B119-563185A41D9D}" destId="{A4CE530E-FFBA-470B-B898-780359A8BD59}" srcOrd="2" destOrd="0" presId="urn:microsoft.com/office/officeart/2009/3/layout/HorizontalOrganizationChart"/>
    <dgm:cxn modelId="{A9599F7D-C234-44A8-83AA-ED19011A489E}" type="presParOf" srcId="{A4CE530E-FFBA-470B-B898-780359A8BD59}" destId="{1A9BC49F-BFDA-4501-A5DA-CAE584F402A4}" srcOrd="0" destOrd="0" presId="urn:microsoft.com/office/officeart/2009/3/layout/HorizontalOrganizationChart"/>
    <dgm:cxn modelId="{89F4189D-D3DC-45F9-B2D6-407A53DA1596}" type="presParOf" srcId="{A4CE530E-FFBA-470B-B898-780359A8BD59}" destId="{B039CC48-67C5-439C-A271-E363B52601B5}" srcOrd="1" destOrd="0" presId="urn:microsoft.com/office/officeart/2009/3/layout/HorizontalOrganizationChart"/>
    <dgm:cxn modelId="{0E19C2F0-BDD4-40FE-948E-EC7F9F3A6A4A}" type="presParOf" srcId="{B039CC48-67C5-439C-A271-E363B52601B5}" destId="{0B181777-BB80-43BC-A3E5-AE64C49CA8D7}" srcOrd="0" destOrd="0" presId="urn:microsoft.com/office/officeart/2009/3/layout/HorizontalOrganizationChart"/>
    <dgm:cxn modelId="{6B1E40F3-9B8A-442B-88D0-5BAF48262255}" type="presParOf" srcId="{0B181777-BB80-43BC-A3E5-AE64C49CA8D7}" destId="{99691778-651A-4FD0-8378-A1AE482D5C7A}" srcOrd="0" destOrd="0" presId="urn:microsoft.com/office/officeart/2009/3/layout/HorizontalOrganizationChart"/>
    <dgm:cxn modelId="{1AA361AA-9404-48C9-B951-D4A86E662A38}" type="presParOf" srcId="{0B181777-BB80-43BC-A3E5-AE64C49CA8D7}" destId="{2211AE67-5B0D-463E-9B5C-A3F89B7CA947}" srcOrd="1" destOrd="0" presId="urn:microsoft.com/office/officeart/2009/3/layout/HorizontalOrganizationChart"/>
    <dgm:cxn modelId="{60856962-6685-4E14-93B2-67662166CF65}" type="presParOf" srcId="{B039CC48-67C5-439C-A271-E363B52601B5}" destId="{4B7484A4-A3F7-435F-A499-D370DD296FC1}" srcOrd="1" destOrd="0" presId="urn:microsoft.com/office/officeart/2009/3/layout/HorizontalOrganizationChart"/>
    <dgm:cxn modelId="{32AB8757-6579-4B15-8393-A3D3A860868B}" type="presParOf" srcId="{B039CC48-67C5-439C-A271-E363B52601B5}" destId="{29C71B4C-6840-44FC-97EA-5BF700466AA6}" srcOrd="2" destOrd="0" presId="urn:microsoft.com/office/officeart/2009/3/layout/HorizontalOrganizationChart"/>
    <dgm:cxn modelId="{3ECEC714-90B8-4BDD-81A8-FE747DB54FCE}" type="presParOf" srcId="{A4CE530E-FFBA-470B-B898-780359A8BD59}" destId="{E0E314C0-2978-4FC4-B5A5-133D867B3ABB}" srcOrd="2" destOrd="0" presId="urn:microsoft.com/office/officeart/2009/3/layout/HorizontalOrganizationChart"/>
    <dgm:cxn modelId="{ED46B036-0618-4C3E-8CAC-585909BE0607}" type="presParOf" srcId="{A4CE530E-FFBA-470B-B898-780359A8BD59}" destId="{F7729761-AE55-4570-B838-397C04D1EC09}" srcOrd="3" destOrd="0" presId="urn:microsoft.com/office/officeart/2009/3/layout/HorizontalOrganizationChart"/>
    <dgm:cxn modelId="{61B23E04-4130-47C6-9699-3C68F76274B0}" type="presParOf" srcId="{F7729761-AE55-4570-B838-397C04D1EC09}" destId="{2E664ADE-6ED9-40C7-8FF7-324C13DF3662}" srcOrd="0" destOrd="0" presId="urn:microsoft.com/office/officeart/2009/3/layout/HorizontalOrganizationChart"/>
    <dgm:cxn modelId="{437537AC-5D97-4C2C-B349-204A31EEA072}" type="presParOf" srcId="{2E664ADE-6ED9-40C7-8FF7-324C13DF3662}" destId="{2B94C03A-BBF4-4FA4-B1D5-8DABBD057E9D}" srcOrd="0" destOrd="0" presId="urn:microsoft.com/office/officeart/2009/3/layout/HorizontalOrganizationChart"/>
    <dgm:cxn modelId="{B329FE70-F1DC-44CE-A64F-FD64E9AEF4EE}" type="presParOf" srcId="{2E664ADE-6ED9-40C7-8FF7-324C13DF3662}" destId="{189539E2-C8E6-4FDC-BACA-1277DD4F7F71}" srcOrd="1" destOrd="0" presId="urn:microsoft.com/office/officeart/2009/3/layout/HorizontalOrganizationChart"/>
    <dgm:cxn modelId="{4474A90A-1712-4F1D-AC7D-4DE4F153B1C9}" type="presParOf" srcId="{F7729761-AE55-4570-B838-397C04D1EC09}" destId="{1A30DCBA-F29A-424D-9EE5-EBDA3A66F4F7}" srcOrd="1" destOrd="0" presId="urn:microsoft.com/office/officeart/2009/3/layout/HorizontalOrganizationChart"/>
    <dgm:cxn modelId="{B3B8A462-99D1-4988-ABE5-C52E09E2809D}" type="presParOf" srcId="{F7729761-AE55-4570-B838-397C04D1EC09}" destId="{FCC89CD1-0B85-486A-A909-48FFF346A495}" srcOrd="2" destOrd="0" presId="urn:microsoft.com/office/officeart/2009/3/layout/HorizontalOrganizationChart"/>
    <dgm:cxn modelId="{463BEBAD-8FD6-45AC-863F-53CBC3147966}" type="presParOf" srcId="{79A065F8-DCAF-40D7-93CC-EB24CC9E393D}" destId="{7C6640F2-A0DA-4389-B737-2320E4963C80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Holly Free-Ollard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Economic &amp; Workforce Development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Blake Montgomery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AVP of Economic &amp; Workforce Development</a:t>
          </a:r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8342E185-1F61-4E49-835F-49271691496B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Whitney Shuler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38D0C03F-5850-4996-9BD0-AD4FF511024D}" type="parTrans" cxnId="{EEEDD37E-0125-445A-BDA7-3C2E9C2634D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F3A9996-D717-4037-B32E-1CF4EDFC39EB}" type="sibTrans" cxnId="{EEEDD37E-0125-445A-BDA7-3C2E9C2634D7}">
      <dgm:prSet/>
      <dgm:spPr/>
      <dgm:t>
        <a:bodyPr/>
        <a:lstStyle/>
        <a:p>
          <a:endParaRPr lang="en-US"/>
        </a:p>
      </dgm:t>
    </dgm:pt>
    <dgm:pt modelId="{11DA32B7-9AA9-4341-8811-D5579362295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Dawn Carter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Apprenticeship Director</a:t>
          </a:r>
        </a:p>
      </dgm:t>
    </dgm:pt>
    <dgm:pt modelId="{3D8965FC-E48C-4EB1-8136-8E23C3859339}" type="parTrans" cxnId="{6A29B0EA-5624-425F-8511-FCB6D7B232C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6C557CE-768C-4AEF-96D5-5321AA95D7C5}" type="sibTrans" cxnId="{6A29B0EA-5624-425F-8511-FCB6D7B232C5}">
      <dgm:prSet/>
      <dgm:spPr/>
      <dgm:t>
        <a:bodyPr/>
        <a:lstStyle/>
        <a:p>
          <a:endParaRPr lang="en-US"/>
        </a:p>
      </dgm:t>
    </dgm:pt>
    <dgm:pt modelId="{B3C15BDC-285E-40C5-A79B-E521DD3AC8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Anita Ricker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Program Director – Adult Education (Grant)</a:t>
          </a:r>
        </a:p>
      </dgm:t>
    </dgm:pt>
    <dgm:pt modelId="{5DDB219F-F64B-4538-AC3E-88B744CC0003}" type="parTrans" cxnId="{9911D510-34F3-4E36-B157-19C2245A50F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251B766-7DCE-4DEA-B949-BFA286A27BA5}" type="sibTrans" cxnId="{9911D510-34F3-4E36-B157-19C2245A50F8}">
      <dgm:prSet/>
      <dgm:spPr/>
      <dgm:t>
        <a:bodyPr/>
        <a:lstStyle/>
        <a:p>
          <a:endParaRPr lang="en-US"/>
        </a:p>
      </dgm:t>
    </dgm:pt>
    <dgm:pt modelId="{0198DC03-98BC-431D-915A-10ABC4DD1BC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Rebeckah Ball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WIOA Program Director (Grant)</a:t>
          </a:r>
        </a:p>
      </dgm:t>
    </dgm:pt>
    <dgm:pt modelId="{561D9129-7FED-46CE-BC0A-D1E072AFE81C}" type="parTrans" cxnId="{2537BC99-BA55-4BD6-A2BA-12DE3B793AE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CFD8490-1529-4F36-8E5F-AD5A41C0D592}" type="sibTrans" cxnId="{2537BC99-BA55-4BD6-A2BA-12DE3B793AEC}">
      <dgm:prSet/>
      <dgm:spPr/>
      <dgm:t>
        <a:bodyPr/>
        <a:lstStyle/>
        <a:p>
          <a:endParaRPr lang="en-US"/>
        </a:p>
      </dgm:t>
    </dgm:pt>
    <dgm:pt modelId="{5B00DD71-5AF6-4C65-984F-DAED88A28FCB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 (PT)</a:t>
          </a:r>
        </a:p>
      </dgm:t>
    </dgm:pt>
    <dgm:pt modelId="{A6C6F7C2-748D-404E-B3CA-5F7B2DBE44D5}" type="parTrans" cxnId="{3E1213CB-3AAA-4538-8613-B5EF688A777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344289A-8331-48F3-B395-A3A1BAF0E3FD}" type="sibTrans" cxnId="{3E1213CB-3AAA-4538-8613-B5EF688A7773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6" custSzY="112093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4" custScaleY="122586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4"/>
      <dgm:spPr/>
    </dgm:pt>
    <dgm:pt modelId="{A9098C91-8651-46DB-BC7E-03453FB649FC}" type="pres">
      <dgm:prSet presAssocID="{73E72DBC-CCF7-44E7-A2C6-57873CD77A11}" presName="hierChild4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C384AD28-0685-4F06-892D-D9E323D90B8B}" type="pres">
      <dgm:prSet presAssocID="{3D8965FC-E48C-4EB1-8136-8E23C3859339}" presName="Name64" presStyleLbl="parChTrans1D2" presStyleIdx="1" presStyleCnt="6"/>
      <dgm:spPr/>
    </dgm:pt>
    <dgm:pt modelId="{5D1DC249-70EB-414F-8981-C8A24311307C}" type="pres">
      <dgm:prSet presAssocID="{11DA32B7-9AA9-4341-8811-D55793622950}" presName="hierRoot2" presStyleCnt="0">
        <dgm:presLayoutVars>
          <dgm:hierBranch val="init"/>
        </dgm:presLayoutVars>
      </dgm:prSet>
      <dgm:spPr/>
    </dgm:pt>
    <dgm:pt modelId="{CB6AFDCD-ADDA-4EC6-8584-68626F46A388}" type="pres">
      <dgm:prSet presAssocID="{11DA32B7-9AA9-4341-8811-D55793622950}" presName="rootComposite" presStyleCnt="0"/>
      <dgm:spPr/>
    </dgm:pt>
    <dgm:pt modelId="{00EEFE3D-0D2F-469A-9F08-A96A3F77452F}" type="pres">
      <dgm:prSet presAssocID="{11DA32B7-9AA9-4341-8811-D55793622950}" presName="rootText" presStyleLbl="node2" presStyleIdx="1" presStyleCnt="4">
        <dgm:presLayoutVars>
          <dgm:chPref val="3"/>
        </dgm:presLayoutVars>
      </dgm:prSet>
      <dgm:spPr/>
    </dgm:pt>
    <dgm:pt modelId="{BB408366-8590-43EB-AB61-85F56E806A93}" type="pres">
      <dgm:prSet presAssocID="{11DA32B7-9AA9-4341-8811-D55793622950}" presName="rootConnector" presStyleLbl="node2" presStyleIdx="1" presStyleCnt="4"/>
      <dgm:spPr/>
    </dgm:pt>
    <dgm:pt modelId="{B8C010F9-C734-4920-A983-E0C6D9F75BB9}" type="pres">
      <dgm:prSet presAssocID="{11DA32B7-9AA9-4341-8811-D55793622950}" presName="hierChild4" presStyleCnt="0"/>
      <dgm:spPr/>
    </dgm:pt>
    <dgm:pt modelId="{C5792E12-6DBF-4B7D-991E-A48C0FC691B9}" type="pres">
      <dgm:prSet presAssocID="{11DA32B7-9AA9-4341-8811-D55793622950}" presName="hierChild5" presStyleCnt="0"/>
      <dgm:spPr/>
    </dgm:pt>
    <dgm:pt modelId="{F374685E-367B-4878-992D-9E3E4DA65C7D}" type="pres">
      <dgm:prSet presAssocID="{5DDB219F-F64B-4538-AC3E-88B744CC0003}" presName="Name64" presStyleLbl="parChTrans1D2" presStyleIdx="2" presStyleCnt="6"/>
      <dgm:spPr/>
    </dgm:pt>
    <dgm:pt modelId="{12F86653-D4F1-4303-9A13-C1E2CD8AD738}" type="pres">
      <dgm:prSet presAssocID="{B3C15BDC-285E-40C5-A79B-E521DD3AC8FB}" presName="hierRoot2" presStyleCnt="0">
        <dgm:presLayoutVars>
          <dgm:hierBranch val="init"/>
        </dgm:presLayoutVars>
      </dgm:prSet>
      <dgm:spPr/>
    </dgm:pt>
    <dgm:pt modelId="{4BDD6658-5AE8-4608-AA40-3CACBC866448}" type="pres">
      <dgm:prSet presAssocID="{B3C15BDC-285E-40C5-A79B-E521DD3AC8FB}" presName="rootComposite" presStyleCnt="0"/>
      <dgm:spPr/>
    </dgm:pt>
    <dgm:pt modelId="{86DF7E85-904B-4283-97D9-FF561FF4D246}" type="pres">
      <dgm:prSet presAssocID="{B3C15BDC-285E-40C5-A79B-E521DD3AC8FB}" presName="rootText" presStyleLbl="node2" presStyleIdx="2" presStyleCnt="4">
        <dgm:presLayoutVars>
          <dgm:chPref val="3"/>
        </dgm:presLayoutVars>
      </dgm:prSet>
      <dgm:spPr/>
    </dgm:pt>
    <dgm:pt modelId="{70CE54E3-8A53-4174-96A7-696F5701B2E7}" type="pres">
      <dgm:prSet presAssocID="{B3C15BDC-285E-40C5-A79B-E521DD3AC8FB}" presName="rootConnector" presStyleLbl="node2" presStyleIdx="2" presStyleCnt="4"/>
      <dgm:spPr/>
    </dgm:pt>
    <dgm:pt modelId="{416CA408-5BDA-4428-A0E6-01C4DDF33110}" type="pres">
      <dgm:prSet presAssocID="{B3C15BDC-285E-40C5-A79B-E521DD3AC8FB}" presName="hierChild4" presStyleCnt="0"/>
      <dgm:spPr/>
    </dgm:pt>
    <dgm:pt modelId="{668F5C3F-CB98-435E-9CDA-920C464091F8}" type="pres">
      <dgm:prSet presAssocID="{B3C15BDC-285E-40C5-A79B-E521DD3AC8FB}" presName="hierChild5" presStyleCnt="0"/>
      <dgm:spPr/>
    </dgm:pt>
    <dgm:pt modelId="{BE72AF37-CF1D-4BAB-900E-4EE22CAEEFCF}" type="pres">
      <dgm:prSet presAssocID="{561D9129-7FED-46CE-BC0A-D1E072AFE81C}" presName="Name64" presStyleLbl="parChTrans1D2" presStyleIdx="3" presStyleCnt="6"/>
      <dgm:spPr/>
    </dgm:pt>
    <dgm:pt modelId="{707844BD-A258-4258-A834-7A768226A1E7}" type="pres">
      <dgm:prSet presAssocID="{0198DC03-98BC-431D-915A-10ABC4DD1BCF}" presName="hierRoot2" presStyleCnt="0">
        <dgm:presLayoutVars>
          <dgm:hierBranch val="init"/>
        </dgm:presLayoutVars>
      </dgm:prSet>
      <dgm:spPr/>
    </dgm:pt>
    <dgm:pt modelId="{A05D02B9-6D0B-424A-8E2B-D93E25E005D4}" type="pres">
      <dgm:prSet presAssocID="{0198DC03-98BC-431D-915A-10ABC4DD1BCF}" presName="rootComposite" presStyleCnt="0"/>
      <dgm:spPr/>
    </dgm:pt>
    <dgm:pt modelId="{F360B8AB-39CA-4535-9A79-4998AD8423DE}" type="pres">
      <dgm:prSet presAssocID="{0198DC03-98BC-431D-915A-10ABC4DD1BCF}" presName="rootText" presStyleLbl="node2" presStyleIdx="3" presStyleCnt="4">
        <dgm:presLayoutVars>
          <dgm:chPref val="3"/>
        </dgm:presLayoutVars>
      </dgm:prSet>
      <dgm:spPr/>
    </dgm:pt>
    <dgm:pt modelId="{413F8917-0CA2-4F01-8902-8DACCA15D8B2}" type="pres">
      <dgm:prSet presAssocID="{0198DC03-98BC-431D-915A-10ABC4DD1BCF}" presName="rootConnector" presStyleLbl="node2" presStyleIdx="3" presStyleCnt="4"/>
      <dgm:spPr/>
    </dgm:pt>
    <dgm:pt modelId="{79A033ED-DEC5-40E0-B5E7-45D2E74B22AB}" type="pres">
      <dgm:prSet presAssocID="{0198DC03-98BC-431D-915A-10ABC4DD1BCF}" presName="hierChild4" presStyleCnt="0"/>
      <dgm:spPr/>
    </dgm:pt>
    <dgm:pt modelId="{DC319B32-64B5-436B-97A6-02D556084B0D}" type="pres">
      <dgm:prSet presAssocID="{0198DC03-98BC-431D-915A-10ABC4DD1BCF}" presName="hierChild5" presStyleCnt="0"/>
      <dgm:spPr/>
    </dgm:pt>
    <dgm:pt modelId="{02E06D9D-D454-40C8-814B-9ECCC0803AC5}" type="pres">
      <dgm:prSet presAssocID="{F30F83E8-06A7-4B49-AAC5-3DFF225CAFD9}" presName="hierChild3" presStyleCnt="0"/>
      <dgm:spPr/>
    </dgm:pt>
    <dgm:pt modelId="{D7E20DE5-D659-46A3-8545-1A02CDD6FC76}" type="pres">
      <dgm:prSet presAssocID="{38D0C03F-5850-4996-9BD0-AD4FF511024D}" presName="Name115" presStyleLbl="parChTrans1D2" presStyleIdx="4" presStyleCnt="6"/>
      <dgm:spPr/>
    </dgm:pt>
    <dgm:pt modelId="{1517B3CD-D0A2-418E-9B1D-7873BF7CFAB2}" type="pres">
      <dgm:prSet presAssocID="{8342E185-1F61-4E49-835F-49271691496B}" presName="hierRoot3" presStyleCnt="0">
        <dgm:presLayoutVars>
          <dgm:hierBranch val="init"/>
        </dgm:presLayoutVars>
      </dgm:prSet>
      <dgm:spPr/>
    </dgm:pt>
    <dgm:pt modelId="{05CFC086-BE79-455C-A964-7085A300580F}" type="pres">
      <dgm:prSet presAssocID="{8342E185-1F61-4E49-835F-49271691496B}" presName="rootComposite3" presStyleCnt="0"/>
      <dgm:spPr/>
    </dgm:pt>
    <dgm:pt modelId="{9AA472FB-09AC-4DD6-8B7E-64510CE23F3A}" type="pres">
      <dgm:prSet presAssocID="{8342E185-1F61-4E49-835F-49271691496B}" presName="rootText3" presStyleLbl="asst1" presStyleIdx="0" presStyleCnt="2">
        <dgm:presLayoutVars>
          <dgm:chPref val="3"/>
        </dgm:presLayoutVars>
      </dgm:prSet>
      <dgm:spPr/>
    </dgm:pt>
    <dgm:pt modelId="{C64553DD-74D6-47E1-8969-DD1B372595F1}" type="pres">
      <dgm:prSet presAssocID="{8342E185-1F61-4E49-835F-49271691496B}" presName="rootConnector3" presStyleLbl="asst1" presStyleIdx="0" presStyleCnt="2"/>
      <dgm:spPr/>
    </dgm:pt>
    <dgm:pt modelId="{EF45816B-76D6-4C14-8154-D1CAB44225DE}" type="pres">
      <dgm:prSet presAssocID="{8342E185-1F61-4E49-835F-49271691496B}" presName="hierChild6" presStyleCnt="0"/>
      <dgm:spPr/>
    </dgm:pt>
    <dgm:pt modelId="{781945E1-F3E1-4AD5-8AA9-40556814450E}" type="pres">
      <dgm:prSet presAssocID="{8342E185-1F61-4E49-835F-49271691496B}" presName="hierChild7" presStyleCnt="0"/>
      <dgm:spPr/>
    </dgm:pt>
    <dgm:pt modelId="{4EFBFB08-CB22-4D43-B8D2-087BB9120406}" type="pres">
      <dgm:prSet presAssocID="{A6C6F7C2-748D-404E-B3CA-5F7B2DBE44D5}" presName="Name115" presStyleLbl="parChTrans1D2" presStyleIdx="5" presStyleCnt="6"/>
      <dgm:spPr/>
    </dgm:pt>
    <dgm:pt modelId="{1CBD6A5F-6507-42C6-BE33-F769F33A3C66}" type="pres">
      <dgm:prSet presAssocID="{5B00DD71-5AF6-4C65-984F-DAED88A28FCB}" presName="hierRoot3" presStyleCnt="0">
        <dgm:presLayoutVars>
          <dgm:hierBranch val="init"/>
        </dgm:presLayoutVars>
      </dgm:prSet>
      <dgm:spPr/>
    </dgm:pt>
    <dgm:pt modelId="{48613A7E-2E6E-4BF6-A48C-4586F6C5C414}" type="pres">
      <dgm:prSet presAssocID="{5B00DD71-5AF6-4C65-984F-DAED88A28FCB}" presName="rootComposite3" presStyleCnt="0"/>
      <dgm:spPr/>
    </dgm:pt>
    <dgm:pt modelId="{67BDED77-5288-4E5A-A4D3-7C54E52D6D48}" type="pres">
      <dgm:prSet presAssocID="{5B00DD71-5AF6-4C65-984F-DAED88A28FCB}" presName="rootText3" presStyleLbl="asst1" presStyleIdx="1" presStyleCnt="2">
        <dgm:presLayoutVars>
          <dgm:chPref val="3"/>
        </dgm:presLayoutVars>
      </dgm:prSet>
      <dgm:spPr/>
    </dgm:pt>
    <dgm:pt modelId="{D1845B63-C7D4-4133-96AF-0C4E09925910}" type="pres">
      <dgm:prSet presAssocID="{5B00DD71-5AF6-4C65-984F-DAED88A28FCB}" presName="rootConnector3" presStyleLbl="asst1" presStyleIdx="1" presStyleCnt="2"/>
      <dgm:spPr/>
    </dgm:pt>
    <dgm:pt modelId="{88516CEF-BAE6-4376-94BA-478441C48A0A}" type="pres">
      <dgm:prSet presAssocID="{5B00DD71-5AF6-4C65-984F-DAED88A28FCB}" presName="hierChild6" presStyleCnt="0"/>
      <dgm:spPr/>
    </dgm:pt>
    <dgm:pt modelId="{DC95A5B3-31EF-4409-9238-99CDA63E900C}" type="pres">
      <dgm:prSet presAssocID="{5B00DD71-5AF6-4C65-984F-DAED88A28FCB}" presName="hierChild7" presStyleCnt="0"/>
      <dgm:spPr/>
    </dgm:pt>
  </dgm:ptLst>
  <dgm:cxnLst>
    <dgm:cxn modelId="{1866B60F-E92C-4169-A314-FC90057F5916}" type="presOf" srcId="{8342E185-1F61-4E49-835F-49271691496B}" destId="{9AA472FB-09AC-4DD6-8B7E-64510CE23F3A}" srcOrd="0" destOrd="0" presId="urn:microsoft.com/office/officeart/2009/3/layout/HorizontalOrganizationChart"/>
    <dgm:cxn modelId="{9911D510-34F3-4E36-B157-19C2245A50F8}" srcId="{F30F83E8-06A7-4B49-AAC5-3DFF225CAFD9}" destId="{B3C15BDC-285E-40C5-A79B-E521DD3AC8FB}" srcOrd="2" destOrd="0" parTransId="{5DDB219F-F64B-4538-AC3E-88B744CC0003}" sibTransId="{1251B766-7DCE-4DEA-B949-BFA286A27BA5}"/>
    <dgm:cxn modelId="{76E6B419-4382-44C6-832A-1908FD9F1E28}" type="presOf" srcId="{11DA32B7-9AA9-4341-8811-D55793622950}" destId="{BB408366-8590-43EB-AB61-85F56E806A93}" srcOrd="1" destOrd="0" presId="urn:microsoft.com/office/officeart/2009/3/layout/HorizontalOrganizationChart"/>
    <dgm:cxn modelId="{A41C6A1F-F608-4A1B-AB87-0524FC31F632}" type="presOf" srcId="{0198DC03-98BC-431D-915A-10ABC4DD1BCF}" destId="{F360B8AB-39CA-4535-9A79-4998AD8423DE}" srcOrd="0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717AC95D-870D-472E-A76F-4C93DED9518F}" type="presOf" srcId="{8342E185-1F61-4E49-835F-49271691496B}" destId="{C64553DD-74D6-47E1-8969-DD1B372595F1}" srcOrd="1" destOrd="0" presId="urn:microsoft.com/office/officeart/2009/3/layout/HorizontalOrganizationChart"/>
    <dgm:cxn modelId="{99D66C69-5F05-4BC2-B8C4-C501E2F4C5A2}" type="presOf" srcId="{11DA32B7-9AA9-4341-8811-D55793622950}" destId="{00EEFE3D-0D2F-469A-9F08-A96A3F77452F}" srcOrd="0" destOrd="0" presId="urn:microsoft.com/office/officeart/2009/3/layout/HorizontalOrganizationChart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B9AC5A55-2924-4354-A12E-F2832BABB918}" type="presOf" srcId="{3D8965FC-E48C-4EB1-8136-8E23C3859339}" destId="{C384AD28-0685-4F06-892D-D9E323D90B8B}" srcOrd="0" destOrd="0" presId="urn:microsoft.com/office/officeart/2009/3/layout/HorizontalOrganizationChart"/>
    <dgm:cxn modelId="{F865D755-D3C1-46CB-8D88-4F8383FF5DA1}" type="presOf" srcId="{73E72DBC-CCF7-44E7-A2C6-57873CD77A11}" destId="{51224C9F-0725-490F-BC9A-714A6E6A28E3}" srcOrd="1" destOrd="0" presId="urn:microsoft.com/office/officeart/2009/3/layout/HorizontalOrganizationChart"/>
    <dgm:cxn modelId="{57189176-894C-4E46-BB12-F022E127ACFA}" type="presOf" srcId="{4CEB2892-68CF-4B24-8865-B581CAEAB0E6}" destId="{0E2E5A3B-9043-4607-97D6-96C1EB53B8FB}" srcOrd="0" destOrd="0" presId="urn:microsoft.com/office/officeart/2009/3/layout/HorizontalOrganizationChart"/>
    <dgm:cxn modelId="{88599D58-6670-48F8-93E2-EE7582F887CC}" type="presOf" srcId="{5B00DD71-5AF6-4C65-984F-DAED88A28FCB}" destId="{67BDED77-5288-4E5A-A4D3-7C54E52D6D48}" srcOrd="0" destOrd="0" presId="urn:microsoft.com/office/officeart/2009/3/layout/HorizontalOrganizationChart"/>
    <dgm:cxn modelId="{EEEDD37E-0125-445A-BDA7-3C2E9C2634D7}" srcId="{F30F83E8-06A7-4B49-AAC5-3DFF225CAFD9}" destId="{8342E185-1F61-4E49-835F-49271691496B}" srcOrd="4" destOrd="0" parTransId="{38D0C03F-5850-4996-9BD0-AD4FF511024D}" sibTransId="{9F3A9996-D717-4037-B32E-1CF4EDFC39EB}"/>
    <dgm:cxn modelId="{FDF9148C-85DD-4D54-8D02-068B53D395CB}" type="presOf" srcId="{5B00DD71-5AF6-4C65-984F-DAED88A28FCB}" destId="{D1845B63-C7D4-4133-96AF-0C4E09925910}" srcOrd="1" destOrd="0" presId="urn:microsoft.com/office/officeart/2009/3/layout/HorizontalOrganizationChart"/>
    <dgm:cxn modelId="{FFB6B28E-421A-40E5-8F86-3F6E167EBFA3}" type="presOf" srcId="{A6C6F7C2-748D-404E-B3CA-5F7B2DBE44D5}" destId="{4EFBFB08-CB22-4D43-B8D2-087BB9120406}" srcOrd="0" destOrd="0" presId="urn:microsoft.com/office/officeart/2009/3/layout/HorizontalOrganizationChart"/>
    <dgm:cxn modelId="{2537BC99-BA55-4BD6-A2BA-12DE3B793AEC}" srcId="{F30F83E8-06A7-4B49-AAC5-3DFF225CAFD9}" destId="{0198DC03-98BC-431D-915A-10ABC4DD1BCF}" srcOrd="3" destOrd="0" parTransId="{561D9129-7FED-46CE-BC0A-D1E072AFE81C}" sibTransId="{CCFD8490-1529-4F36-8E5F-AD5A41C0D592}"/>
    <dgm:cxn modelId="{9C513B9A-CF9B-4681-90DA-8232AC0AB8DD}" type="presOf" srcId="{73E72DBC-CCF7-44E7-A2C6-57873CD77A11}" destId="{465D5A1E-9421-4705-82E8-24454A994B3A}" srcOrd="0" destOrd="0" presId="urn:microsoft.com/office/officeart/2009/3/layout/HorizontalOrganizationChart"/>
    <dgm:cxn modelId="{C9D0C89A-A6E6-4501-A304-A53BA8307093}" type="presOf" srcId="{561D9129-7FED-46CE-BC0A-D1E072AFE81C}" destId="{BE72AF37-CF1D-4BAB-900E-4EE22CAEEFCF}" srcOrd="0" destOrd="0" presId="urn:microsoft.com/office/officeart/2009/3/layout/HorizontalOrganizationChart"/>
    <dgm:cxn modelId="{035B15AB-624C-4EE9-94CB-604505860F15}" type="presOf" srcId="{0198DC03-98BC-431D-915A-10ABC4DD1BCF}" destId="{413F8917-0CA2-4F01-8902-8DACCA15D8B2}" srcOrd="1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A59697C9-5911-4FF7-A161-D8BE273A76F7}" type="presOf" srcId="{B3C15BDC-285E-40C5-A79B-E521DD3AC8FB}" destId="{86DF7E85-904B-4283-97D9-FF561FF4D246}" srcOrd="0" destOrd="0" presId="urn:microsoft.com/office/officeart/2009/3/layout/HorizontalOrganizationChart"/>
    <dgm:cxn modelId="{3E1213CB-3AAA-4538-8613-B5EF688A7773}" srcId="{F30F83E8-06A7-4B49-AAC5-3DFF225CAFD9}" destId="{5B00DD71-5AF6-4C65-984F-DAED88A28FCB}" srcOrd="5" destOrd="0" parTransId="{A6C6F7C2-748D-404E-B3CA-5F7B2DBE44D5}" sibTransId="{B344289A-8331-48F3-B395-A3A1BAF0E3FD}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DD341EE9-727F-4154-8013-C28D1D97EE2A}" type="presOf" srcId="{B3C15BDC-285E-40C5-A79B-E521DD3AC8FB}" destId="{70CE54E3-8A53-4174-96A7-696F5701B2E7}" srcOrd="1" destOrd="0" presId="urn:microsoft.com/office/officeart/2009/3/layout/HorizontalOrganizationChart"/>
    <dgm:cxn modelId="{6A29B0EA-5624-425F-8511-FCB6D7B232C5}" srcId="{F30F83E8-06A7-4B49-AAC5-3DFF225CAFD9}" destId="{11DA32B7-9AA9-4341-8811-D55793622950}" srcOrd="1" destOrd="0" parTransId="{3D8965FC-E48C-4EB1-8136-8E23C3859339}" sibTransId="{96C557CE-768C-4AEF-96D5-5321AA95D7C5}"/>
    <dgm:cxn modelId="{EC3416F6-CF35-44F0-9C1A-ECF5DC4D2741}" type="presOf" srcId="{38D0C03F-5850-4996-9BD0-AD4FF511024D}" destId="{D7E20DE5-D659-46A3-8545-1A02CDD6FC76}" srcOrd="0" destOrd="0" presId="urn:microsoft.com/office/officeart/2009/3/layout/HorizontalOrganizationChart"/>
    <dgm:cxn modelId="{B9F3DAFE-DEEA-44B6-A487-90265DC561C6}" type="presOf" srcId="{5DDB219F-F64B-4538-AC3E-88B744CC0003}" destId="{F374685E-367B-4878-992D-9E3E4DA65C7D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D2170320-4CC1-4183-8BD8-83CFA3E8BBCF}" type="presParOf" srcId="{63BB0492-116E-425D-A0FE-38C1CC054A5F}" destId="{0E2E5A3B-9043-4607-97D6-96C1EB53B8FB}" srcOrd="0" destOrd="0" presId="urn:microsoft.com/office/officeart/2009/3/layout/HorizontalOrganizationChart"/>
    <dgm:cxn modelId="{EE78B34F-AC0A-46A3-84B5-92727CC4A516}" type="presParOf" srcId="{63BB0492-116E-425D-A0FE-38C1CC054A5F}" destId="{70F2EC0F-B1A9-4BA9-8342-EFD02CB2F511}" srcOrd="1" destOrd="0" presId="urn:microsoft.com/office/officeart/2009/3/layout/HorizontalOrganizationChart"/>
    <dgm:cxn modelId="{0FF083AC-C869-4CBB-8C96-BC77CA3BC44B}" type="presParOf" srcId="{70F2EC0F-B1A9-4BA9-8342-EFD02CB2F511}" destId="{A8DBEB2B-6FC5-4F70-A5D6-A724BED570D4}" srcOrd="0" destOrd="0" presId="urn:microsoft.com/office/officeart/2009/3/layout/HorizontalOrganizationChart"/>
    <dgm:cxn modelId="{C786897A-DC4E-45D8-8110-D80490FDDF0C}" type="presParOf" srcId="{A8DBEB2B-6FC5-4F70-A5D6-A724BED570D4}" destId="{465D5A1E-9421-4705-82E8-24454A994B3A}" srcOrd="0" destOrd="0" presId="urn:microsoft.com/office/officeart/2009/3/layout/HorizontalOrganizationChart"/>
    <dgm:cxn modelId="{4D1EE0B6-21F2-4BF3-B776-ACB0D453AA7D}" type="presParOf" srcId="{A8DBEB2B-6FC5-4F70-A5D6-A724BED570D4}" destId="{51224C9F-0725-490F-BC9A-714A6E6A28E3}" srcOrd="1" destOrd="0" presId="urn:microsoft.com/office/officeart/2009/3/layout/HorizontalOrganizationChart"/>
    <dgm:cxn modelId="{D4EB1EEC-9F70-4F52-93A8-419A367DDFF5}" type="presParOf" srcId="{70F2EC0F-B1A9-4BA9-8342-EFD02CB2F511}" destId="{A9098C91-8651-46DB-BC7E-03453FB649FC}" srcOrd="1" destOrd="0" presId="urn:microsoft.com/office/officeart/2009/3/layout/HorizontalOrganizationChart"/>
    <dgm:cxn modelId="{FD88B2B2-9E8C-4CC3-98B0-B59893414A3C}" type="presParOf" srcId="{70F2EC0F-B1A9-4BA9-8342-EFD02CB2F511}" destId="{5F2AF616-7C1E-4721-AAFD-6569661FD405}" srcOrd="2" destOrd="0" presId="urn:microsoft.com/office/officeart/2009/3/layout/HorizontalOrganizationChart"/>
    <dgm:cxn modelId="{F53CAF05-E79E-402A-B486-A9E8FB4F2AF8}" type="presParOf" srcId="{63BB0492-116E-425D-A0FE-38C1CC054A5F}" destId="{C384AD28-0685-4F06-892D-D9E323D90B8B}" srcOrd="2" destOrd="0" presId="urn:microsoft.com/office/officeart/2009/3/layout/HorizontalOrganizationChart"/>
    <dgm:cxn modelId="{2E5D68BF-60CB-4055-9EED-B393A5E9ACFA}" type="presParOf" srcId="{63BB0492-116E-425D-A0FE-38C1CC054A5F}" destId="{5D1DC249-70EB-414F-8981-C8A24311307C}" srcOrd="3" destOrd="0" presId="urn:microsoft.com/office/officeart/2009/3/layout/HorizontalOrganizationChart"/>
    <dgm:cxn modelId="{BBF49AE5-C8ED-420D-873E-8F608C7F1C37}" type="presParOf" srcId="{5D1DC249-70EB-414F-8981-C8A24311307C}" destId="{CB6AFDCD-ADDA-4EC6-8584-68626F46A388}" srcOrd="0" destOrd="0" presId="urn:microsoft.com/office/officeart/2009/3/layout/HorizontalOrganizationChart"/>
    <dgm:cxn modelId="{823E6218-7130-4CF5-BA17-400EA2749210}" type="presParOf" srcId="{CB6AFDCD-ADDA-4EC6-8584-68626F46A388}" destId="{00EEFE3D-0D2F-469A-9F08-A96A3F77452F}" srcOrd="0" destOrd="0" presId="urn:microsoft.com/office/officeart/2009/3/layout/HorizontalOrganizationChart"/>
    <dgm:cxn modelId="{7FE6EB3C-1980-4BAD-BAA0-67F515D8D983}" type="presParOf" srcId="{CB6AFDCD-ADDA-4EC6-8584-68626F46A388}" destId="{BB408366-8590-43EB-AB61-85F56E806A93}" srcOrd="1" destOrd="0" presId="urn:microsoft.com/office/officeart/2009/3/layout/HorizontalOrganizationChart"/>
    <dgm:cxn modelId="{9C34B820-8C5D-491F-B079-2F59B67F8EC5}" type="presParOf" srcId="{5D1DC249-70EB-414F-8981-C8A24311307C}" destId="{B8C010F9-C734-4920-A983-E0C6D9F75BB9}" srcOrd="1" destOrd="0" presId="urn:microsoft.com/office/officeart/2009/3/layout/HorizontalOrganizationChart"/>
    <dgm:cxn modelId="{60574F93-A8A9-4363-B576-AA43DF2C690C}" type="presParOf" srcId="{5D1DC249-70EB-414F-8981-C8A24311307C}" destId="{C5792E12-6DBF-4B7D-991E-A48C0FC691B9}" srcOrd="2" destOrd="0" presId="urn:microsoft.com/office/officeart/2009/3/layout/HorizontalOrganizationChart"/>
    <dgm:cxn modelId="{16B55CE8-150C-4E50-BEE6-D05385FEF763}" type="presParOf" srcId="{63BB0492-116E-425D-A0FE-38C1CC054A5F}" destId="{F374685E-367B-4878-992D-9E3E4DA65C7D}" srcOrd="4" destOrd="0" presId="urn:microsoft.com/office/officeart/2009/3/layout/HorizontalOrganizationChart"/>
    <dgm:cxn modelId="{A518A4DA-8582-4286-8493-7308B8B36834}" type="presParOf" srcId="{63BB0492-116E-425D-A0FE-38C1CC054A5F}" destId="{12F86653-D4F1-4303-9A13-C1E2CD8AD738}" srcOrd="5" destOrd="0" presId="urn:microsoft.com/office/officeart/2009/3/layout/HorizontalOrganizationChart"/>
    <dgm:cxn modelId="{8211DE05-9AEA-485E-9F41-AB1C36F152B0}" type="presParOf" srcId="{12F86653-D4F1-4303-9A13-C1E2CD8AD738}" destId="{4BDD6658-5AE8-4608-AA40-3CACBC866448}" srcOrd="0" destOrd="0" presId="urn:microsoft.com/office/officeart/2009/3/layout/HorizontalOrganizationChart"/>
    <dgm:cxn modelId="{FA9A92DB-E8F3-4AAD-A7DD-66A65B5090A5}" type="presParOf" srcId="{4BDD6658-5AE8-4608-AA40-3CACBC866448}" destId="{86DF7E85-904B-4283-97D9-FF561FF4D246}" srcOrd="0" destOrd="0" presId="urn:microsoft.com/office/officeart/2009/3/layout/HorizontalOrganizationChart"/>
    <dgm:cxn modelId="{437707CF-A321-4646-9FEA-38EDA975B331}" type="presParOf" srcId="{4BDD6658-5AE8-4608-AA40-3CACBC866448}" destId="{70CE54E3-8A53-4174-96A7-696F5701B2E7}" srcOrd="1" destOrd="0" presId="urn:microsoft.com/office/officeart/2009/3/layout/HorizontalOrganizationChart"/>
    <dgm:cxn modelId="{D3957BDE-507F-4FB3-9D23-70CA0C5142E5}" type="presParOf" srcId="{12F86653-D4F1-4303-9A13-C1E2CD8AD738}" destId="{416CA408-5BDA-4428-A0E6-01C4DDF33110}" srcOrd="1" destOrd="0" presId="urn:microsoft.com/office/officeart/2009/3/layout/HorizontalOrganizationChart"/>
    <dgm:cxn modelId="{06BD9056-3628-41EE-9AEB-2A3906CC5181}" type="presParOf" srcId="{12F86653-D4F1-4303-9A13-C1E2CD8AD738}" destId="{668F5C3F-CB98-435E-9CDA-920C464091F8}" srcOrd="2" destOrd="0" presId="urn:microsoft.com/office/officeart/2009/3/layout/HorizontalOrganizationChart"/>
    <dgm:cxn modelId="{22E625E0-2AA1-4D13-8CD2-B8086069DCF2}" type="presParOf" srcId="{63BB0492-116E-425D-A0FE-38C1CC054A5F}" destId="{BE72AF37-CF1D-4BAB-900E-4EE22CAEEFCF}" srcOrd="6" destOrd="0" presId="urn:microsoft.com/office/officeart/2009/3/layout/HorizontalOrganizationChart"/>
    <dgm:cxn modelId="{EFFF291B-7BB5-4116-B606-3092DF5FE514}" type="presParOf" srcId="{63BB0492-116E-425D-A0FE-38C1CC054A5F}" destId="{707844BD-A258-4258-A834-7A768226A1E7}" srcOrd="7" destOrd="0" presId="urn:microsoft.com/office/officeart/2009/3/layout/HorizontalOrganizationChart"/>
    <dgm:cxn modelId="{ABCBAF43-16BF-44C9-AFEA-8EA87F2D71F3}" type="presParOf" srcId="{707844BD-A258-4258-A834-7A768226A1E7}" destId="{A05D02B9-6D0B-424A-8E2B-D93E25E005D4}" srcOrd="0" destOrd="0" presId="urn:microsoft.com/office/officeart/2009/3/layout/HorizontalOrganizationChart"/>
    <dgm:cxn modelId="{E0C7D8C2-CE50-4A07-A11B-5C701F7A5609}" type="presParOf" srcId="{A05D02B9-6D0B-424A-8E2B-D93E25E005D4}" destId="{F360B8AB-39CA-4535-9A79-4998AD8423DE}" srcOrd="0" destOrd="0" presId="urn:microsoft.com/office/officeart/2009/3/layout/HorizontalOrganizationChart"/>
    <dgm:cxn modelId="{6DBF3512-9456-422F-89D1-F96AB098838A}" type="presParOf" srcId="{A05D02B9-6D0B-424A-8E2B-D93E25E005D4}" destId="{413F8917-0CA2-4F01-8902-8DACCA15D8B2}" srcOrd="1" destOrd="0" presId="urn:microsoft.com/office/officeart/2009/3/layout/HorizontalOrganizationChart"/>
    <dgm:cxn modelId="{AD4FB8E0-7967-482A-9684-70757A7D22A2}" type="presParOf" srcId="{707844BD-A258-4258-A834-7A768226A1E7}" destId="{79A033ED-DEC5-40E0-B5E7-45D2E74B22AB}" srcOrd="1" destOrd="0" presId="urn:microsoft.com/office/officeart/2009/3/layout/HorizontalOrganizationChart"/>
    <dgm:cxn modelId="{AD5CF16E-0458-4557-BA6F-C37250CB9063}" type="presParOf" srcId="{707844BD-A258-4258-A834-7A768226A1E7}" destId="{DC319B32-64B5-436B-97A6-02D556084B0D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  <dgm:cxn modelId="{90F67E21-EDA6-473E-AA0A-BA951C7AB70B}" type="presParOf" srcId="{02E06D9D-D454-40C8-814B-9ECCC0803AC5}" destId="{D7E20DE5-D659-46A3-8545-1A02CDD6FC76}" srcOrd="0" destOrd="0" presId="urn:microsoft.com/office/officeart/2009/3/layout/HorizontalOrganizationChart"/>
    <dgm:cxn modelId="{00E64124-DDF8-4E6A-95E3-23736F02D0E2}" type="presParOf" srcId="{02E06D9D-D454-40C8-814B-9ECCC0803AC5}" destId="{1517B3CD-D0A2-418E-9B1D-7873BF7CFAB2}" srcOrd="1" destOrd="0" presId="urn:microsoft.com/office/officeart/2009/3/layout/HorizontalOrganizationChart"/>
    <dgm:cxn modelId="{E85DA0E9-ABD1-4EE4-8781-C88CF9BA798F}" type="presParOf" srcId="{1517B3CD-D0A2-418E-9B1D-7873BF7CFAB2}" destId="{05CFC086-BE79-455C-A964-7085A300580F}" srcOrd="0" destOrd="0" presId="urn:microsoft.com/office/officeart/2009/3/layout/HorizontalOrganizationChart"/>
    <dgm:cxn modelId="{B6267980-D5C8-45AC-8349-799384698184}" type="presParOf" srcId="{05CFC086-BE79-455C-A964-7085A300580F}" destId="{9AA472FB-09AC-4DD6-8B7E-64510CE23F3A}" srcOrd="0" destOrd="0" presId="urn:microsoft.com/office/officeart/2009/3/layout/HorizontalOrganizationChart"/>
    <dgm:cxn modelId="{2DE02E75-11B8-45D7-A1D3-5C4DDDB691B8}" type="presParOf" srcId="{05CFC086-BE79-455C-A964-7085A300580F}" destId="{C64553DD-74D6-47E1-8969-DD1B372595F1}" srcOrd="1" destOrd="0" presId="urn:microsoft.com/office/officeart/2009/3/layout/HorizontalOrganizationChart"/>
    <dgm:cxn modelId="{24AD9574-2408-474F-8D2A-8F9A2AAF7A4A}" type="presParOf" srcId="{1517B3CD-D0A2-418E-9B1D-7873BF7CFAB2}" destId="{EF45816B-76D6-4C14-8154-D1CAB44225DE}" srcOrd="1" destOrd="0" presId="urn:microsoft.com/office/officeart/2009/3/layout/HorizontalOrganizationChart"/>
    <dgm:cxn modelId="{0835CDDE-6473-48C4-81A4-CE7229D0E1E7}" type="presParOf" srcId="{1517B3CD-D0A2-418E-9B1D-7873BF7CFAB2}" destId="{781945E1-F3E1-4AD5-8AA9-40556814450E}" srcOrd="2" destOrd="0" presId="urn:microsoft.com/office/officeart/2009/3/layout/HorizontalOrganizationChart"/>
    <dgm:cxn modelId="{78D278D7-BF1C-4224-AE18-B5B1F2691672}" type="presParOf" srcId="{02E06D9D-D454-40C8-814B-9ECCC0803AC5}" destId="{4EFBFB08-CB22-4D43-B8D2-087BB9120406}" srcOrd="2" destOrd="0" presId="urn:microsoft.com/office/officeart/2009/3/layout/HorizontalOrganizationChart"/>
    <dgm:cxn modelId="{F1A4A908-13FA-4AA8-94ED-AC3F1D627A7C}" type="presParOf" srcId="{02E06D9D-D454-40C8-814B-9ECCC0803AC5}" destId="{1CBD6A5F-6507-42C6-BE33-F769F33A3C66}" srcOrd="3" destOrd="0" presId="urn:microsoft.com/office/officeart/2009/3/layout/HorizontalOrganizationChart"/>
    <dgm:cxn modelId="{E94DA53C-5C7B-471C-9746-B84409D43A86}" type="presParOf" srcId="{1CBD6A5F-6507-42C6-BE33-F769F33A3C66}" destId="{48613A7E-2E6E-4BF6-A48C-4586F6C5C414}" srcOrd="0" destOrd="0" presId="urn:microsoft.com/office/officeart/2009/3/layout/HorizontalOrganizationChart"/>
    <dgm:cxn modelId="{FDBD43B9-D6EF-4B61-A1F2-63D9BD5FE1D9}" type="presParOf" srcId="{48613A7E-2E6E-4BF6-A48C-4586F6C5C414}" destId="{67BDED77-5288-4E5A-A4D3-7C54E52D6D48}" srcOrd="0" destOrd="0" presId="urn:microsoft.com/office/officeart/2009/3/layout/HorizontalOrganizationChart"/>
    <dgm:cxn modelId="{ADE68F9E-5B10-453D-BCEC-49ADB0CC71A1}" type="presParOf" srcId="{48613A7E-2E6E-4BF6-A48C-4586F6C5C414}" destId="{D1845B63-C7D4-4133-96AF-0C4E09925910}" srcOrd="1" destOrd="0" presId="urn:microsoft.com/office/officeart/2009/3/layout/HorizontalOrganizationChart"/>
    <dgm:cxn modelId="{2489B2AE-F843-40A7-A173-DB4E61ADB8C6}" type="presParOf" srcId="{1CBD6A5F-6507-42C6-BE33-F769F33A3C66}" destId="{88516CEF-BAE6-4376-94BA-478441C48A0A}" srcOrd="1" destOrd="0" presId="urn:microsoft.com/office/officeart/2009/3/layout/HorizontalOrganizationChart"/>
    <dgm:cxn modelId="{F6C00256-BDCE-45F9-9010-1ACDCDCDB7A4}" type="presParOf" srcId="{1CBD6A5F-6507-42C6-BE33-F769F33A3C66}" destId="{DC95A5B3-31EF-4409-9238-99CDA63E900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Holly Free-Ollard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Economic &amp; Workforce Development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B3C15BDC-285E-40C5-A79B-E521DD3AC8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Anita Ricker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Program Director – Adult Education (Grant)</a:t>
          </a:r>
        </a:p>
      </dgm:t>
    </dgm:pt>
    <dgm:pt modelId="{5DDB219F-F64B-4538-AC3E-88B744CC0003}" type="parTrans" cxnId="{9911D510-34F3-4E36-B157-19C2245A50F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251B766-7DCE-4DEA-B949-BFA286A27BA5}" type="sibTrans" cxnId="{9911D510-34F3-4E36-B157-19C2245A50F8}">
      <dgm:prSet/>
      <dgm:spPr/>
      <dgm:t>
        <a:bodyPr/>
        <a:lstStyle/>
        <a:p>
          <a:endParaRPr lang="en-US"/>
        </a:p>
      </dgm:t>
    </dgm:pt>
    <dgm:pt modelId="{4114FF4B-A165-43FD-B6F8-94EAD2C5CFA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Kindra Thomas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Paraprofessional/Admin Support</a:t>
          </a:r>
        </a:p>
      </dgm:t>
    </dgm:pt>
    <dgm:pt modelId="{5EB4B917-1CC7-47C5-9F82-2DF80654208E}" type="parTrans" cxnId="{3EBDB348-3B68-40B7-A87F-7328DB849E0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6B28084-8F0F-46D4-AE0E-FFAD665C86B8}" type="sibTrans" cxnId="{3EBDB348-3B68-40B7-A87F-7328DB849E00}">
      <dgm:prSet/>
      <dgm:spPr/>
      <dgm:t>
        <a:bodyPr/>
        <a:lstStyle/>
        <a:p>
          <a:endParaRPr lang="en-US"/>
        </a:p>
      </dgm:t>
    </dgm:pt>
    <dgm:pt modelId="{68D9516D-1248-48D6-B977-61B84785CDD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Shaina Smith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Paraprofessional</a:t>
          </a:r>
        </a:p>
      </dgm:t>
    </dgm:pt>
    <dgm:pt modelId="{07046513-0B7C-4183-A604-559C82F12578}" type="parTrans" cxnId="{78FAF20F-5B2C-4721-A879-E1079075C8E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DAB0BAEB-D42F-46DB-B979-60B7996AA5FE}" type="sibTrans" cxnId="{78FAF20F-5B2C-4721-A879-E1079075C8E6}">
      <dgm:prSet/>
      <dgm:spPr/>
      <dgm:t>
        <a:bodyPr/>
        <a:lstStyle/>
        <a:p>
          <a:endParaRPr lang="en-US"/>
        </a:p>
      </dgm:t>
    </dgm:pt>
    <dgm:pt modelId="{A664EDA5-A2B1-4E16-845E-E8A9DA9562F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Kelly Shelton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Student Support Associate</a:t>
          </a:r>
        </a:p>
      </dgm:t>
    </dgm:pt>
    <dgm:pt modelId="{8133AFE0-F554-41A6-B1A2-E5492333A5CD}" type="parTrans" cxnId="{E1A42B13-E00F-4D8E-AF27-5A56AAC9984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15DFB87-D752-4E17-A525-C915C8659CDB}" type="sibTrans" cxnId="{E1A42B13-E00F-4D8E-AF27-5A56AAC99843}">
      <dgm:prSet/>
      <dgm:spPr/>
      <dgm:t>
        <a:bodyPr/>
        <a:lstStyle/>
        <a:p>
          <a:endParaRPr lang="en-US"/>
        </a:p>
      </dgm:t>
    </dgm:pt>
    <dgm:pt modelId="{2EC4A120-D3AD-49D8-90DC-5A486003130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Karla Prudhomme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Assistant Director / Lead Instructor</a:t>
          </a:r>
        </a:p>
      </dgm:t>
    </dgm:pt>
    <dgm:pt modelId="{E2A94E8A-1A5D-4006-9335-8AC416D3B749}" type="parTrans" cxnId="{1D715E7E-8E20-48B7-889B-74E8620E688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22E1876A-241D-4A6E-B485-11510DEA1AAB}" type="sibTrans" cxnId="{1D715E7E-8E20-48B7-889B-74E8620E688E}">
      <dgm:prSet/>
      <dgm:spPr/>
      <dgm:t>
        <a:bodyPr/>
        <a:lstStyle/>
        <a:p>
          <a:endParaRPr lang="en-US"/>
        </a:p>
      </dgm:t>
    </dgm:pt>
    <dgm:pt modelId="{1EE1DB99-C365-4AD4-80A8-22AD1943E53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Joseph Stooksbury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Lead Instructor</a:t>
          </a:r>
        </a:p>
      </dgm:t>
    </dgm:pt>
    <dgm:pt modelId="{DC5200A3-6ED4-4601-B9FB-C3A4E3C5A0EA}" type="parTrans" cxnId="{BDDD679E-6108-49B3-9D02-645B633FFEC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D033B1E1-F0BF-4238-A15D-38468BB6ABB8}" type="sibTrans" cxnId="{BDDD679E-6108-49B3-9D02-645B633FFEC9}">
      <dgm:prSet/>
      <dgm:spPr/>
      <dgm:t>
        <a:bodyPr/>
        <a:lstStyle/>
        <a:p>
          <a:endParaRPr lang="en-US"/>
        </a:p>
      </dgm:t>
    </dgm:pt>
    <dgm:pt modelId="{09295002-39A1-4D93-A776-B78586DF9D1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Tony Henson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Lead Instructor</a:t>
          </a:r>
        </a:p>
      </dgm:t>
    </dgm:pt>
    <dgm:pt modelId="{15AABFF4-33E7-4281-9AB5-D91F99872851}" type="parTrans" cxnId="{501E0E43-1FBA-4A88-9617-EDF93F84F4F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D31EB543-0009-4CBA-87A9-3F0B9F538B19}" type="sibTrans" cxnId="{501E0E43-1FBA-4A88-9617-EDF93F84F4F2}">
      <dgm:prSet/>
      <dgm:spPr/>
      <dgm:t>
        <a:bodyPr/>
        <a:lstStyle/>
        <a:p>
          <a:endParaRPr lang="en-US"/>
        </a:p>
      </dgm:t>
    </dgm:pt>
    <dgm:pt modelId="{6EF9B823-B308-4CAA-8A15-E98D731AD95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Zeynep Watson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ESL Lead Instructor</a:t>
          </a:r>
        </a:p>
      </dgm:t>
    </dgm:pt>
    <dgm:pt modelId="{9A752358-87BC-404C-81BA-E1C30A88DAE7}" type="parTrans" cxnId="{1C35314C-DE7C-4A3C-B1AF-D9607CFC5E2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9EDC99E8-0E7D-473C-BC2F-E9E8487B709D}" type="sibTrans" cxnId="{1C35314C-DE7C-4A3C-B1AF-D9607CFC5E22}">
      <dgm:prSet/>
      <dgm:spPr/>
      <dgm:t>
        <a:bodyPr/>
        <a:lstStyle/>
        <a:p>
          <a:endParaRPr lang="en-US"/>
        </a:p>
      </dgm:t>
    </dgm:pt>
    <dgm:pt modelId="{E262A9F2-9C21-44E0-9570-337072ED881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Meghan Ward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Transition Coach</a:t>
          </a:r>
        </a:p>
      </dgm:t>
    </dgm:pt>
    <dgm:pt modelId="{F97F8414-5CCE-4A1A-8A4F-C483917356B4}" type="parTrans" cxnId="{33395C14-2C77-4437-B09D-FB6C96546BA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2A38BB38-782E-4EBE-9765-7A7142E1C54D}" type="sibTrans" cxnId="{33395C14-2C77-4437-B09D-FB6C96546BA0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F374685E-367B-4878-992D-9E3E4DA65C7D}" type="pres">
      <dgm:prSet presAssocID="{5DDB219F-F64B-4538-AC3E-88B744CC0003}" presName="Name64" presStyleLbl="parChTrans1D2" presStyleIdx="0" presStyleCnt="1"/>
      <dgm:spPr/>
    </dgm:pt>
    <dgm:pt modelId="{12F86653-D4F1-4303-9A13-C1E2CD8AD738}" type="pres">
      <dgm:prSet presAssocID="{B3C15BDC-285E-40C5-A79B-E521DD3AC8FB}" presName="hierRoot2" presStyleCnt="0">
        <dgm:presLayoutVars>
          <dgm:hierBranch val="init"/>
        </dgm:presLayoutVars>
      </dgm:prSet>
      <dgm:spPr/>
    </dgm:pt>
    <dgm:pt modelId="{4BDD6658-5AE8-4608-AA40-3CACBC866448}" type="pres">
      <dgm:prSet presAssocID="{B3C15BDC-285E-40C5-A79B-E521DD3AC8FB}" presName="rootComposite" presStyleCnt="0"/>
      <dgm:spPr/>
    </dgm:pt>
    <dgm:pt modelId="{86DF7E85-904B-4283-97D9-FF561FF4D246}" type="pres">
      <dgm:prSet presAssocID="{B3C15BDC-285E-40C5-A79B-E521DD3AC8FB}" presName="rootText" presStyleLbl="node2" presStyleIdx="0" presStyleCnt="1">
        <dgm:presLayoutVars>
          <dgm:chPref val="3"/>
        </dgm:presLayoutVars>
      </dgm:prSet>
      <dgm:spPr/>
    </dgm:pt>
    <dgm:pt modelId="{70CE54E3-8A53-4174-96A7-696F5701B2E7}" type="pres">
      <dgm:prSet presAssocID="{B3C15BDC-285E-40C5-A79B-E521DD3AC8FB}" presName="rootConnector" presStyleLbl="node2" presStyleIdx="0" presStyleCnt="1"/>
      <dgm:spPr/>
    </dgm:pt>
    <dgm:pt modelId="{416CA408-5BDA-4428-A0E6-01C4DDF33110}" type="pres">
      <dgm:prSet presAssocID="{B3C15BDC-285E-40C5-A79B-E521DD3AC8FB}" presName="hierChild4" presStyleCnt="0"/>
      <dgm:spPr/>
    </dgm:pt>
    <dgm:pt modelId="{7565DA52-070B-410B-B927-CCAD82489D92}" type="pres">
      <dgm:prSet presAssocID="{5EB4B917-1CC7-47C5-9F82-2DF80654208E}" presName="Name64" presStyleLbl="parChTrans1D3" presStyleIdx="0" presStyleCnt="8"/>
      <dgm:spPr/>
    </dgm:pt>
    <dgm:pt modelId="{A9A97ABB-2235-4B0D-A619-CBC9AD574C64}" type="pres">
      <dgm:prSet presAssocID="{4114FF4B-A165-43FD-B6F8-94EAD2C5CFAE}" presName="hierRoot2" presStyleCnt="0">
        <dgm:presLayoutVars>
          <dgm:hierBranch val="init"/>
        </dgm:presLayoutVars>
      </dgm:prSet>
      <dgm:spPr/>
    </dgm:pt>
    <dgm:pt modelId="{E80E05BC-3D2E-4353-ABB2-DE4ED174665A}" type="pres">
      <dgm:prSet presAssocID="{4114FF4B-A165-43FD-B6F8-94EAD2C5CFAE}" presName="rootComposite" presStyleCnt="0"/>
      <dgm:spPr/>
    </dgm:pt>
    <dgm:pt modelId="{C93FA8AF-0D09-4E49-9DE3-C80EA2FEF227}" type="pres">
      <dgm:prSet presAssocID="{4114FF4B-A165-43FD-B6F8-94EAD2C5CFAE}" presName="rootText" presStyleLbl="node3" presStyleIdx="0" presStyleCnt="8">
        <dgm:presLayoutVars>
          <dgm:chPref val="3"/>
        </dgm:presLayoutVars>
      </dgm:prSet>
      <dgm:spPr/>
    </dgm:pt>
    <dgm:pt modelId="{0129BFBD-8999-43F3-85B6-37549D789AB1}" type="pres">
      <dgm:prSet presAssocID="{4114FF4B-A165-43FD-B6F8-94EAD2C5CFAE}" presName="rootConnector" presStyleLbl="node3" presStyleIdx="0" presStyleCnt="8"/>
      <dgm:spPr/>
    </dgm:pt>
    <dgm:pt modelId="{F3B35478-8F90-43B5-8D57-8A342BBD1954}" type="pres">
      <dgm:prSet presAssocID="{4114FF4B-A165-43FD-B6F8-94EAD2C5CFAE}" presName="hierChild4" presStyleCnt="0"/>
      <dgm:spPr/>
    </dgm:pt>
    <dgm:pt modelId="{DECE5D73-3487-4017-A6FB-F25359994D8A}" type="pres">
      <dgm:prSet presAssocID="{4114FF4B-A165-43FD-B6F8-94EAD2C5CFAE}" presName="hierChild5" presStyleCnt="0"/>
      <dgm:spPr/>
    </dgm:pt>
    <dgm:pt modelId="{8DC8944C-DD65-4345-855D-862C6CF5B5FA}" type="pres">
      <dgm:prSet presAssocID="{07046513-0B7C-4183-A604-559C82F12578}" presName="Name64" presStyleLbl="parChTrans1D3" presStyleIdx="1" presStyleCnt="8"/>
      <dgm:spPr/>
    </dgm:pt>
    <dgm:pt modelId="{FB5C5D2B-6F5D-451F-AB21-EC18E8848171}" type="pres">
      <dgm:prSet presAssocID="{68D9516D-1248-48D6-B977-61B84785CDD5}" presName="hierRoot2" presStyleCnt="0">
        <dgm:presLayoutVars>
          <dgm:hierBranch val="init"/>
        </dgm:presLayoutVars>
      </dgm:prSet>
      <dgm:spPr/>
    </dgm:pt>
    <dgm:pt modelId="{F33ECE68-14B3-407B-BE2C-FD092C0C2EAC}" type="pres">
      <dgm:prSet presAssocID="{68D9516D-1248-48D6-B977-61B84785CDD5}" presName="rootComposite" presStyleCnt="0"/>
      <dgm:spPr/>
    </dgm:pt>
    <dgm:pt modelId="{F3A2F7FA-D59E-4C1C-A55D-A72A45EAE597}" type="pres">
      <dgm:prSet presAssocID="{68D9516D-1248-48D6-B977-61B84785CDD5}" presName="rootText" presStyleLbl="node3" presStyleIdx="1" presStyleCnt="8">
        <dgm:presLayoutVars>
          <dgm:chPref val="3"/>
        </dgm:presLayoutVars>
      </dgm:prSet>
      <dgm:spPr/>
    </dgm:pt>
    <dgm:pt modelId="{F03F6A01-0ADB-49DE-B11A-D191C056B774}" type="pres">
      <dgm:prSet presAssocID="{68D9516D-1248-48D6-B977-61B84785CDD5}" presName="rootConnector" presStyleLbl="node3" presStyleIdx="1" presStyleCnt="8"/>
      <dgm:spPr/>
    </dgm:pt>
    <dgm:pt modelId="{2749F43E-A1FE-49F5-AB77-36EBD30511FF}" type="pres">
      <dgm:prSet presAssocID="{68D9516D-1248-48D6-B977-61B84785CDD5}" presName="hierChild4" presStyleCnt="0"/>
      <dgm:spPr/>
    </dgm:pt>
    <dgm:pt modelId="{818A8680-5600-4681-A52E-FD560EEA8061}" type="pres">
      <dgm:prSet presAssocID="{68D9516D-1248-48D6-B977-61B84785CDD5}" presName="hierChild5" presStyleCnt="0"/>
      <dgm:spPr/>
    </dgm:pt>
    <dgm:pt modelId="{C866C14D-0250-4A6C-9A39-72A8ECD8E4CD}" type="pres">
      <dgm:prSet presAssocID="{8133AFE0-F554-41A6-B1A2-E5492333A5CD}" presName="Name64" presStyleLbl="parChTrans1D3" presStyleIdx="2" presStyleCnt="8"/>
      <dgm:spPr/>
    </dgm:pt>
    <dgm:pt modelId="{F736010A-3DDE-41F4-8CBA-85A1CFA5DE8B}" type="pres">
      <dgm:prSet presAssocID="{A664EDA5-A2B1-4E16-845E-E8A9DA9562F8}" presName="hierRoot2" presStyleCnt="0">
        <dgm:presLayoutVars>
          <dgm:hierBranch val="init"/>
        </dgm:presLayoutVars>
      </dgm:prSet>
      <dgm:spPr/>
    </dgm:pt>
    <dgm:pt modelId="{70DC29E1-8306-456D-8759-BF00AD7B0D3A}" type="pres">
      <dgm:prSet presAssocID="{A664EDA5-A2B1-4E16-845E-E8A9DA9562F8}" presName="rootComposite" presStyleCnt="0"/>
      <dgm:spPr/>
    </dgm:pt>
    <dgm:pt modelId="{8DA11446-A1BB-41CB-8F0F-EA00C4B6065E}" type="pres">
      <dgm:prSet presAssocID="{A664EDA5-A2B1-4E16-845E-E8A9DA9562F8}" presName="rootText" presStyleLbl="node3" presStyleIdx="2" presStyleCnt="8">
        <dgm:presLayoutVars>
          <dgm:chPref val="3"/>
        </dgm:presLayoutVars>
      </dgm:prSet>
      <dgm:spPr/>
    </dgm:pt>
    <dgm:pt modelId="{46C949B9-8551-4C62-BA50-58E39DFD9DE0}" type="pres">
      <dgm:prSet presAssocID="{A664EDA5-A2B1-4E16-845E-E8A9DA9562F8}" presName="rootConnector" presStyleLbl="node3" presStyleIdx="2" presStyleCnt="8"/>
      <dgm:spPr/>
    </dgm:pt>
    <dgm:pt modelId="{25E8E677-204F-4FDA-B318-BCBBE7999DF3}" type="pres">
      <dgm:prSet presAssocID="{A664EDA5-A2B1-4E16-845E-E8A9DA9562F8}" presName="hierChild4" presStyleCnt="0"/>
      <dgm:spPr/>
    </dgm:pt>
    <dgm:pt modelId="{72A32D25-C471-4B4C-9113-6D13AD77784D}" type="pres">
      <dgm:prSet presAssocID="{A664EDA5-A2B1-4E16-845E-E8A9DA9562F8}" presName="hierChild5" presStyleCnt="0"/>
      <dgm:spPr/>
    </dgm:pt>
    <dgm:pt modelId="{B5461019-C20E-491B-8396-4670FF9BE70B}" type="pres">
      <dgm:prSet presAssocID="{E2A94E8A-1A5D-4006-9335-8AC416D3B749}" presName="Name64" presStyleLbl="parChTrans1D3" presStyleIdx="3" presStyleCnt="8"/>
      <dgm:spPr/>
    </dgm:pt>
    <dgm:pt modelId="{BB03C6CC-EF1B-492E-AD11-D850B8347C57}" type="pres">
      <dgm:prSet presAssocID="{2EC4A120-D3AD-49D8-90DC-5A4860031306}" presName="hierRoot2" presStyleCnt="0">
        <dgm:presLayoutVars>
          <dgm:hierBranch val="init"/>
        </dgm:presLayoutVars>
      </dgm:prSet>
      <dgm:spPr/>
    </dgm:pt>
    <dgm:pt modelId="{C75E7EB0-0FD7-4BDD-86A3-10F02345D33F}" type="pres">
      <dgm:prSet presAssocID="{2EC4A120-D3AD-49D8-90DC-5A4860031306}" presName="rootComposite" presStyleCnt="0"/>
      <dgm:spPr/>
    </dgm:pt>
    <dgm:pt modelId="{8AF68957-0AD9-41D7-B770-C812C598E734}" type="pres">
      <dgm:prSet presAssocID="{2EC4A120-D3AD-49D8-90DC-5A4860031306}" presName="rootText" presStyleLbl="node3" presStyleIdx="3" presStyleCnt="8">
        <dgm:presLayoutVars>
          <dgm:chPref val="3"/>
        </dgm:presLayoutVars>
      </dgm:prSet>
      <dgm:spPr/>
    </dgm:pt>
    <dgm:pt modelId="{8A13144E-2873-4852-84F6-2DB5DC03B7FC}" type="pres">
      <dgm:prSet presAssocID="{2EC4A120-D3AD-49D8-90DC-5A4860031306}" presName="rootConnector" presStyleLbl="node3" presStyleIdx="3" presStyleCnt="8"/>
      <dgm:spPr/>
    </dgm:pt>
    <dgm:pt modelId="{D618B241-F24C-4CA2-830F-27F505EEEB8B}" type="pres">
      <dgm:prSet presAssocID="{2EC4A120-D3AD-49D8-90DC-5A4860031306}" presName="hierChild4" presStyleCnt="0"/>
      <dgm:spPr/>
    </dgm:pt>
    <dgm:pt modelId="{8B7B320A-E4F9-4C64-AE66-D1FD33046C91}" type="pres">
      <dgm:prSet presAssocID="{2EC4A120-D3AD-49D8-90DC-5A4860031306}" presName="hierChild5" presStyleCnt="0"/>
      <dgm:spPr/>
    </dgm:pt>
    <dgm:pt modelId="{EE2AFF2A-F89B-472D-92AD-DA4E04CC9BDD}" type="pres">
      <dgm:prSet presAssocID="{DC5200A3-6ED4-4601-B9FB-C3A4E3C5A0EA}" presName="Name64" presStyleLbl="parChTrans1D3" presStyleIdx="4" presStyleCnt="8"/>
      <dgm:spPr/>
    </dgm:pt>
    <dgm:pt modelId="{E048708D-E1F2-4AE9-9B9E-BFFE73225D08}" type="pres">
      <dgm:prSet presAssocID="{1EE1DB99-C365-4AD4-80A8-22AD1943E53C}" presName="hierRoot2" presStyleCnt="0">
        <dgm:presLayoutVars>
          <dgm:hierBranch val="init"/>
        </dgm:presLayoutVars>
      </dgm:prSet>
      <dgm:spPr/>
    </dgm:pt>
    <dgm:pt modelId="{079CE554-9F7F-4B48-B59A-0EFAE895D7D1}" type="pres">
      <dgm:prSet presAssocID="{1EE1DB99-C365-4AD4-80A8-22AD1943E53C}" presName="rootComposite" presStyleCnt="0"/>
      <dgm:spPr/>
    </dgm:pt>
    <dgm:pt modelId="{4547DF26-D87A-4735-81AC-BFFEFAAB743D}" type="pres">
      <dgm:prSet presAssocID="{1EE1DB99-C365-4AD4-80A8-22AD1943E53C}" presName="rootText" presStyleLbl="node3" presStyleIdx="4" presStyleCnt="8">
        <dgm:presLayoutVars>
          <dgm:chPref val="3"/>
        </dgm:presLayoutVars>
      </dgm:prSet>
      <dgm:spPr/>
    </dgm:pt>
    <dgm:pt modelId="{19C8872F-1CB8-4F75-94BC-51AC6A296E7D}" type="pres">
      <dgm:prSet presAssocID="{1EE1DB99-C365-4AD4-80A8-22AD1943E53C}" presName="rootConnector" presStyleLbl="node3" presStyleIdx="4" presStyleCnt="8"/>
      <dgm:spPr/>
    </dgm:pt>
    <dgm:pt modelId="{4A1898E1-202F-4C38-98A0-A5C080C5EB6A}" type="pres">
      <dgm:prSet presAssocID="{1EE1DB99-C365-4AD4-80A8-22AD1943E53C}" presName="hierChild4" presStyleCnt="0"/>
      <dgm:spPr/>
    </dgm:pt>
    <dgm:pt modelId="{B2CB1CF8-8E93-4C9C-897A-D7B6FC2336CB}" type="pres">
      <dgm:prSet presAssocID="{1EE1DB99-C365-4AD4-80A8-22AD1943E53C}" presName="hierChild5" presStyleCnt="0"/>
      <dgm:spPr/>
    </dgm:pt>
    <dgm:pt modelId="{496396B3-CE1F-4BDA-A282-86F9C5BBD3C0}" type="pres">
      <dgm:prSet presAssocID="{15AABFF4-33E7-4281-9AB5-D91F99872851}" presName="Name64" presStyleLbl="parChTrans1D3" presStyleIdx="5" presStyleCnt="8"/>
      <dgm:spPr/>
    </dgm:pt>
    <dgm:pt modelId="{B07094D0-91B3-4FD1-911B-AF81C5F58A97}" type="pres">
      <dgm:prSet presAssocID="{09295002-39A1-4D93-A776-B78586DF9D12}" presName="hierRoot2" presStyleCnt="0">
        <dgm:presLayoutVars>
          <dgm:hierBranch val="init"/>
        </dgm:presLayoutVars>
      </dgm:prSet>
      <dgm:spPr/>
    </dgm:pt>
    <dgm:pt modelId="{6FA5B845-E209-451A-B19F-34E84C7FC523}" type="pres">
      <dgm:prSet presAssocID="{09295002-39A1-4D93-A776-B78586DF9D12}" presName="rootComposite" presStyleCnt="0"/>
      <dgm:spPr/>
    </dgm:pt>
    <dgm:pt modelId="{E1EBF9CF-8982-4746-A4E6-B869E3551708}" type="pres">
      <dgm:prSet presAssocID="{09295002-39A1-4D93-A776-B78586DF9D12}" presName="rootText" presStyleLbl="node3" presStyleIdx="5" presStyleCnt="8">
        <dgm:presLayoutVars>
          <dgm:chPref val="3"/>
        </dgm:presLayoutVars>
      </dgm:prSet>
      <dgm:spPr/>
    </dgm:pt>
    <dgm:pt modelId="{2E7FCF05-5133-4E75-8BD6-B09AC4E21663}" type="pres">
      <dgm:prSet presAssocID="{09295002-39A1-4D93-A776-B78586DF9D12}" presName="rootConnector" presStyleLbl="node3" presStyleIdx="5" presStyleCnt="8"/>
      <dgm:spPr/>
    </dgm:pt>
    <dgm:pt modelId="{16EB6660-E09C-4C1D-AF8C-4FE380AC80B0}" type="pres">
      <dgm:prSet presAssocID="{09295002-39A1-4D93-A776-B78586DF9D12}" presName="hierChild4" presStyleCnt="0"/>
      <dgm:spPr/>
    </dgm:pt>
    <dgm:pt modelId="{63431A8C-BDB1-4303-8315-074ABA7F1E41}" type="pres">
      <dgm:prSet presAssocID="{09295002-39A1-4D93-A776-B78586DF9D12}" presName="hierChild5" presStyleCnt="0"/>
      <dgm:spPr/>
    </dgm:pt>
    <dgm:pt modelId="{57FF45E9-67D4-45D7-AA36-3B87985CFF70}" type="pres">
      <dgm:prSet presAssocID="{9A752358-87BC-404C-81BA-E1C30A88DAE7}" presName="Name64" presStyleLbl="parChTrans1D3" presStyleIdx="6" presStyleCnt="8"/>
      <dgm:spPr/>
    </dgm:pt>
    <dgm:pt modelId="{80F536F8-2F74-44E1-A180-7C3B94AB4138}" type="pres">
      <dgm:prSet presAssocID="{6EF9B823-B308-4CAA-8A15-E98D731AD951}" presName="hierRoot2" presStyleCnt="0">
        <dgm:presLayoutVars>
          <dgm:hierBranch val="init"/>
        </dgm:presLayoutVars>
      </dgm:prSet>
      <dgm:spPr/>
    </dgm:pt>
    <dgm:pt modelId="{161EB9D1-5B3D-4A0E-B3DC-0FE0BEC879DD}" type="pres">
      <dgm:prSet presAssocID="{6EF9B823-B308-4CAA-8A15-E98D731AD951}" presName="rootComposite" presStyleCnt="0"/>
      <dgm:spPr/>
    </dgm:pt>
    <dgm:pt modelId="{5F1B1241-E8F1-4ECE-9CC5-18D10E332AE0}" type="pres">
      <dgm:prSet presAssocID="{6EF9B823-B308-4CAA-8A15-E98D731AD951}" presName="rootText" presStyleLbl="node3" presStyleIdx="6" presStyleCnt="8">
        <dgm:presLayoutVars>
          <dgm:chPref val="3"/>
        </dgm:presLayoutVars>
      </dgm:prSet>
      <dgm:spPr/>
    </dgm:pt>
    <dgm:pt modelId="{C2B3787F-C877-44DD-927D-8C523502CDAE}" type="pres">
      <dgm:prSet presAssocID="{6EF9B823-B308-4CAA-8A15-E98D731AD951}" presName="rootConnector" presStyleLbl="node3" presStyleIdx="6" presStyleCnt="8"/>
      <dgm:spPr/>
    </dgm:pt>
    <dgm:pt modelId="{D8A52844-E8F5-4AA1-9438-FA780D338D4C}" type="pres">
      <dgm:prSet presAssocID="{6EF9B823-B308-4CAA-8A15-E98D731AD951}" presName="hierChild4" presStyleCnt="0"/>
      <dgm:spPr/>
    </dgm:pt>
    <dgm:pt modelId="{C0123328-8506-4B97-9A4F-D5C3D80F0F78}" type="pres">
      <dgm:prSet presAssocID="{6EF9B823-B308-4CAA-8A15-E98D731AD951}" presName="hierChild5" presStyleCnt="0"/>
      <dgm:spPr/>
    </dgm:pt>
    <dgm:pt modelId="{601532B2-A0EE-4A5A-ABEB-F1A5DD8264D5}" type="pres">
      <dgm:prSet presAssocID="{F97F8414-5CCE-4A1A-8A4F-C483917356B4}" presName="Name64" presStyleLbl="parChTrans1D3" presStyleIdx="7" presStyleCnt="8"/>
      <dgm:spPr/>
    </dgm:pt>
    <dgm:pt modelId="{BCE59560-E4D1-4B2E-8FE4-F367B17E4776}" type="pres">
      <dgm:prSet presAssocID="{E262A9F2-9C21-44E0-9570-337072ED881A}" presName="hierRoot2" presStyleCnt="0">
        <dgm:presLayoutVars>
          <dgm:hierBranch val="init"/>
        </dgm:presLayoutVars>
      </dgm:prSet>
      <dgm:spPr/>
    </dgm:pt>
    <dgm:pt modelId="{B0D8466A-E6A6-4FB1-8FB3-3BB0FC211B90}" type="pres">
      <dgm:prSet presAssocID="{E262A9F2-9C21-44E0-9570-337072ED881A}" presName="rootComposite" presStyleCnt="0"/>
      <dgm:spPr/>
    </dgm:pt>
    <dgm:pt modelId="{99881F84-BE27-48DD-81E1-E9D085A6A1FE}" type="pres">
      <dgm:prSet presAssocID="{E262A9F2-9C21-44E0-9570-337072ED881A}" presName="rootText" presStyleLbl="node3" presStyleIdx="7" presStyleCnt="8">
        <dgm:presLayoutVars>
          <dgm:chPref val="3"/>
        </dgm:presLayoutVars>
      </dgm:prSet>
      <dgm:spPr/>
    </dgm:pt>
    <dgm:pt modelId="{7C1ED717-5D64-4E65-BFE2-9530BC038012}" type="pres">
      <dgm:prSet presAssocID="{E262A9F2-9C21-44E0-9570-337072ED881A}" presName="rootConnector" presStyleLbl="node3" presStyleIdx="7" presStyleCnt="8"/>
      <dgm:spPr/>
    </dgm:pt>
    <dgm:pt modelId="{B9780003-3D4D-4A03-B13A-0518EE8487BD}" type="pres">
      <dgm:prSet presAssocID="{E262A9F2-9C21-44E0-9570-337072ED881A}" presName="hierChild4" presStyleCnt="0"/>
      <dgm:spPr/>
    </dgm:pt>
    <dgm:pt modelId="{35583070-5B7B-489D-BCBC-C0036BC6D159}" type="pres">
      <dgm:prSet presAssocID="{E262A9F2-9C21-44E0-9570-337072ED881A}" presName="hierChild5" presStyleCnt="0"/>
      <dgm:spPr/>
    </dgm:pt>
    <dgm:pt modelId="{668F5C3F-CB98-435E-9CDA-920C464091F8}" type="pres">
      <dgm:prSet presAssocID="{B3C15BDC-285E-40C5-A79B-E521DD3AC8FB}" presName="hierChild5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3E49E306-8621-456E-BA3D-1B793D2F8E01}" type="presOf" srcId="{8133AFE0-F554-41A6-B1A2-E5492333A5CD}" destId="{C866C14D-0250-4A6C-9A39-72A8ECD8E4CD}" srcOrd="0" destOrd="0" presId="urn:microsoft.com/office/officeart/2009/3/layout/HorizontalOrganizationChart"/>
    <dgm:cxn modelId="{E242E40D-DE7C-4612-82C3-944D6D2AF591}" type="presOf" srcId="{68D9516D-1248-48D6-B977-61B84785CDD5}" destId="{F03F6A01-0ADB-49DE-B11A-D191C056B774}" srcOrd="1" destOrd="0" presId="urn:microsoft.com/office/officeart/2009/3/layout/HorizontalOrganizationChart"/>
    <dgm:cxn modelId="{78FAF20F-5B2C-4721-A879-E1079075C8E6}" srcId="{B3C15BDC-285E-40C5-A79B-E521DD3AC8FB}" destId="{68D9516D-1248-48D6-B977-61B84785CDD5}" srcOrd="1" destOrd="0" parTransId="{07046513-0B7C-4183-A604-559C82F12578}" sibTransId="{DAB0BAEB-D42F-46DB-B979-60B7996AA5FE}"/>
    <dgm:cxn modelId="{9911D510-34F3-4E36-B157-19C2245A50F8}" srcId="{F30F83E8-06A7-4B49-AAC5-3DFF225CAFD9}" destId="{B3C15BDC-285E-40C5-A79B-E521DD3AC8FB}" srcOrd="0" destOrd="0" parTransId="{5DDB219F-F64B-4538-AC3E-88B744CC0003}" sibTransId="{1251B766-7DCE-4DEA-B949-BFA286A27BA5}"/>
    <dgm:cxn modelId="{E1A42B13-E00F-4D8E-AF27-5A56AAC99843}" srcId="{B3C15BDC-285E-40C5-A79B-E521DD3AC8FB}" destId="{A664EDA5-A2B1-4E16-845E-E8A9DA9562F8}" srcOrd="2" destOrd="0" parTransId="{8133AFE0-F554-41A6-B1A2-E5492333A5CD}" sibTransId="{015DFB87-D752-4E17-A525-C915C8659CDB}"/>
    <dgm:cxn modelId="{33395C14-2C77-4437-B09D-FB6C96546BA0}" srcId="{B3C15BDC-285E-40C5-A79B-E521DD3AC8FB}" destId="{E262A9F2-9C21-44E0-9570-337072ED881A}" srcOrd="7" destOrd="0" parTransId="{F97F8414-5CCE-4A1A-8A4F-C483917356B4}" sibTransId="{2A38BB38-782E-4EBE-9765-7A7142E1C54D}"/>
    <dgm:cxn modelId="{E322BD14-7D6A-46BD-8531-51B3590CFDE6}" type="presOf" srcId="{A664EDA5-A2B1-4E16-845E-E8A9DA9562F8}" destId="{8DA11446-A1BB-41CB-8F0F-EA00C4B6065E}" srcOrd="0" destOrd="0" presId="urn:microsoft.com/office/officeart/2009/3/layout/HorizontalOrganizationChart"/>
    <dgm:cxn modelId="{75679216-ACFD-4AF9-A193-15B01F8C7FA5}" type="presOf" srcId="{4114FF4B-A165-43FD-B6F8-94EAD2C5CFAE}" destId="{C93FA8AF-0D09-4E49-9DE3-C80EA2FEF227}" srcOrd="0" destOrd="0" presId="urn:microsoft.com/office/officeart/2009/3/layout/HorizontalOrganizationChart"/>
    <dgm:cxn modelId="{DA055C1E-7784-410F-9FC2-23AFD8F0D263}" type="presOf" srcId="{09295002-39A1-4D93-A776-B78586DF9D12}" destId="{E1EBF9CF-8982-4746-A4E6-B869E3551708}" srcOrd="0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19F44434-FD2D-46BC-A9AA-62B8B3BF5EA4}" type="presOf" srcId="{9A752358-87BC-404C-81BA-E1C30A88DAE7}" destId="{57FF45E9-67D4-45D7-AA36-3B87985CFF70}" srcOrd="0" destOrd="0" presId="urn:microsoft.com/office/officeart/2009/3/layout/HorizontalOrganizationChart"/>
    <dgm:cxn modelId="{856A293B-EB0B-4B5E-AF64-E3EEDD95505B}" type="presOf" srcId="{E262A9F2-9C21-44E0-9570-337072ED881A}" destId="{99881F84-BE27-48DD-81E1-E9D085A6A1FE}" srcOrd="0" destOrd="0" presId="urn:microsoft.com/office/officeart/2009/3/layout/HorizontalOrganizationChart"/>
    <dgm:cxn modelId="{787BD940-280A-4F1A-972A-1EE3119B2B31}" type="presOf" srcId="{09295002-39A1-4D93-A776-B78586DF9D12}" destId="{2E7FCF05-5133-4E75-8BD6-B09AC4E21663}" srcOrd="1" destOrd="0" presId="urn:microsoft.com/office/officeart/2009/3/layout/HorizontalOrganizationChart"/>
    <dgm:cxn modelId="{DDBA1F5F-98A5-4F30-99B3-C1536BD6A795}" type="presOf" srcId="{F97F8414-5CCE-4A1A-8A4F-C483917356B4}" destId="{601532B2-A0EE-4A5A-ABEB-F1A5DD8264D5}" srcOrd="0" destOrd="0" presId="urn:microsoft.com/office/officeart/2009/3/layout/HorizontalOrganizationChart"/>
    <dgm:cxn modelId="{DEAE2042-9488-4C70-815F-89F671570CF2}" type="presOf" srcId="{07046513-0B7C-4183-A604-559C82F12578}" destId="{8DC8944C-DD65-4345-855D-862C6CF5B5FA}" srcOrd="0" destOrd="0" presId="urn:microsoft.com/office/officeart/2009/3/layout/HorizontalOrganizationChart"/>
    <dgm:cxn modelId="{501E0E43-1FBA-4A88-9617-EDF93F84F4F2}" srcId="{B3C15BDC-285E-40C5-A79B-E521DD3AC8FB}" destId="{09295002-39A1-4D93-A776-B78586DF9D12}" srcOrd="5" destOrd="0" parTransId="{15AABFF4-33E7-4281-9AB5-D91F99872851}" sibTransId="{D31EB543-0009-4CBA-87A9-3F0B9F538B19}"/>
    <dgm:cxn modelId="{3EBDB348-3B68-40B7-A87F-7328DB849E00}" srcId="{B3C15BDC-285E-40C5-A79B-E521DD3AC8FB}" destId="{4114FF4B-A165-43FD-B6F8-94EAD2C5CFAE}" srcOrd="0" destOrd="0" parTransId="{5EB4B917-1CC7-47C5-9F82-2DF80654208E}" sibTransId="{06B28084-8F0F-46D4-AE0E-FFAD665C86B8}"/>
    <dgm:cxn modelId="{0B81FA4B-BAB1-4CAC-A9BC-991E2E912C90}" type="presOf" srcId="{E2A94E8A-1A5D-4006-9335-8AC416D3B749}" destId="{B5461019-C20E-491B-8396-4670FF9BE70B}" srcOrd="0" destOrd="0" presId="urn:microsoft.com/office/officeart/2009/3/layout/HorizontalOrganizationChart"/>
    <dgm:cxn modelId="{1C35314C-DE7C-4A3C-B1AF-D9607CFC5E22}" srcId="{B3C15BDC-285E-40C5-A79B-E521DD3AC8FB}" destId="{6EF9B823-B308-4CAA-8A15-E98D731AD951}" srcOrd="6" destOrd="0" parTransId="{9A752358-87BC-404C-81BA-E1C30A88DAE7}" sibTransId="{9EDC99E8-0E7D-473C-BC2F-E9E8487B709D}"/>
    <dgm:cxn modelId="{84F6B370-A41D-409B-9EAE-4FD280D27BE4}" type="presOf" srcId="{DC5200A3-6ED4-4601-B9FB-C3A4E3C5A0EA}" destId="{EE2AFF2A-F89B-472D-92AD-DA4E04CC9BDD}" srcOrd="0" destOrd="0" presId="urn:microsoft.com/office/officeart/2009/3/layout/HorizontalOrganizationChart"/>
    <dgm:cxn modelId="{F323627C-02D2-4089-ADA7-590B721A6F1E}" type="presOf" srcId="{A664EDA5-A2B1-4E16-845E-E8A9DA9562F8}" destId="{46C949B9-8551-4C62-BA50-58E39DFD9DE0}" srcOrd="1" destOrd="0" presId="urn:microsoft.com/office/officeart/2009/3/layout/HorizontalOrganizationChart"/>
    <dgm:cxn modelId="{1D715E7E-8E20-48B7-889B-74E8620E688E}" srcId="{B3C15BDC-285E-40C5-A79B-E521DD3AC8FB}" destId="{2EC4A120-D3AD-49D8-90DC-5A4860031306}" srcOrd="3" destOrd="0" parTransId="{E2A94E8A-1A5D-4006-9335-8AC416D3B749}" sibTransId="{22E1876A-241D-4A6E-B485-11510DEA1AAB}"/>
    <dgm:cxn modelId="{1850F58E-67DA-4898-B21E-A8DF25B08F1C}" type="presOf" srcId="{6EF9B823-B308-4CAA-8A15-E98D731AD951}" destId="{C2B3787F-C877-44DD-927D-8C523502CDAE}" srcOrd="1" destOrd="0" presId="urn:microsoft.com/office/officeart/2009/3/layout/HorizontalOrganizationChart"/>
    <dgm:cxn modelId="{BDDD679E-6108-49B3-9D02-645B633FFEC9}" srcId="{B3C15BDC-285E-40C5-A79B-E521DD3AC8FB}" destId="{1EE1DB99-C365-4AD4-80A8-22AD1943E53C}" srcOrd="4" destOrd="0" parTransId="{DC5200A3-6ED4-4601-B9FB-C3A4E3C5A0EA}" sibTransId="{D033B1E1-F0BF-4238-A15D-38468BB6ABB8}"/>
    <dgm:cxn modelId="{CD55B69E-389A-4224-98A7-9C0A5415F2E9}" type="presOf" srcId="{2EC4A120-D3AD-49D8-90DC-5A4860031306}" destId="{8AF68957-0AD9-41D7-B770-C812C598E734}" srcOrd="0" destOrd="0" presId="urn:microsoft.com/office/officeart/2009/3/layout/HorizontalOrganizationChart"/>
    <dgm:cxn modelId="{DB325FAE-740D-4B91-B1FE-96C8E5A5797B}" type="presOf" srcId="{6EF9B823-B308-4CAA-8A15-E98D731AD951}" destId="{5F1B1241-E8F1-4ECE-9CC5-18D10E332AE0}" srcOrd="0" destOrd="0" presId="urn:microsoft.com/office/officeart/2009/3/layout/HorizontalOrganizationChart"/>
    <dgm:cxn modelId="{0C43A6B0-0CA4-485C-B0D6-E1485B2CCED0}" type="presOf" srcId="{E262A9F2-9C21-44E0-9570-337072ED881A}" destId="{7C1ED717-5D64-4E65-BFE2-9530BC038012}" srcOrd="1" destOrd="0" presId="urn:microsoft.com/office/officeart/2009/3/layout/HorizontalOrganizationChart"/>
    <dgm:cxn modelId="{D1F408B2-B0C5-4080-BE4A-FD1A810615E2}" type="presOf" srcId="{15AABFF4-33E7-4281-9AB5-D91F99872851}" destId="{496396B3-CE1F-4BDA-A282-86F9C5BBD3C0}" srcOrd="0" destOrd="0" presId="urn:microsoft.com/office/officeart/2009/3/layout/HorizontalOrganizationChart"/>
    <dgm:cxn modelId="{D6D93FB2-A63D-445A-8853-68CC3C1D8AC8}" type="presOf" srcId="{1EE1DB99-C365-4AD4-80A8-22AD1943E53C}" destId="{19C8872F-1CB8-4F75-94BC-51AC6A296E7D}" srcOrd="1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9F39EEC7-1102-4525-88E5-F9E4B43A9E98}" type="presOf" srcId="{5EB4B917-1CC7-47C5-9F82-2DF80654208E}" destId="{7565DA52-070B-410B-B927-CCAD82489D92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A59697C9-5911-4FF7-A161-D8BE273A76F7}" type="presOf" srcId="{B3C15BDC-285E-40C5-A79B-E521DD3AC8FB}" destId="{86DF7E85-904B-4283-97D9-FF561FF4D246}" srcOrd="0" destOrd="0" presId="urn:microsoft.com/office/officeart/2009/3/layout/HorizontalOrganizationChart"/>
    <dgm:cxn modelId="{1E2E89CB-DC8F-485D-B649-7AAA499D4A09}" type="presOf" srcId="{4114FF4B-A165-43FD-B6F8-94EAD2C5CFAE}" destId="{0129BFBD-8999-43F3-85B6-37549D789AB1}" srcOrd="1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B1EADBE1-1947-46E5-AEC3-2BEA6439BE29}" type="presOf" srcId="{1EE1DB99-C365-4AD4-80A8-22AD1943E53C}" destId="{4547DF26-D87A-4735-81AC-BFFEFAAB743D}" srcOrd="0" destOrd="0" presId="urn:microsoft.com/office/officeart/2009/3/layout/HorizontalOrganizationChart"/>
    <dgm:cxn modelId="{DD341EE9-727F-4154-8013-C28D1D97EE2A}" type="presOf" srcId="{B3C15BDC-285E-40C5-A79B-E521DD3AC8FB}" destId="{70CE54E3-8A53-4174-96A7-696F5701B2E7}" srcOrd="1" destOrd="0" presId="urn:microsoft.com/office/officeart/2009/3/layout/HorizontalOrganizationChart"/>
    <dgm:cxn modelId="{C8686DE9-5F7C-440F-AB7E-BB342C6C376B}" type="presOf" srcId="{2EC4A120-D3AD-49D8-90DC-5A4860031306}" destId="{8A13144E-2873-4852-84F6-2DB5DC03B7FC}" srcOrd="1" destOrd="0" presId="urn:microsoft.com/office/officeart/2009/3/layout/HorizontalOrganizationChart"/>
    <dgm:cxn modelId="{78793DFD-7E8E-479A-B8F9-21A1725A7ACF}" type="presOf" srcId="{68D9516D-1248-48D6-B977-61B84785CDD5}" destId="{F3A2F7FA-D59E-4C1C-A55D-A72A45EAE597}" srcOrd="0" destOrd="0" presId="urn:microsoft.com/office/officeart/2009/3/layout/HorizontalOrganizationChart"/>
    <dgm:cxn modelId="{B9F3DAFE-DEEA-44B6-A487-90265DC561C6}" type="presOf" srcId="{5DDB219F-F64B-4538-AC3E-88B744CC0003}" destId="{F374685E-367B-4878-992D-9E3E4DA65C7D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16B55CE8-150C-4E50-BEE6-D05385FEF763}" type="presParOf" srcId="{63BB0492-116E-425D-A0FE-38C1CC054A5F}" destId="{F374685E-367B-4878-992D-9E3E4DA65C7D}" srcOrd="0" destOrd="0" presId="urn:microsoft.com/office/officeart/2009/3/layout/HorizontalOrganizationChart"/>
    <dgm:cxn modelId="{A518A4DA-8582-4286-8493-7308B8B36834}" type="presParOf" srcId="{63BB0492-116E-425D-A0FE-38C1CC054A5F}" destId="{12F86653-D4F1-4303-9A13-C1E2CD8AD738}" srcOrd="1" destOrd="0" presId="urn:microsoft.com/office/officeart/2009/3/layout/HorizontalOrganizationChart"/>
    <dgm:cxn modelId="{8211DE05-9AEA-485E-9F41-AB1C36F152B0}" type="presParOf" srcId="{12F86653-D4F1-4303-9A13-C1E2CD8AD738}" destId="{4BDD6658-5AE8-4608-AA40-3CACBC866448}" srcOrd="0" destOrd="0" presId="urn:microsoft.com/office/officeart/2009/3/layout/HorizontalOrganizationChart"/>
    <dgm:cxn modelId="{FA9A92DB-E8F3-4AAD-A7DD-66A65B5090A5}" type="presParOf" srcId="{4BDD6658-5AE8-4608-AA40-3CACBC866448}" destId="{86DF7E85-904B-4283-97D9-FF561FF4D246}" srcOrd="0" destOrd="0" presId="urn:microsoft.com/office/officeart/2009/3/layout/HorizontalOrganizationChart"/>
    <dgm:cxn modelId="{437707CF-A321-4646-9FEA-38EDA975B331}" type="presParOf" srcId="{4BDD6658-5AE8-4608-AA40-3CACBC866448}" destId="{70CE54E3-8A53-4174-96A7-696F5701B2E7}" srcOrd="1" destOrd="0" presId="urn:microsoft.com/office/officeart/2009/3/layout/HorizontalOrganizationChart"/>
    <dgm:cxn modelId="{D3957BDE-507F-4FB3-9D23-70CA0C5142E5}" type="presParOf" srcId="{12F86653-D4F1-4303-9A13-C1E2CD8AD738}" destId="{416CA408-5BDA-4428-A0E6-01C4DDF33110}" srcOrd="1" destOrd="0" presId="urn:microsoft.com/office/officeart/2009/3/layout/HorizontalOrganizationChart"/>
    <dgm:cxn modelId="{D48DCF76-B910-4127-B7FD-9574E2287BB9}" type="presParOf" srcId="{416CA408-5BDA-4428-A0E6-01C4DDF33110}" destId="{7565DA52-070B-410B-B927-CCAD82489D92}" srcOrd="0" destOrd="0" presId="urn:microsoft.com/office/officeart/2009/3/layout/HorizontalOrganizationChart"/>
    <dgm:cxn modelId="{BBDD045B-9796-4852-A760-3AA5DBB200DF}" type="presParOf" srcId="{416CA408-5BDA-4428-A0E6-01C4DDF33110}" destId="{A9A97ABB-2235-4B0D-A619-CBC9AD574C64}" srcOrd="1" destOrd="0" presId="urn:microsoft.com/office/officeart/2009/3/layout/HorizontalOrganizationChart"/>
    <dgm:cxn modelId="{77B930F2-6471-43D4-88F6-FF28F1FE306E}" type="presParOf" srcId="{A9A97ABB-2235-4B0D-A619-CBC9AD574C64}" destId="{E80E05BC-3D2E-4353-ABB2-DE4ED174665A}" srcOrd="0" destOrd="0" presId="urn:microsoft.com/office/officeart/2009/3/layout/HorizontalOrganizationChart"/>
    <dgm:cxn modelId="{6A345275-C70F-4A7E-891B-99924D612743}" type="presParOf" srcId="{E80E05BC-3D2E-4353-ABB2-DE4ED174665A}" destId="{C93FA8AF-0D09-4E49-9DE3-C80EA2FEF227}" srcOrd="0" destOrd="0" presId="urn:microsoft.com/office/officeart/2009/3/layout/HorizontalOrganizationChart"/>
    <dgm:cxn modelId="{06E206A6-102E-40A7-AC99-2F2EB818550F}" type="presParOf" srcId="{E80E05BC-3D2E-4353-ABB2-DE4ED174665A}" destId="{0129BFBD-8999-43F3-85B6-37549D789AB1}" srcOrd="1" destOrd="0" presId="urn:microsoft.com/office/officeart/2009/3/layout/HorizontalOrganizationChart"/>
    <dgm:cxn modelId="{A2CF79AF-681E-45C8-ADCE-C61A401A8321}" type="presParOf" srcId="{A9A97ABB-2235-4B0D-A619-CBC9AD574C64}" destId="{F3B35478-8F90-43B5-8D57-8A342BBD1954}" srcOrd="1" destOrd="0" presId="urn:microsoft.com/office/officeart/2009/3/layout/HorizontalOrganizationChart"/>
    <dgm:cxn modelId="{6C1F9F61-2EB3-4125-A74A-A565EF5859B9}" type="presParOf" srcId="{A9A97ABB-2235-4B0D-A619-CBC9AD574C64}" destId="{DECE5D73-3487-4017-A6FB-F25359994D8A}" srcOrd="2" destOrd="0" presId="urn:microsoft.com/office/officeart/2009/3/layout/HorizontalOrganizationChart"/>
    <dgm:cxn modelId="{BA572721-DA73-470C-894D-411BF890805F}" type="presParOf" srcId="{416CA408-5BDA-4428-A0E6-01C4DDF33110}" destId="{8DC8944C-DD65-4345-855D-862C6CF5B5FA}" srcOrd="2" destOrd="0" presId="urn:microsoft.com/office/officeart/2009/3/layout/HorizontalOrganizationChart"/>
    <dgm:cxn modelId="{3A1781A2-306E-4D0F-8317-9FFF759DA4D7}" type="presParOf" srcId="{416CA408-5BDA-4428-A0E6-01C4DDF33110}" destId="{FB5C5D2B-6F5D-451F-AB21-EC18E8848171}" srcOrd="3" destOrd="0" presId="urn:microsoft.com/office/officeart/2009/3/layout/HorizontalOrganizationChart"/>
    <dgm:cxn modelId="{B6484098-6FAA-4C3C-A816-E091F3CF36DF}" type="presParOf" srcId="{FB5C5D2B-6F5D-451F-AB21-EC18E8848171}" destId="{F33ECE68-14B3-407B-BE2C-FD092C0C2EAC}" srcOrd="0" destOrd="0" presId="urn:microsoft.com/office/officeart/2009/3/layout/HorizontalOrganizationChart"/>
    <dgm:cxn modelId="{D1256FFD-C23C-4976-A724-9BF34A23162A}" type="presParOf" srcId="{F33ECE68-14B3-407B-BE2C-FD092C0C2EAC}" destId="{F3A2F7FA-D59E-4C1C-A55D-A72A45EAE597}" srcOrd="0" destOrd="0" presId="urn:microsoft.com/office/officeart/2009/3/layout/HorizontalOrganizationChart"/>
    <dgm:cxn modelId="{62C01DB0-7CCA-46C2-BE53-5013CD5C8451}" type="presParOf" srcId="{F33ECE68-14B3-407B-BE2C-FD092C0C2EAC}" destId="{F03F6A01-0ADB-49DE-B11A-D191C056B774}" srcOrd="1" destOrd="0" presId="urn:microsoft.com/office/officeart/2009/3/layout/HorizontalOrganizationChart"/>
    <dgm:cxn modelId="{46128C90-04C7-4A4A-97CE-3C7DF50FD58E}" type="presParOf" srcId="{FB5C5D2B-6F5D-451F-AB21-EC18E8848171}" destId="{2749F43E-A1FE-49F5-AB77-36EBD30511FF}" srcOrd="1" destOrd="0" presId="urn:microsoft.com/office/officeart/2009/3/layout/HorizontalOrganizationChart"/>
    <dgm:cxn modelId="{27A08569-B452-4464-9CC2-9674F4FD341B}" type="presParOf" srcId="{FB5C5D2B-6F5D-451F-AB21-EC18E8848171}" destId="{818A8680-5600-4681-A52E-FD560EEA8061}" srcOrd="2" destOrd="0" presId="urn:microsoft.com/office/officeart/2009/3/layout/HorizontalOrganizationChart"/>
    <dgm:cxn modelId="{54114BC8-9A20-4842-8C2F-B2B5FCA3F34E}" type="presParOf" srcId="{416CA408-5BDA-4428-A0E6-01C4DDF33110}" destId="{C866C14D-0250-4A6C-9A39-72A8ECD8E4CD}" srcOrd="4" destOrd="0" presId="urn:microsoft.com/office/officeart/2009/3/layout/HorizontalOrganizationChart"/>
    <dgm:cxn modelId="{F291AF20-25BB-4FEB-BB45-4C756F9FF606}" type="presParOf" srcId="{416CA408-5BDA-4428-A0E6-01C4DDF33110}" destId="{F736010A-3DDE-41F4-8CBA-85A1CFA5DE8B}" srcOrd="5" destOrd="0" presId="urn:microsoft.com/office/officeart/2009/3/layout/HorizontalOrganizationChart"/>
    <dgm:cxn modelId="{1FAC4BAC-1C57-44EF-B11F-651B77D5D9A8}" type="presParOf" srcId="{F736010A-3DDE-41F4-8CBA-85A1CFA5DE8B}" destId="{70DC29E1-8306-456D-8759-BF00AD7B0D3A}" srcOrd="0" destOrd="0" presId="urn:microsoft.com/office/officeart/2009/3/layout/HorizontalOrganizationChart"/>
    <dgm:cxn modelId="{8A5BFBBD-D373-4859-A661-F780AF08C3AF}" type="presParOf" srcId="{70DC29E1-8306-456D-8759-BF00AD7B0D3A}" destId="{8DA11446-A1BB-41CB-8F0F-EA00C4B6065E}" srcOrd="0" destOrd="0" presId="urn:microsoft.com/office/officeart/2009/3/layout/HorizontalOrganizationChart"/>
    <dgm:cxn modelId="{8463C438-EEA1-4607-862F-CB7FD04871B0}" type="presParOf" srcId="{70DC29E1-8306-456D-8759-BF00AD7B0D3A}" destId="{46C949B9-8551-4C62-BA50-58E39DFD9DE0}" srcOrd="1" destOrd="0" presId="urn:microsoft.com/office/officeart/2009/3/layout/HorizontalOrganizationChart"/>
    <dgm:cxn modelId="{0C284B75-4F76-4058-B17C-8668CFCF1BA1}" type="presParOf" srcId="{F736010A-3DDE-41F4-8CBA-85A1CFA5DE8B}" destId="{25E8E677-204F-4FDA-B318-BCBBE7999DF3}" srcOrd="1" destOrd="0" presId="urn:microsoft.com/office/officeart/2009/3/layout/HorizontalOrganizationChart"/>
    <dgm:cxn modelId="{F22FB632-91DE-46D9-906B-5256D864786A}" type="presParOf" srcId="{F736010A-3DDE-41F4-8CBA-85A1CFA5DE8B}" destId="{72A32D25-C471-4B4C-9113-6D13AD77784D}" srcOrd="2" destOrd="0" presId="urn:microsoft.com/office/officeart/2009/3/layout/HorizontalOrganizationChart"/>
    <dgm:cxn modelId="{95B113A2-8E77-49EC-9EC6-237A6BD42D2E}" type="presParOf" srcId="{416CA408-5BDA-4428-A0E6-01C4DDF33110}" destId="{B5461019-C20E-491B-8396-4670FF9BE70B}" srcOrd="6" destOrd="0" presId="urn:microsoft.com/office/officeart/2009/3/layout/HorizontalOrganizationChart"/>
    <dgm:cxn modelId="{99446424-3B3E-4499-A006-D99657233498}" type="presParOf" srcId="{416CA408-5BDA-4428-A0E6-01C4DDF33110}" destId="{BB03C6CC-EF1B-492E-AD11-D850B8347C57}" srcOrd="7" destOrd="0" presId="urn:microsoft.com/office/officeart/2009/3/layout/HorizontalOrganizationChart"/>
    <dgm:cxn modelId="{D59D8D0A-D17B-4A7E-BF95-A7B19751B4D5}" type="presParOf" srcId="{BB03C6CC-EF1B-492E-AD11-D850B8347C57}" destId="{C75E7EB0-0FD7-4BDD-86A3-10F02345D33F}" srcOrd="0" destOrd="0" presId="urn:microsoft.com/office/officeart/2009/3/layout/HorizontalOrganizationChart"/>
    <dgm:cxn modelId="{29A06B55-404E-4227-8A6D-E0D66344AD49}" type="presParOf" srcId="{C75E7EB0-0FD7-4BDD-86A3-10F02345D33F}" destId="{8AF68957-0AD9-41D7-B770-C812C598E734}" srcOrd="0" destOrd="0" presId="urn:microsoft.com/office/officeart/2009/3/layout/HorizontalOrganizationChart"/>
    <dgm:cxn modelId="{00D3A829-011B-4296-8A50-E817FB65AB59}" type="presParOf" srcId="{C75E7EB0-0FD7-4BDD-86A3-10F02345D33F}" destId="{8A13144E-2873-4852-84F6-2DB5DC03B7FC}" srcOrd="1" destOrd="0" presId="urn:microsoft.com/office/officeart/2009/3/layout/HorizontalOrganizationChart"/>
    <dgm:cxn modelId="{E536C3FF-AE32-43C3-85BA-693B36DD420F}" type="presParOf" srcId="{BB03C6CC-EF1B-492E-AD11-D850B8347C57}" destId="{D618B241-F24C-4CA2-830F-27F505EEEB8B}" srcOrd="1" destOrd="0" presId="urn:microsoft.com/office/officeart/2009/3/layout/HorizontalOrganizationChart"/>
    <dgm:cxn modelId="{748C54C5-14F2-4780-9B8A-A49785EDC67F}" type="presParOf" srcId="{BB03C6CC-EF1B-492E-AD11-D850B8347C57}" destId="{8B7B320A-E4F9-4C64-AE66-D1FD33046C91}" srcOrd="2" destOrd="0" presId="urn:microsoft.com/office/officeart/2009/3/layout/HorizontalOrganizationChart"/>
    <dgm:cxn modelId="{E89F84F2-D0CB-42DF-B73A-1C852CF43152}" type="presParOf" srcId="{416CA408-5BDA-4428-A0E6-01C4DDF33110}" destId="{EE2AFF2A-F89B-472D-92AD-DA4E04CC9BDD}" srcOrd="8" destOrd="0" presId="urn:microsoft.com/office/officeart/2009/3/layout/HorizontalOrganizationChart"/>
    <dgm:cxn modelId="{6E8AC4C8-5ACA-4078-AF8A-0DC770E22460}" type="presParOf" srcId="{416CA408-5BDA-4428-A0E6-01C4DDF33110}" destId="{E048708D-E1F2-4AE9-9B9E-BFFE73225D08}" srcOrd="9" destOrd="0" presId="urn:microsoft.com/office/officeart/2009/3/layout/HorizontalOrganizationChart"/>
    <dgm:cxn modelId="{25C72641-04B0-4FE3-AFA2-06E6CCB9E062}" type="presParOf" srcId="{E048708D-E1F2-4AE9-9B9E-BFFE73225D08}" destId="{079CE554-9F7F-4B48-B59A-0EFAE895D7D1}" srcOrd="0" destOrd="0" presId="urn:microsoft.com/office/officeart/2009/3/layout/HorizontalOrganizationChart"/>
    <dgm:cxn modelId="{0F6F1DA7-E9EE-4CD5-9148-0CAECED30EBC}" type="presParOf" srcId="{079CE554-9F7F-4B48-B59A-0EFAE895D7D1}" destId="{4547DF26-D87A-4735-81AC-BFFEFAAB743D}" srcOrd="0" destOrd="0" presId="urn:microsoft.com/office/officeart/2009/3/layout/HorizontalOrganizationChart"/>
    <dgm:cxn modelId="{F70BA1FF-2858-4565-B609-265DBEFBBA04}" type="presParOf" srcId="{079CE554-9F7F-4B48-B59A-0EFAE895D7D1}" destId="{19C8872F-1CB8-4F75-94BC-51AC6A296E7D}" srcOrd="1" destOrd="0" presId="urn:microsoft.com/office/officeart/2009/3/layout/HorizontalOrganizationChart"/>
    <dgm:cxn modelId="{B9F909F2-7DB1-4DA3-A9F1-47DA7CC4FB91}" type="presParOf" srcId="{E048708D-E1F2-4AE9-9B9E-BFFE73225D08}" destId="{4A1898E1-202F-4C38-98A0-A5C080C5EB6A}" srcOrd="1" destOrd="0" presId="urn:microsoft.com/office/officeart/2009/3/layout/HorizontalOrganizationChart"/>
    <dgm:cxn modelId="{65AA216A-C0B1-48EB-BF81-73E3C1E82927}" type="presParOf" srcId="{E048708D-E1F2-4AE9-9B9E-BFFE73225D08}" destId="{B2CB1CF8-8E93-4C9C-897A-D7B6FC2336CB}" srcOrd="2" destOrd="0" presId="urn:microsoft.com/office/officeart/2009/3/layout/HorizontalOrganizationChart"/>
    <dgm:cxn modelId="{042D84BF-15E7-4C8C-AC59-FFC9CA76FA3C}" type="presParOf" srcId="{416CA408-5BDA-4428-A0E6-01C4DDF33110}" destId="{496396B3-CE1F-4BDA-A282-86F9C5BBD3C0}" srcOrd="10" destOrd="0" presId="urn:microsoft.com/office/officeart/2009/3/layout/HorizontalOrganizationChart"/>
    <dgm:cxn modelId="{8A42E4BC-80AD-436B-94D8-F7B8C6ED187A}" type="presParOf" srcId="{416CA408-5BDA-4428-A0E6-01C4DDF33110}" destId="{B07094D0-91B3-4FD1-911B-AF81C5F58A97}" srcOrd="11" destOrd="0" presId="urn:microsoft.com/office/officeart/2009/3/layout/HorizontalOrganizationChart"/>
    <dgm:cxn modelId="{A5825FBC-880C-4ACF-91E2-3C5D415A2861}" type="presParOf" srcId="{B07094D0-91B3-4FD1-911B-AF81C5F58A97}" destId="{6FA5B845-E209-451A-B19F-34E84C7FC523}" srcOrd="0" destOrd="0" presId="urn:microsoft.com/office/officeart/2009/3/layout/HorizontalOrganizationChart"/>
    <dgm:cxn modelId="{1C9925AF-2E2E-4D1B-9718-4CD05A2448F2}" type="presParOf" srcId="{6FA5B845-E209-451A-B19F-34E84C7FC523}" destId="{E1EBF9CF-8982-4746-A4E6-B869E3551708}" srcOrd="0" destOrd="0" presId="urn:microsoft.com/office/officeart/2009/3/layout/HorizontalOrganizationChart"/>
    <dgm:cxn modelId="{E19E8556-AF5E-4E6D-AD2B-66D1D42B24E5}" type="presParOf" srcId="{6FA5B845-E209-451A-B19F-34E84C7FC523}" destId="{2E7FCF05-5133-4E75-8BD6-B09AC4E21663}" srcOrd="1" destOrd="0" presId="urn:microsoft.com/office/officeart/2009/3/layout/HorizontalOrganizationChart"/>
    <dgm:cxn modelId="{1B3F0137-7A3A-48D9-BA78-1034141AC89A}" type="presParOf" srcId="{B07094D0-91B3-4FD1-911B-AF81C5F58A97}" destId="{16EB6660-E09C-4C1D-AF8C-4FE380AC80B0}" srcOrd="1" destOrd="0" presId="urn:microsoft.com/office/officeart/2009/3/layout/HorizontalOrganizationChart"/>
    <dgm:cxn modelId="{8C82433C-C57A-4817-8B70-6D08CF2408E3}" type="presParOf" srcId="{B07094D0-91B3-4FD1-911B-AF81C5F58A97}" destId="{63431A8C-BDB1-4303-8315-074ABA7F1E41}" srcOrd="2" destOrd="0" presId="urn:microsoft.com/office/officeart/2009/3/layout/HorizontalOrganizationChart"/>
    <dgm:cxn modelId="{51C637D9-F36D-45D4-907E-1A928EBEDDD9}" type="presParOf" srcId="{416CA408-5BDA-4428-A0E6-01C4DDF33110}" destId="{57FF45E9-67D4-45D7-AA36-3B87985CFF70}" srcOrd="12" destOrd="0" presId="urn:microsoft.com/office/officeart/2009/3/layout/HorizontalOrganizationChart"/>
    <dgm:cxn modelId="{7C151498-9DFB-4699-AEB0-A37EA8E34B16}" type="presParOf" srcId="{416CA408-5BDA-4428-A0E6-01C4DDF33110}" destId="{80F536F8-2F74-44E1-A180-7C3B94AB4138}" srcOrd="13" destOrd="0" presId="urn:microsoft.com/office/officeart/2009/3/layout/HorizontalOrganizationChart"/>
    <dgm:cxn modelId="{B360A7C8-88F0-40AE-8A1A-AD68F36A944A}" type="presParOf" srcId="{80F536F8-2F74-44E1-A180-7C3B94AB4138}" destId="{161EB9D1-5B3D-4A0E-B3DC-0FE0BEC879DD}" srcOrd="0" destOrd="0" presId="urn:microsoft.com/office/officeart/2009/3/layout/HorizontalOrganizationChart"/>
    <dgm:cxn modelId="{D08C37D1-CA9A-457D-B548-99160B04E7F1}" type="presParOf" srcId="{161EB9D1-5B3D-4A0E-B3DC-0FE0BEC879DD}" destId="{5F1B1241-E8F1-4ECE-9CC5-18D10E332AE0}" srcOrd="0" destOrd="0" presId="urn:microsoft.com/office/officeart/2009/3/layout/HorizontalOrganizationChart"/>
    <dgm:cxn modelId="{A5C7EAC7-A3EF-4E71-8F78-579831C45BAB}" type="presParOf" srcId="{161EB9D1-5B3D-4A0E-B3DC-0FE0BEC879DD}" destId="{C2B3787F-C877-44DD-927D-8C523502CDAE}" srcOrd="1" destOrd="0" presId="urn:microsoft.com/office/officeart/2009/3/layout/HorizontalOrganizationChart"/>
    <dgm:cxn modelId="{6A39E66C-DC66-410C-ABA3-769C6815E11D}" type="presParOf" srcId="{80F536F8-2F74-44E1-A180-7C3B94AB4138}" destId="{D8A52844-E8F5-4AA1-9438-FA780D338D4C}" srcOrd="1" destOrd="0" presId="urn:microsoft.com/office/officeart/2009/3/layout/HorizontalOrganizationChart"/>
    <dgm:cxn modelId="{1968A978-6CF3-4D88-A67A-44C3A4A60F83}" type="presParOf" srcId="{80F536F8-2F74-44E1-A180-7C3B94AB4138}" destId="{C0123328-8506-4B97-9A4F-D5C3D80F0F78}" srcOrd="2" destOrd="0" presId="urn:microsoft.com/office/officeart/2009/3/layout/HorizontalOrganizationChart"/>
    <dgm:cxn modelId="{3714C823-D901-4F39-82FC-09FDDE6513E2}" type="presParOf" srcId="{416CA408-5BDA-4428-A0E6-01C4DDF33110}" destId="{601532B2-A0EE-4A5A-ABEB-F1A5DD8264D5}" srcOrd="14" destOrd="0" presId="urn:microsoft.com/office/officeart/2009/3/layout/HorizontalOrganizationChart"/>
    <dgm:cxn modelId="{CF6FC41E-B4AA-4E1A-A26E-5D04C5F560DA}" type="presParOf" srcId="{416CA408-5BDA-4428-A0E6-01C4DDF33110}" destId="{BCE59560-E4D1-4B2E-8FE4-F367B17E4776}" srcOrd="15" destOrd="0" presId="urn:microsoft.com/office/officeart/2009/3/layout/HorizontalOrganizationChart"/>
    <dgm:cxn modelId="{B41A4446-0B63-4804-A95C-7E1B97556C7D}" type="presParOf" srcId="{BCE59560-E4D1-4B2E-8FE4-F367B17E4776}" destId="{B0D8466A-E6A6-4FB1-8FB3-3BB0FC211B90}" srcOrd="0" destOrd="0" presId="urn:microsoft.com/office/officeart/2009/3/layout/HorizontalOrganizationChart"/>
    <dgm:cxn modelId="{2E3C5125-49C9-47BD-A4E4-51671CFC75FB}" type="presParOf" srcId="{B0D8466A-E6A6-4FB1-8FB3-3BB0FC211B90}" destId="{99881F84-BE27-48DD-81E1-E9D085A6A1FE}" srcOrd="0" destOrd="0" presId="urn:microsoft.com/office/officeart/2009/3/layout/HorizontalOrganizationChart"/>
    <dgm:cxn modelId="{68E6F73B-B284-45EC-9CCB-65C04087DDEA}" type="presParOf" srcId="{B0D8466A-E6A6-4FB1-8FB3-3BB0FC211B90}" destId="{7C1ED717-5D64-4E65-BFE2-9530BC038012}" srcOrd="1" destOrd="0" presId="urn:microsoft.com/office/officeart/2009/3/layout/HorizontalOrganizationChart"/>
    <dgm:cxn modelId="{786D68F3-F0F4-4A53-99F8-79C39EC68ACA}" type="presParOf" srcId="{BCE59560-E4D1-4B2E-8FE4-F367B17E4776}" destId="{B9780003-3D4D-4A03-B13A-0518EE8487BD}" srcOrd="1" destOrd="0" presId="urn:microsoft.com/office/officeart/2009/3/layout/HorizontalOrganizationChart"/>
    <dgm:cxn modelId="{4430236A-1CD7-4B4C-A57F-A6ABE32054A0}" type="presParOf" srcId="{BCE59560-E4D1-4B2E-8FE4-F367B17E4776}" destId="{35583070-5B7B-489D-BCBC-C0036BC6D159}" srcOrd="2" destOrd="0" presId="urn:microsoft.com/office/officeart/2009/3/layout/HorizontalOrganizationChart"/>
    <dgm:cxn modelId="{06BD9056-3628-41EE-9AEB-2A3906CC5181}" type="presParOf" srcId="{12F86653-D4F1-4303-9A13-C1E2CD8AD738}" destId="{668F5C3F-CB98-435E-9CDA-920C464091F8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Holly Free-Ollard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Economic &amp; Workforce Development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11DA32B7-9AA9-4341-8811-D5579362295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Dawn Carter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Apprenticeship Director</a:t>
          </a:r>
        </a:p>
      </dgm:t>
    </dgm:pt>
    <dgm:pt modelId="{3D8965FC-E48C-4EB1-8136-8E23C3859339}" type="parTrans" cxnId="{6A29B0EA-5624-425F-8511-FCB6D7B232C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6C557CE-768C-4AEF-96D5-5321AA95D7C5}" type="sibTrans" cxnId="{6A29B0EA-5624-425F-8511-FCB6D7B232C5}">
      <dgm:prSet/>
      <dgm:spPr/>
      <dgm:t>
        <a:bodyPr/>
        <a:lstStyle/>
        <a:p>
          <a:endParaRPr lang="en-US"/>
        </a:p>
      </dgm:t>
    </dgm:pt>
    <dgm:pt modelId="{D334C397-A1BE-42E4-A4D9-CA37BAD4A4F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Mark Baker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Apprenticeship &amp; Credentialing Coordinator</a:t>
          </a:r>
        </a:p>
      </dgm:t>
    </dgm:pt>
    <dgm:pt modelId="{0BA6A8A8-0978-4D48-A134-A0FFF54026F3}" type="parTrans" cxnId="{7534ADD7-BAC6-41DB-97B1-5F0F6387759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6AACC09-CECD-42B4-B3AF-E1CBECE69402}" type="sibTrans" cxnId="{7534ADD7-BAC6-41DB-97B1-5F0F63877593}">
      <dgm:prSet/>
      <dgm:spPr/>
      <dgm:t>
        <a:bodyPr/>
        <a:lstStyle/>
        <a:p>
          <a:endParaRPr lang="en-US"/>
        </a:p>
      </dgm:t>
    </dgm:pt>
    <dgm:pt modelId="{65E6AAC5-8EB4-4AD6-BF45-42979154C9D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Jo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RCAM Programs &amp; Services Coordinator</a:t>
          </a:r>
        </a:p>
      </dgm:t>
    </dgm:pt>
    <dgm:pt modelId="{793B5721-E50C-4F49-890A-0B698CEE8705}" type="parTrans" cxnId="{D2C39A3B-C07F-4AA1-A9B3-0B744624F12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4305084-726E-4A34-8256-32F34C8B080A}" type="sibTrans" cxnId="{D2C39A3B-C07F-4AA1-A9B3-0B744624F123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C384AD28-0685-4F06-892D-D9E323D90B8B}" type="pres">
      <dgm:prSet presAssocID="{3D8965FC-E48C-4EB1-8136-8E23C3859339}" presName="Name64" presStyleLbl="parChTrans1D2" presStyleIdx="0" presStyleCnt="1"/>
      <dgm:spPr/>
    </dgm:pt>
    <dgm:pt modelId="{5D1DC249-70EB-414F-8981-C8A24311307C}" type="pres">
      <dgm:prSet presAssocID="{11DA32B7-9AA9-4341-8811-D55793622950}" presName="hierRoot2" presStyleCnt="0">
        <dgm:presLayoutVars>
          <dgm:hierBranch val="init"/>
        </dgm:presLayoutVars>
      </dgm:prSet>
      <dgm:spPr/>
    </dgm:pt>
    <dgm:pt modelId="{CB6AFDCD-ADDA-4EC6-8584-68626F46A388}" type="pres">
      <dgm:prSet presAssocID="{11DA32B7-9AA9-4341-8811-D55793622950}" presName="rootComposite" presStyleCnt="0"/>
      <dgm:spPr/>
    </dgm:pt>
    <dgm:pt modelId="{00EEFE3D-0D2F-469A-9F08-A96A3F77452F}" type="pres">
      <dgm:prSet presAssocID="{11DA32B7-9AA9-4341-8811-D55793622950}" presName="rootText" presStyleLbl="node2" presStyleIdx="0" presStyleCnt="1">
        <dgm:presLayoutVars>
          <dgm:chPref val="3"/>
        </dgm:presLayoutVars>
      </dgm:prSet>
      <dgm:spPr/>
    </dgm:pt>
    <dgm:pt modelId="{BB408366-8590-43EB-AB61-85F56E806A93}" type="pres">
      <dgm:prSet presAssocID="{11DA32B7-9AA9-4341-8811-D55793622950}" presName="rootConnector" presStyleLbl="node2" presStyleIdx="0" presStyleCnt="1"/>
      <dgm:spPr/>
    </dgm:pt>
    <dgm:pt modelId="{B8C010F9-C734-4920-A983-E0C6D9F75BB9}" type="pres">
      <dgm:prSet presAssocID="{11DA32B7-9AA9-4341-8811-D55793622950}" presName="hierChild4" presStyleCnt="0"/>
      <dgm:spPr/>
    </dgm:pt>
    <dgm:pt modelId="{D4B64B35-924F-4E00-B847-171B20AB227E}" type="pres">
      <dgm:prSet presAssocID="{0BA6A8A8-0978-4D48-A134-A0FFF54026F3}" presName="Name64" presStyleLbl="parChTrans1D3" presStyleIdx="0" presStyleCnt="2"/>
      <dgm:spPr/>
    </dgm:pt>
    <dgm:pt modelId="{E3DEB117-E4D6-41AC-9782-4BF461E5BB74}" type="pres">
      <dgm:prSet presAssocID="{D334C397-A1BE-42E4-A4D9-CA37BAD4A4F1}" presName="hierRoot2" presStyleCnt="0">
        <dgm:presLayoutVars>
          <dgm:hierBranch val="init"/>
        </dgm:presLayoutVars>
      </dgm:prSet>
      <dgm:spPr/>
    </dgm:pt>
    <dgm:pt modelId="{FAE1F7C5-0D91-40E8-97FF-7996D8704268}" type="pres">
      <dgm:prSet presAssocID="{D334C397-A1BE-42E4-A4D9-CA37BAD4A4F1}" presName="rootComposite" presStyleCnt="0"/>
      <dgm:spPr/>
    </dgm:pt>
    <dgm:pt modelId="{914A1C38-3B0F-438D-8B13-48EEA14D07F3}" type="pres">
      <dgm:prSet presAssocID="{D334C397-A1BE-42E4-A4D9-CA37BAD4A4F1}" presName="rootText" presStyleLbl="node3" presStyleIdx="0" presStyleCnt="2">
        <dgm:presLayoutVars>
          <dgm:chPref val="3"/>
        </dgm:presLayoutVars>
      </dgm:prSet>
      <dgm:spPr/>
    </dgm:pt>
    <dgm:pt modelId="{843891E5-BF76-4C32-B771-8D8120996EAA}" type="pres">
      <dgm:prSet presAssocID="{D334C397-A1BE-42E4-A4D9-CA37BAD4A4F1}" presName="rootConnector" presStyleLbl="node3" presStyleIdx="0" presStyleCnt="2"/>
      <dgm:spPr/>
    </dgm:pt>
    <dgm:pt modelId="{F4DBF5C2-DB19-4104-A41F-79CAC03BECCF}" type="pres">
      <dgm:prSet presAssocID="{D334C397-A1BE-42E4-A4D9-CA37BAD4A4F1}" presName="hierChild4" presStyleCnt="0"/>
      <dgm:spPr/>
    </dgm:pt>
    <dgm:pt modelId="{2E61886A-F416-4E93-AA18-7864E27A2AD2}" type="pres">
      <dgm:prSet presAssocID="{D334C397-A1BE-42E4-A4D9-CA37BAD4A4F1}" presName="hierChild5" presStyleCnt="0"/>
      <dgm:spPr/>
    </dgm:pt>
    <dgm:pt modelId="{F8C40F25-E347-4C6E-8829-5023C965C5C5}" type="pres">
      <dgm:prSet presAssocID="{793B5721-E50C-4F49-890A-0B698CEE8705}" presName="Name64" presStyleLbl="parChTrans1D3" presStyleIdx="1" presStyleCnt="2"/>
      <dgm:spPr/>
    </dgm:pt>
    <dgm:pt modelId="{7FB76A13-13D8-4C79-8DF0-C0B5C9D38347}" type="pres">
      <dgm:prSet presAssocID="{65E6AAC5-8EB4-4AD6-BF45-42979154C9D3}" presName="hierRoot2" presStyleCnt="0">
        <dgm:presLayoutVars>
          <dgm:hierBranch val="init"/>
        </dgm:presLayoutVars>
      </dgm:prSet>
      <dgm:spPr/>
    </dgm:pt>
    <dgm:pt modelId="{CC5F0822-CD4E-47C4-8496-167559D3665B}" type="pres">
      <dgm:prSet presAssocID="{65E6AAC5-8EB4-4AD6-BF45-42979154C9D3}" presName="rootComposite" presStyleCnt="0"/>
      <dgm:spPr/>
    </dgm:pt>
    <dgm:pt modelId="{F4E2DB66-D589-40F9-B17A-C29B9D000FB1}" type="pres">
      <dgm:prSet presAssocID="{65E6AAC5-8EB4-4AD6-BF45-42979154C9D3}" presName="rootText" presStyleLbl="node3" presStyleIdx="1" presStyleCnt="2">
        <dgm:presLayoutVars>
          <dgm:chPref val="3"/>
        </dgm:presLayoutVars>
      </dgm:prSet>
      <dgm:spPr/>
    </dgm:pt>
    <dgm:pt modelId="{69C9AE6E-2EE8-4CD3-82D9-67E569AAF087}" type="pres">
      <dgm:prSet presAssocID="{65E6AAC5-8EB4-4AD6-BF45-42979154C9D3}" presName="rootConnector" presStyleLbl="node3" presStyleIdx="1" presStyleCnt="2"/>
      <dgm:spPr/>
    </dgm:pt>
    <dgm:pt modelId="{63225E42-C86E-4EA9-8CFE-F586C17D4A62}" type="pres">
      <dgm:prSet presAssocID="{65E6AAC5-8EB4-4AD6-BF45-42979154C9D3}" presName="hierChild4" presStyleCnt="0"/>
      <dgm:spPr/>
    </dgm:pt>
    <dgm:pt modelId="{21FC1664-22A4-4016-9BCC-2A5A8971A1E1}" type="pres">
      <dgm:prSet presAssocID="{65E6AAC5-8EB4-4AD6-BF45-42979154C9D3}" presName="hierChild5" presStyleCnt="0"/>
      <dgm:spPr/>
    </dgm:pt>
    <dgm:pt modelId="{C5792E12-6DBF-4B7D-991E-A48C0FC691B9}" type="pres">
      <dgm:prSet presAssocID="{11DA32B7-9AA9-4341-8811-D55793622950}" presName="hierChild5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FF5DCD14-353E-4255-9297-F12BFABD154F}" type="presOf" srcId="{D334C397-A1BE-42E4-A4D9-CA37BAD4A4F1}" destId="{843891E5-BF76-4C32-B771-8D8120996EAA}" srcOrd="1" destOrd="0" presId="urn:microsoft.com/office/officeart/2009/3/layout/HorizontalOrganizationChart"/>
    <dgm:cxn modelId="{76E6B419-4382-44C6-832A-1908FD9F1E28}" type="presOf" srcId="{11DA32B7-9AA9-4341-8811-D55793622950}" destId="{BB408366-8590-43EB-AB61-85F56E806A93}" srcOrd="1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D2C39A3B-C07F-4AA1-A9B3-0B744624F123}" srcId="{11DA32B7-9AA9-4341-8811-D55793622950}" destId="{65E6AAC5-8EB4-4AD6-BF45-42979154C9D3}" srcOrd="1" destOrd="0" parTransId="{793B5721-E50C-4F49-890A-0B698CEE8705}" sibTransId="{54305084-726E-4A34-8256-32F34C8B080A}"/>
    <dgm:cxn modelId="{99D66C69-5F05-4BC2-B8C4-C501E2F4C5A2}" type="presOf" srcId="{11DA32B7-9AA9-4341-8811-D55793622950}" destId="{00EEFE3D-0D2F-469A-9F08-A96A3F77452F}" srcOrd="0" destOrd="0" presId="urn:microsoft.com/office/officeart/2009/3/layout/HorizontalOrganizationChart"/>
    <dgm:cxn modelId="{B9AC5A55-2924-4354-A12E-F2832BABB918}" type="presOf" srcId="{3D8965FC-E48C-4EB1-8136-8E23C3859339}" destId="{C384AD28-0685-4F06-892D-D9E323D90B8B}" srcOrd="0" destOrd="0" presId="urn:microsoft.com/office/officeart/2009/3/layout/HorizontalOrganizationChart"/>
    <dgm:cxn modelId="{2CDE8790-B80A-4BDE-897A-7EB6D4A68D1E}" type="presOf" srcId="{65E6AAC5-8EB4-4AD6-BF45-42979154C9D3}" destId="{69C9AE6E-2EE8-4CD3-82D9-67E569AAF087}" srcOrd="1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D82247C4-B5E6-4D18-8CAD-D9D06E4BEB1B}" type="presOf" srcId="{D334C397-A1BE-42E4-A4D9-CA37BAD4A4F1}" destId="{914A1C38-3B0F-438D-8B13-48EEA14D07F3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7534ADD7-BAC6-41DB-97B1-5F0F63877593}" srcId="{11DA32B7-9AA9-4341-8811-D55793622950}" destId="{D334C397-A1BE-42E4-A4D9-CA37BAD4A4F1}" srcOrd="0" destOrd="0" parTransId="{0BA6A8A8-0978-4D48-A134-A0FFF54026F3}" sibTransId="{86AACC09-CECD-42B4-B3AF-E1CBECE69402}"/>
    <dgm:cxn modelId="{3C8EEBDF-B116-4DEA-9310-AA971EF200BA}" type="presOf" srcId="{793B5721-E50C-4F49-890A-0B698CEE8705}" destId="{F8C40F25-E347-4C6E-8829-5023C965C5C5}" srcOrd="0" destOrd="0" presId="urn:microsoft.com/office/officeart/2009/3/layout/HorizontalOrganizationChart"/>
    <dgm:cxn modelId="{A829E2E1-0DB0-40D2-8799-81B19AD677DE}" type="presOf" srcId="{65E6AAC5-8EB4-4AD6-BF45-42979154C9D3}" destId="{F4E2DB66-D589-40F9-B17A-C29B9D000FB1}" srcOrd="0" destOrd="0" presId="urn:microsoft.com/office/officeart/2009/3/layout/HorizontalOrganizationChart"/>
    <dgm:cxn modelId="{6A29B0EA-5624-425F-8511-FCB6D7B232C5}" srcId="{F30F83E8-06A7-4B49-AAC5-3DFF225CAFD9}" destId="{11DA32B7-9AA9-4341-8811-D55793622950}" srcOrd="0" destOrd="0" parTransId="{3D8965FC-E48C-4EB1-8136-8E23C3859339}" sibTransId="{96C557CE-768C-4AEF-96D5-5321AA95D7C5}"/>
    <dgm:cxn modelId="{791750F3-A22F-414D-AEDC-07B0BB9E48CE}" type="presOf" srcId="{0BA6A8A8-0978-4D48-A134-A0FFF54026F3}" destId="{D4B64B35-924F-4E00-B847-171B20AB227E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F53CAF05-E79E-402A-B486-A9E8FB4F2AF8}" type="presParOf" srcId="{63BB0492-116E-425D-A0FE-38C1CC054A5F}" destId="{C384AD28-0685-4F06-892D-D9E323D90B8B}" srcOrd="0" destOrd="0" presId="urn:microsoft.com/office/officeart/2009/3/layout/HorizontalOrganizationChart"/>
    <dgm:cxn modelId="{2E5D68BF-60CB-4055-9EED-B393A5E9ACFA}" type="presParOf" srcId="{63BB0492-116E-425D-A0FE-38C1CC054A5F}" destId="{5D1DC249-70EB-414F-8981-C8A24311307C}" srcOrd="1" destOrd="0" presId="urn:microsoft.com/office/officeart/2009/3/layout/HorizontalOrganizationChart"/>
    <dgm:cxn modelId="{BBF49AE5-C8ED-420D-873E-8F608C7F1C37}" type="presParOf" srcId="{5D1DC249-70EB-414F-8981-C8A24311307C}" destId="{CB6AFDCD-ADDA-4EC6-8584-68626F46A388}" srcOrd="0" destOrd="0" presId="urn:microsoft.com/office/officeart/2009/3/layout/HorizontalOrganizationChart"/>
    <dgm:cxn modelId="{823E6218-7130-4CF5-BA17-400EA2749210}" type="presParOf" srcId="{CB6AFDCD-ADDA-4EC6-8584-68626F46A388}" destId="{00EEFE3D-0D2F-469A-9F08-A96A3F77452F}" srcOrd="0" destOrd="0" presId="urn:microsoft.com/office/officeart/2009/3/layout/HorizontalOrganizationChart"/>
    <dgm:cxn modelId="{7FE6EB3C-1980-4BAD-BAA0-67F515D8D983}" type="presParOf" srcId="{CB6AFDCD-ADDA-4EC6-8584-68626F46A388}" destId="{BB408366-8590-43EB-AB61-85F56E806A93}" srcOrd="1" destOrd="0" presId="urn:microsoft.com/office/officeart/2009/3/layout/HorizontalOrganizationChart"/>
    <dgm:cxn modelId="{9C34B820-8C5D-491F-B079-2F59B67F8EC5}" type="presParOf" srcId="{5D1DC249-70EB-414F-8981-C8A24311307C}" destId="{B8C010F9-C734-4920-A983-E0C6D9F75BB9}" srcOrd="1" destOrd="0" presId="urn:microsoft.com/office/officeart/2009/3/layout/HorizontalOrganizationChart"/>
    <dgm:cxn modelId="{C132ED1A-3435-405F-A1E0-8A5576E2BD8A}" type="presParOf" srcId="{B8C010F9-C734-4920-A983-E0C6D9F75BB9}" destId="{D4B64B35-924F-4E00-B847-171B20AB227E}" srcOrd="0" destOrd="0" presId="urn:microsoft.com/office/officeart/2009/3/layout/HorizontalOrganizationChart"/>
    <dgm:cxn modelId="{6EBE8A98-11F7-4CB2-9F24-F2D00E7BD078}" type="presParOf" srcId="{B8C010F9-C734-4920-A983-E0C6D9F75BB9}" destId="{E3DEB117-E4D6-41AC-9782-4BF461E5BB74}" srcOrd="1" destOrd="0" presId="urn:microsoft.com/office/officeart/2009/3/layout/HorizontalOrganizationChart"/>
    <dgm:cxn modelId="{EB9D0D9F-BA77-4B64-84A2-B508BDA64FD3}" type="presParOf" srcId="{E3DEB117-E4D6-41AC-9782-4BF461E5BB74}" destId="{FAE1F7C5-0D91-40E8-97FF-7996D8704268}" srcOrd="0" destOrd="0" presId="urn:microsoft.com/office/officeart/2009/3/layout/HorizontalOrganizationChart"/>
    <dgm:cxn modelId="{D56281E7-BC9D-4BF9-A160-6C83338BF59B}" type="presParOf" srcId="{FAE1F7C5-0D91-40E8-97FF-7996D8704268}" destId="{914A1C38-3B0F-438D-8B13-48EEA14D07F3}" srcOrd="0" destOrd="0" presId="urn:microsoft.com/office/officeart/2009/3/layout/HorizontalOrganizationChart"/>
    <dgm:cxn modelId="{11A78FC9-AE2B-472F-951A-12976C0B2000}" type="presParOf" srcId="{FAE1F7C5-0D91-40E8-97FF-7996D8704268}" destId="{843891E5-BF76-4C32-B771-8D8120996EAA}" srcOrd="1" destOrd="0" presId="urn:microsoft.com/office/officeart/2009/3/layout/HorizontalOrganizationChart"/>
    <dgm:cxn modelId="{E24ECB2A-5A32-491A-BC4A-8B2231C4796F}" type="presParOf" srcId="{E3DEB117-E4D6-41AC-9782-4BF461E5BB74}" destId="{F4DBF5C2-DB19-4104-A41F-79CAC03BECCF}" srcOrd="1" destOrd="0" presId="urn:microsoft.com/office/officeart/2009/3/layout/HorizontalOrganizationChart"/>
    <dgm:cxn modelId="{50BB6A25-3616-40CE-9891-8EAD97B2954D}" type="presParOf" srcId="{E3DEB117-E4D6-41AC-9782-4BF461E5BB74}" destId="{2E61886A-F416-4E93-AA18-7864E27A2AD2}" srcOrd="2" destOrd="0" presId="urn:microsoft.com/office/officeart/2009/3/layout/HorizontalOrganizationChart"/>
    <dgm:cxn modelId="{133BDDBF-441D-410E-B4DE-63FD33782E8D}" type="presParOf" srcId="{B8C010F9-C734-4920-A983-E0C6D9F75BB9}" destId="{F8C40F25-E347-4C6E-8829-5023C965C5C5}" srcOrd="2" destOrd="0" presId="urn:microsoft.com/office/officeart/2009/3/layout/HorizontalOrganizationChart"/>
    <dgm:cxn modelId="{0CE5E60D-B676-4488-87E9-69E111409058}" type="presParOf" srcId="{B8C010F9-C734-4920-A983-E0C6D9F75BB9}" destId="{7FB76A13-13D8-4C79-8DF0-C0B5C9D38347}" srcOrd="3" destOrd="0" presId="urn:microsoft.com/office/officeart/2009/3/layout/HorizontalOrganizationChart"/>
    <dgm:cxn modelId="{0BED6FCD-A3BF-42BD-BBA9-15F4DC5B91B2}" type="presParOf" srcId="{7FB76A13-13D8-4C79-8DF0-C0B5C9D38347}" destId="{CC5F0822-CD4E-47C4-8496-167559D3665B}" srcOrd="0" destOrd="0" presId="urn:microsoft.com/office/officeart/2009/3/layout/HorizontalOrganizationChart"/>
    <dgm:cxn modelId="{29A7E0BB-C5EF-493C-A67C-3526C6FB12C0}" type="presParOf" srcId="{CC5F0822-CD4E-47C4-8496-167559D3665B}" destId="{F4E2DB66-D589-40F9-B17A-C29B9D000FB1}" srcOrd="0" destOrd="0" presId="urn:microsoft.com/office/officeart/2009/3/layout/HorizontalOrganizationChart"/>
    <dgm:cxn modelId="{6AE83465-1462-46BC-A702-4D7ECB70EE76}" type="presParOf" srcId="{CC5F0822-CD4E-47C4-8496-167559D3665B}" destId="{69C9AE6E-2EE8-4CD3-82D9-67E569AAF087}" srcOrd="1" destOrd="0" presId="urn:microsoft.com/office/officeart/2009/3/layout/HorizontalOrganizationChart"/>
    <dgm:cxn modelId="{E7CC0D7C-004C-4EE6-96B2-1DAF50591DF2}" type="presParOf" srcId="{7FB76A13-13D8-4C79-8DF0-C0B5C9D38347}" destId="{63225E42-C86E-4EA9-8CFE-F586C17D4A62}" srcOrd="1" destOrd="0" presId="urn:microsoft.com/office/officeart/2009/3/layout/HorizontalOrganizationChart"/>
    <dgm:cxn modelId="{35E4A7B4-EED1-4FFF-B19A-90B3111DC93E}" type="presParOf" srcId="{7FB76A13-13D8-4C79-8DF0-C0B5C9D38347}" destId="{21FC1664-22A4-4016-9BCC-2A5A8971A1E1}" srcOrd="2" destOrd="0" presId="urn:microsoft.com/office/officeart/2009/3/layout/HorizontalOrganizationChart"/>
    <dgm:cxn modelId="{60574F93-A8A9-4363-B576-AA43DF2C690C}" type="presParOf" srcId="{5D1DC249-70EB-414F-8981-C8A24311307C}" destId="{C5792E12-6DBF-4B7D-991E-A48C0FC691B9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Holly Free-Ollard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VP for Economic &amp; Workforce Development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Blake Montgomery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AVP of Economic &amp; Workforce Development</a:t>
          </a:r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A3ECFC66-5D59-4E1F-9551-7E8D7F6CB06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Mary Beth Oxendine-Woodby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 of Career &amp; Workforce Dev Center</a:t>
          </a:r>
        </a:p>
      </dgm:t>
    </dgm:pt>
    <dgm:pt modelId="{41BF0441-4054-461A-987B-9E8991770613}" type="parTrans" cxnId="{0E168B53-9E72-4F82-97A9-F96EF4A1480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E9D424DB-C584-4707-AC00-DBAA3FA90834}" type="sibTrans" cxnId="{0E168B53-9E72-4F82-97A9-F96EF4A14808}">
      <dgm:prSet/>
      <dgm:spPr/>
      <dgm:t>
        <a:bodyPr/>
        <a:lstStyle/>
        <a:p>
          <a:endParaRPr lang="en-US"/>
        </a:p>
      </dgm:t>
    </dgm:pt>
    <dgm:pt modelId="{82B3C6E3-7AE7-41BE-8859-F6842D4ABE0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Jackie Shook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Administrative Assistant (PT)</a:t>
          </a:r>
        </a:p>
      </dgm:t>
    </dgm:pt>
    <dgm:pt modelId="{B7F14962-2F7F-49BB-9FFB-69BD2760738D}" type="parTrans" cxnId="{021C4D0D-2A89-4EF5-B229-9F8AEF3F551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1BCAC6B8-BAFD-404B-83FA-F6D9150F4D88}" type="sibTrans" cxnId="{021C4D0D-2A89-4EF5-B229-9F8AEF3F551B}">
      <dgm:prSet/>
      <dgm:spPr/>
      <dgm:t>
        <a:bodyPr/>
        <a:lstStyle/>
        <a:p>
          <a:endParaRPr lang="en-US"/>
        </a:p>
      </dgm:t>
    </dgm:pt>
    <dgm:pt modelId="{203B6BF0-D051-4E33-B2AC-99B851052BF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Jennifer Kendrick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Career Development Coordinator</a:t>
          </a:r>
        </a:p>
      </dgm:t>
    </dgm:pt>
    <dgm:pt modelId="{1BC8D298-C66A-4420-929D-6893952119E6}" type="parTrans" cxnId="{C0F7AAE0-E4D1-432D-96CF-A2814AAB4CF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FDA3B60B-A253-4897-90A2-8DF15422AB7E}" type="sibTrans" cxnId="{C0F7AAE0-E4D1-432D-96CF-A2814AAB4CFF}">
      <dgm:prSet/>
      <dgm:spPr/>
      <dgm:t>
        <a:bodyPr/>
        <a:lstStyle/>
        <a:p>
          <a:endParaRPr lang="en-US"/>
        </a:p>
      </dgm:t>
    </dgm:pt>
    <dgm:pt modelId="{AF912C0E-63DC-4C30-B285-FE6ECBCEEEF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Julie Murray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Career Development Coordinator</a:t>
          </a:r>
        </a:p>
      </dgm:t>
    </dgm:pt>
    <dgm:pt modelId="{A8BC9CF9-C8B0-4F6D-A6EC-A121330E894D}" type="parTrans" cxnId="{12010BAE-1394-4B5A-A71F-C9CCD0EA9D4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5D7F0B51-1ACD-4176-A22C-221B47E800AD}" type="sibTrans" cxnId="{12010BAE-1394-4B5A-A71F-C9CCD0EA9D4E}">
      <dgm:prSet/>
      <dgm:spPr/>
      <dgm:t>
        <a:bodyPr/>
        <a:lstStyle/>
        <a:p>
          <a:endParaRPr lang="en-US"/>
        </a:p>
      </dgm:t>
    </dgm:pt>
    <dgm:pt modelId="{8D8A33E7-1AD4-4685-B7A8-C7DFB1F3E6F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Christina Parks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Director of RCAM Operations</a:t>
          </a:r>
        </a:p>
      </dgm:t>
    </dgm:pt>
    <dgm:pt modelId="{8760FA32-C5C9-480A-9B8A-DD6066735BFF}" type="parTrans" cxnId="{A2C1F10A-E557-4F32-9E18-3523867FE2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36A535F7-FB78-4E33-B8FC-EEFEAF2351A5}" type="sibTrans" cxnId="{A2C1F10A-E557-4F32-9E18-3523867FE23A}">
      <dgm:prSet/>
      <dgm:spPr/>
      <dgm:t>
        <a:bodyPr/>
        <a:lstStyle/>
        <a:p>
          <a:endParaRPr lang="en-US"/>
        </a:p>
      </dgm:t>
    </dgm:pt>
    <dgm:pt modelId="{CACE55C5-6E4E-4E30-959D-B47A445A7DA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Dallas Drinnon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RCAM Study Center Associate</a:t>
          </a:r>
        </a:p>
      </dgm:t>
    </dgm:pt>
    <dgm:pt modelId="{E2665E27-D660-4972-832F-6893F5D3B51B}" type="parTrans" cxnId="{11E76AAB-00AA-4DF0-81B7-011CCF0D009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9D59BE0F-C143-40EA-92A1-6295DB1DF911}" type="sibTrans" cxnId="{11E76AAB-00AA-4DF0-81B7-011CCF0D0099}">
      <dgm:prSet/>
      <dgm:spPr/>
      <dgm:t>
        <a:bodyPr/>
        <a:lstStyle/>
        <a:p>
          <a:endParaRPr lang="en-US"/>
        </a:p>
      </dgm:t>
    </dgm:pt>
    <dgm:pt modelId="{0A9D934D-3284-461D-A117-DC759D0FBE0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Sarah Bennett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RCAM Business Coordinator</a:t>
          </a:r>
        </a:p>
      </dgm:t>
    </dgm:pt>
    <dgm:pt modelId="{9489C653-8425-4374-A6D3-CDDBB492D859}" type="parTrans" cxnId="{4D13EF13-B133-450B-8D74-E329AA00F2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AC2EC3F1-2679-4EC5-A7A5-D27CA68967E7}" type="sibTrans" cxnId="{4D13EF13-B133-450B-8D74-E329AA00F26D}">
      <dgm:prSet/>
      <dgm:spPr/>
      <dgm:t>
        <a:bodyPr/>
        <a:lstStyle/>
        <a:p>
          <a:endParaRPr lang="en-US"/>
        </a:p>
      </dgm:t>
    </dgm:pt>
    <dgm:pt modelId="{2CD3755A-96C2-4922-9D1B-83AA7F5AD46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Jessica Barnett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Director of Workforce Solutions</a:t>
          </a:r>
        </a:p>
      </dgm:t>
    </dgm:pt>
    <dgm:pt modelId="{8FE5272F-CF75-4E3C-8E7C-F27C67260565}" type="parTrans" cxnId="{19A56F69-9D22-426B-9145-FE6896C86B7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4A15DDFF-0006-4F81-BF94-C1FE471D0531}" type="sibTrans" cxnId="{19A56F69-9D22-426B-9145-FE6896C86B79}">
      <dgm:prSet/>
      <dgm:spPr/>
      <dgm:t>
        <a:bodyPr/>
        <a:lstStyle/>
        <a:p>
          <a:endParaRPr lang="en-US"/>
        </a:p>
      </dgm:t>
    </dgm:pt>
    <dgm:pt modelId="{667847D8-24CA-4DAB-8CA8-39E585695278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Samantha Grayson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Workforce Solutions Associate</a:t>
          </a:r>
        </a:p>
      </dgm:t>
    </dgm:pt>
    <dgm:pt modelId="{E800B0EE-37B4-408C-958D-5EA0ED2C1592}" type="parTrans" cxnId="{3A8DB56C-F0E7-49EE-A270-D382136E19D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905098C3-4C76-42F7-BBF8-667332836AA1}" type="sibTrans" cxnId="{3A8DB56C-F0E7-49EE-A270-D382136E19DB}">
      <dgm:prSet/>
      <dgm:spPr/>
      <dgm:t>
        <a:bodyPr/>
        <a:lstStyle/>
        <a:p>
          <a:endParaRPr lang="en-US"/>
        </a:p>
      </dgm:t>
    </dgm:pt>
    <dgm:pt modelId="{BF9975C6-BB67-41A8-8F9B-AAF76699E82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Jessica Farmer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Workforce Solutions Coordinator</a:t>
          </a:r>
        </a:p>
      </dgm:t>
    </dgm:pt>
    <dgm:pt modelId="{92037528-9C15-473F-9C15-41222B947449}" type="parTrans" cxnId="{17323508-7235-4B95-81C2-1688B1ACF37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A83B7CD8-8781-4388-B01C-467AC4642C81}" type="sibTrans" cxnId="{17323508-7235-4B95-81C2-1688B1ACF37A}">
      <dgm:prSet/>
      <dgm:spPr/>
      <dgm:t>
        <a:bodyPr/>
        <a:lstStyle/>
        <a:p>
          <a:endParaRPr lang="en-US"/>
        </a:p>
      </dgm:t>
    </dgm:pt>
    <dgm:pt modelId="{3739D542-8AF3-410E-8E2B-389A3A55BD2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Tim Cassidy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RCAM Instructor</a:t>
          </a:r>
        </a:p>
      </dgm:t>
    </dgm:pt>
    <dgm:pt modelId="{88733BAF-F390-411B-BB5F-04AFE56FFC38}" type="parTrans" cxnId="{C5BC79A1-8E89-4CBB-B3EF-BC8D7D3E581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4B48B7EE-9EB8-466E-9687-0314AC4A4F90}" type="sibTrans" cxnId="{C5BC79A1-8E89-4CBB-B3EF-BC8D7D3E581E}">
      <dgm:prSet/>
      <dgm:spPr/>
      <dgm:t>
        <a:bodyPr/>
        <a:lstStyle/>
        <a:p>
          <a:endParaRPr lang="en-US"/>
        </a:p>
      </dgm:t>
    </dgm:pt>
    <dgm:pt modelId="{5DBB62DC-F5D1-44F7-A518-3C78EDC9A37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Larry Moore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RCAM Technical Coordinator</a:t>
          </a:r>
        </a:p>
      </dgm:t>
    </dgm:pt>
    <dgm:pt modelId="{05D3DACD-727E-479A-BCEC-1A1E54069604}" type="parTrans" cxnId="{453CBBF1-793B-44D1-A9F0-95DF89F57D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D44453C3-3514-43CF-B1C7-0FC757217903}" type="sibTrans" cxnId="{453CBBF1-793B-44D1-A9F0-95DF89F57DB4}">
      <dgm:prSet/>
      <dgm:spPr/>
      <dgm:t>
        <a:bodyPr/>
        <a:lstStyle/>
        <a:p>
          <a:endParaRPr lang="en-US"/>
        </a:p>
      </dgm:t>
    </dgm:pt>
    <dgm:pt modelId="{572BB10C-FBF8-47F9-A57F-F96641ED221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Kenneth Shinn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Machine Shop Coord / Apprenticeship Instructor</a:t>
          </a:r>
        </a:p>
      </dgm:t>
    </dgm:pt>
    <dgm:pt modelId="{85C53968-C559-4702-BE26-EB478A4286A3}" type="parTrans" cxnId="{B43D2D47-D6FD-4DB9-9F8B-8921E34F09E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BAD5B685-EA8B-4BD1-B071-8AF2A94AA984}" type="sibTrans" cxnId="{B43D2D47-D6FD-4DB9-9F8B-8921E34F09E8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 custLinFactNeighborY="3593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1" custSzY="112093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1" custScaleY="122586" custLinFactNeighborY="35936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1"/>
      <dgm:spPr/>
    </dgm:pt>
    <dgm:pt modelId="{A9098C91-8651-46DB-BC7E-03453FB649FC}" type="pres">
      <dgm:prSet presAssocID="{73E72DBC-CCF7-44E7-A2C6-57873CD77A11}" presName="hierChild4" presStyleCnt="0"/>
      <dgm:spPr/>
    </dgm:pt>
    <dgm:pt modelId="{2B1B12B7-065A-44EC-9384-0F6AB8A8C7E9}" type="pres">
      <dgm:prSet presAssocID="{41BF0441-4054-461A-987B-9E8991770613}" presName="Name64" presStyleLbl="parChTrans1D3" presStyleIdx="0" presStyleCnt="3"/>
      <dgm:spPr/>
    </dgm:pt>
    <dgm:pt modelId="{885F70B3-AD24-4775-BF19-FBBE3EEEFCC3}" type="pres">
      <dgm:prSet presAssocID="{A3ECFC66-5D59-4E1F-9551-7E8D7F6CB06E}" presName="hierRoot2" presStyleCnt="0">
        <dgm:presLayoutVars>
          <dgm:hierBranch val="init"/>
        </dgm:presLayoutVars>
      </dgm:prSet>
      <dgm:spPr/>
    </dgm:pt>
    <dgm:pt modelId="{EC1CC73D-5B47-4B26-9F08-1CBA8772C05D}" type="pres">
      <dgm:prSet presAssocID="{A3ECFC66-5D59-4E1F-9551-7E8D7F6CB06E}" presName="rootComposite" presStyleCnt="0"/>
      <dgm:spPr/>
    </dgm:pt>
    <dgm:pt modelId="{C362A1EB-A27D-4D5F-973F-01632D0AAC89}" type="pres">
      <dgm:prSet presAssocID="{A3ECFC66-5D59-4E1F-9551-7E8D7F6CB06E}" presName="rootText" presStyleLbl="node3" presStyleIdx="0" presStyleCnt="3">
        <dgm:presLayoutVars>
          <dgm:chPref val="3"/>
        </dgm:presLayoutVars>
      </dgm:prSet>
      <dgm:spPr/>
    </dgm:pt>
    <dgm:pt modelId="{78EDAB23-D352-4E0F-8070-C3BB3B7E8A1A}" type="pres">
      <dgm:prSet presAssocID="{A3ECFC66-5D59-4E1F-9551-7E8D7F6CB06E}" presName="rootConnector" presStyleLbl="node3" presStyleIdx="0" presStyleCnt="3"/>
      <dgm:spPr/>
    </dgm:pt>
    <dgm:pt modelId="{245D668B-1338-47E3-8027-2C2A4B3C20DE}" type="pres">
      <dgm:prSet presAssocID="{A3ECFC66-5D59-4E1F-9551-7E8D7F6CB06E}" presName="hierChild4" presStyleCnt="0"/>
      <dgm:spPr/>
    </dgm:pt>
    <dgm:pt modelId="{46A65A30-869A-4376-97ED-4DBF41780E64}" type="pres">
      <dgm:prSet presAssocID="{B7F14962-2F7F-49BB-9FFB-69BD2760738D}" presName="Name64" presStyleLbl="parChTrans1D4" presStyleIdx="0" presStyleCnt="10"/>
      <dgm:spPr/>
    </dgm:pt>
    <dgm:pt modelId="{A1D396CA-7F9A-4C1C-89FA-77CE20047485}" type="pres">
      <dgm:prSet presAssocID="{82B3C6E3-7AE7-41BE-8859-F6842D4ABE02}" presName="hierRoot2" presStyleCnt="0">
        <dgm:presLayoutVars>
          <dgm:hierBranch val="init"/>
        </dgm:presLayoutVars>
      </dgm:prSet>
      <dgm:spPr/>
    </dgm:pt>
    <dgm:pt modelId="{F0C27BEF-98BF-40BC-9EB6-F3A53B7B90BF}" type="pres">
      <dgm:prSet presAssocID="{82B3C6E3-7AE7-41BE-8859-F6842D4ABE02}" presName="rootComposite" presStyleCnt="0"/>
      <dgm:spPr/>
    </dgm:pt>
    <dgm:pt modelId="{0D4843FA-8B23-495F-BF7C-193438BB4505}" type="pres">
      <dgm:prSet presAssocID="{82B3C6E3-7AE7-41BE-8859-F6842D4ABE02}" presName="rootText" presStyleLbl="node4" presStyleIdx="0" presStyleCnt="10">
        <dgm:presLayoutVars>
          <dgm:chPref val="3"/>
        </dgm:presLayoutVars>
      </dgm:prSet>
      <dgm:spPr/>
    </dgm:pt>
    <dgm:pt modelId="{CFE720D7-66E8-4B67-80F9-932062164060}" type="pres">
      <dgm:prSet presAssocID="{82B3C6E3-7AE7-41BE-8859-F6842D4ABE02}" presName="rootConnector" presStyleLbl="node4" presStyleIdx="0" presStyleCnt="10"/>
      <dgm:spPr/>
    </dgm:pt>
    <dgm:pt modelId="{8E2C90F4-5CF3-4AB3-973D-A6F487B9659E}" type="pres">
      <dgm:prSet presAssocID="{82B3C6E3-7AE7-41BE-8859-F6842D4ABE02}" presName="hierChild4" presStyleCnt="0"/>
      <dgm:spPr/>
    </dgm:pt>
    <dgm:pt modelId="{CBA0C18A-69FC-44AA-AACE-87C7D51E1BAA}" type="pres">
      <dgm:prSet presAssocID="{82B3C6E3-7AE7-41BE-8859-F6842D4ABE02}" presName="hierChild5" presStyleCnt="0"/>
      <dgm:spPr/>
    </dgm:pt>
    <dgm:pt modelId="{C2399EAA-E4C1-47B3-9CF1-7B1C666D7974}" type="pres">
      <dgm:prSet presAssocID="{1BC8D298-C66A-4420-929D-6893952119E6}" presName="Name64" presStyleLbl="parChTrans1D4" presStyleIdx="1" presStyleCnt="10"/>
      <dgm:spPr/>
    </dgm:pt>
    <dgm:pt modelId="{A0E3C99B-434F-4133-A9B8-67D05DBEB4FA}" type="pres">
      <dgm:prSet presAssocID="{203B6BF0-D051-4E33-B2AC-99B851052BFF}" presName="hierRoot2" presStyleCnt="0">
        <dgm:presLayoutVars>
          <dgm:hierBranch val="init"/>
        </dgm:presLayoutVars>
      </dgm:prSet>
      <dgm:spPr/>
    </dgm:pt>
    <dgm:pt modelId="{6DAE295C-DEB1-4C4B-A180-DEA072A87255}" type="pres">
      <dgm:prSet presAssocID="{203B6BF0-D051-4E33-B2AC-99B851052BFF}" presName="rootComposite" presStyleCnt="0"/>
      <dgm:spPr/>
    </dgm:pt>
    <dgm:pt modelId="{F0C1B833-976F-41BA-9902-E5CF8CBF9328}" type="pres">
      <dgm:prSet presAssocID="{203B6BF0-D051-4E33-B2AC-99B851052BFF}" presName="rootText" presStyleLbl="node4" presStyleIdx="1" presStyleCnt="10">
        <dgm:presLayoutVars>
          <dgm:chPref val="3"/>
        </dgm:presLayoutVars>
      </dgm:prSet>
      <dgm:spPr/>
    </dgm:pt>
    <dgm:pt modelId="{33D46A68-4983-499E-BF1E-9DF0BBFE93A3}" type="pres">
      <dgm:prSet presAssocID="{203B6BF0-D051-4E33-B2AC-99B851052BFF}" presName="rootConnector" presStyleLbl="node4" presStyleIdx="1" presStyleCnt="10"/>
      <dgm:spPr/>
    </dgm:pt>
    <dgm:pt modelId="{35530157-1135-4295-BEE2-A0A08AC50A98}" type="pres">
      <dgm:prSet presAssocID="{203B6BF0-D051-4E33-B2AC-99B851052BFF}" presName="hierChild4" presStyleCnt="0"/>
      <dgm:spPr/>
    </dgm:pt>
    <dgm:pt modelId="{C771AD54-28D7-428D-81ED-F53CF1793BCF}" type="pres">
      <dgm:prSet presAssocID="{203B6BF0-D051-4E33-B2AC-99B851052BFF}" presName="hierChild5" presStyleCnt="0"/>
      <dgm:spPr/>
    </dgm:pt>
    <dgm:pt modelId="{B446AF54-679A-485D-B87A-FD2499F34098}" type="pres">
      <dgm:prSet presAssocID="{A8BC9CF9-C8B0-4F6D-A6EC-A121330E894D}" presName="Name64" presStyleLbl="parChTrans1D4" presStyleIdx="2" presStyleCnt="10"/>
      <dgm:spPr/>
    </dgm:pt>
    <dgm:pt modelId="{9A56474A-F79C-4608-862B-13360E049C7E}" type="pres">
      <dgm:prSet presAssocID="{AF912C0E-63DC-4C30-B285-FE6ECBCEEEF2}" presName="hierRoot2" presStyleCnt="0">
        <dgm:presLayoutVars>
          <dgm:hierBranch val="init"/>
        </dgm:presLayoutVars>
      </dgm:prSet>
      <dgm:spPr/>
    </dgm:pt>
    <dgm:pt modelId="{77EDCE96-1BE4-4C00-AAC9-3F7C2A35E761}" type="pres">
      <dgm:prSet presAssocID="{AF912C0E-63DC-4C30-B285-FE6ECBCEEEF2}" presName="rootComposite" presStyleCnt="0"/>
      <dgm:spPr/>
    </dgm:pt>
    <dgm:pt modelId="{A91CF76D-FFA3-49AF-8C88-73C19BF56E1A}" type="pres">
      <dgm:prSet presAssocID="{AF912C0E-63DC-4C30-B285-FE6ECBCEEEF2}" presName="rootText" presStyleLbl="node4" presStyleIdx="2" presStyleCnt="10">
        <dgm:presLayoutVars>
          <dgm:chPref val="3"/>
        </dgm:presLayoutVars>
      </dgm:prSet>
      <dgm:spPr/>
    </dgm:pt>
    <dgm:pt modelId="{F0C556C0-0453-4A31-8710-CE24A77D2479}" type="pres">
      <dgm:prSet presAssocID="{AF912C0E-63DC-4C30-B285-FE6ECBCEEEF2}" presName="rootConnector" presStyleLbl="node4" presStyleIdx="2" presStyleCnt="10"/>
      <dgm:spPr/>
    </dgm:pt>
    <dgm:pt modelId="{DA105EFE-EAA8-49FF-B4FF-2A40F3CDC1BA}" type="pres">
      <dgm:prSet presAssocID="{AF912C0E-63DC-4C30-B285-FE6ECBCEEEF2}" presName="hierChild4" presStyleCnt="0"/>
      <dgm:spPr/>
    </dgm:pt>
    <dgm:pt modelId="{4FF7132E-AE45-40E5-BE10-B2186F54F22C}" type="pres">
      <dgm:prSet presAssocID="{AF912C0E-63DC-4C30-B285-FE6ECBCEEEF2}" presName="hierChild5" presStyleCnt="0"/>
      <dgm:spPr/>
    </dgm:pt>
    <dgm:pt modelId="{4F7E2286-1FBD-4A03-8798-0C43974DB413}" type="pres">
      <dgm:prSet presAssocID="{A3ECFC66-5D59-4E1F-9551-7E8D7F6CB06E}" presName="hierChild5" presStyleCnt="0"/>
      <dgm:spPr/>
    </dgm:pt>
    <dgm:pt modelId="{EB53EDE5-5D8B-4983-9D6E-C8F33E672C1E}" type="pres">
      <dgm:prSet presAssocID="{8760FA32-C5C9-480A-9B8A-DD6066735BFF}" presName="Name64" presStyleLbl="parChTrans1D3" presStyleIdx="1" presStyleCnt="3"/>
      <dgm:spPr/>
    </dgm:pt>
    <dgm:pt modelId="{5285F3E5-83E5-4976-8F3A-C59FEC782F6C}" type="pres">
      <dgm:prSet presAssocID="{8D8A33E7-1AD4-4685-B7A8-C7DFB1F3E6FB}" presName="hierRoot2" presStyleCnt="0">
        <dgm:presLayoutVars>
          <dgm:hierBranch val="init"/>
        </dgm:presLayoutVars>
      </dgm:prSet>
      <dgm:spPr/>
    </dgm:pt>
    <dgm:pt modelId="{E4C11402-BEC5-4A8C-89BB-F238DFDE7514}" type="pres">
      <dgm:prSet presAssocID="{8D8A33E7-1AD4-4685-B7A8-C7DFB1F3E6FB}" presName="rootComposite" presStyleCnt="0"/>
      <dgm:spPr/>
    </dgm:pt>
    <dgm:pt modelId="{E61A75A6-6C2E-4A5E-BEEF-CB0458198DFB}" type="pres">
      <dgm:prSet presAssocID="{8D8A33E7-1AD4-4685-B7A8-C7DFB1F3E6FB}" presName="rootText" presStyleLbl="node3" presStyleIdx="1" presStyleCnt="3">
        <dgm:presLayoutVars>
          <dgm:chPref val="3"/>
        </dgm:presLayoutVars>
      </dgm:prSet>
      <dgm:spPr/>
    </dgm:pt>
    <dgm:pt modelId="{70F2D147-F001-4821-9533-C724F4C5AA11}" type="pres">
      <dgm:prSet presAssocID="{8D8A33E7-1AD4-4685-B7A8-C7DFB1F3E6FB}" presName="rootConnector" presStyleLbl="node3" presStyleIdx="1" presStyleCnt="3"/>
      <dgm:spPr/>
    </dgm:pt>
    <dgm:pt modelId="{AC31792E-4A71-40A8-B76A-C35758F6FAF3}" type="pres">
      <dgm:prSet presAssocID="{8D8A33E7-1AD4-4685-B7A8-C7DFB1F3E6FB}" presName="hierChild4" presStyleCnt="0"/>
      <dgm:spPr/>
    </dgm:pt>
    <dgm:pt modelId="{A5A7B5AB-AFFE-4C2F-952B-3CED5BFCB062}" type="pres">
      <dgm:prSet presAssocID="{E2665E27-D660-4972-832F-6893F5D3B51B}" presName="Name64" presStyleLbl="parChTrans1D4" presStyleIdx="3" presStyleCnt="10"/>
      <dgm:spPr/>
    </dgm:pt>
    <dgm:pt modelId="{11961933-31EF-4D91-BEF6-0E1D452B1544}" type="pres">
      <dgm:prSet presAssocID="{CACE55C5-6E4E-4E30-959D-B47A445A7DAF}" presName="hierRoot2" presStyleCnt="0">
        <dgm:presLayoutVars>
          <dgm:hierBranch val="init"/>
        </dgm:presLayoutVars>
      </dgm:prSet>
      <dgm:spPr/>
    </dgm:pt>
    <dgm:pt modelId="{E5F77B9A-0B3E-46CB-B925-C8238086FCE5}" type="pres">
      <dgm:prSet presAssocID="{CACE55C5-6E4E-4E30-959D-B47A445A7DAF}" presName="rootComposite" presStyleCnt="0"/>
      <dgm:spPr/>
    </dgm:pt>
    <dgm:pt modelId="{0633D38E-3F3F-4C3F-BA1E-B5E617931464}" type="pres">
      <dgm:prSet presAssocID="{CACE55C5-6E4E-4E30-959D-B47A445A7DAF}" presName="rootText" presStyleLbl="node4" presStyleIdx="3" presStyleCnt="10">
        <dgm:presLayoutVars>
          <dgm:chPref val="3"/>
        </dgm:presLayoutVars>
      </dgm:prSet>
      <dgm:spPr/>
    </dgm:pt>
    <dgm:pt modelId="{E62D4DF3-FC9F-4FF9-8A9A-F09750F6298D}" type="pres">
      <dgm:prSet presAssocID="{CACE55C5-6E4E-4E30-959D-B47A445A7DAF}" presName="rootConnector" presStyleLbl="node4" presStyleIdx="3" presStyleCnt="10"/>
      <dgm:spPr/>
    </dgm:pt>
    <dgm:pt modelId="{DFD242B9-C811-42BF-82C4-BB0AAD75DB0C}" type="pres">
      <dgm:prSet presAssocID="{CACE55C5-6E4E-4E30-959D-B47A445A7DAF}" presName="hierChild4" presStyleCnt="0"/>
      <dgm:spPr/>
    </dgm:pt>
    <dgm:pt modelId="{E24FCAEA-8B43-4C6E-85F2-A28FECF77D19}" type="pres">
      <dgm:prSet presAssocID="{CACE55C5-6E4E-4E30-959D-B47A445A7DAF}" presName="hierChild5" presStyleCnt="0"/>
      <dgm:spPr/>
    </dgm:pt>
    <dgm:pt modelId="{3585A3B8-0E02-4923-8E81-0050211D95A4}" type="pres">
      <dgm:prSet presAssocID="{9489C653-8425-4374-A6D3-CDDBB492D859}" presName="Name64" presStyleLbl="parChTrans1D4" presStyleIdx="4" presStyleCnt="10"/>
      <dgm:spPr/>
    </dgm:pt>
    <dgm:pt modelId="{C78AC352-545D-4320-8BD4-C14A0C1472A4}" type="pres">
      <dgm:prSet presAssocID="{0A9D934D-3284-461D-A117-DC759D0FBE0E}" presName="hierRoot2" presStyleCnt="0">
        <dgm:presLayoutVars>
          <dgm:hierBranch val="init"/>
        </dgm:presLayoutVars>
      </dgm:prSet>
      <dgm:spPr/>
    </dgm:pt>
    <dgm:pt modelId="{CE1F2D75-D90F-4A49-B0A8-9CD917DD8F9F}" type="pres">
      <dgm:prSet presAssocID="{0A9D934D-3284-461D-A117-DC759D0FBE0E}" presName="rootComposite" presStyleCnt="0"/>
      <dgm:spPr/>
    </dgm:pt>
    <dgm:pt modelId="{DBEDF0F4-305C-4896-89DA-21864F4B04F9}" type="pres">
      <dgm:prSet presAssocID="{0A9D934D-3284-461D-A117-DC759D0FBE0E}" presName="rootText" presStyleLbl="node4" presStyleIdx="4" presStyleCnt="10">
        <dgm:presLayoutVars>
          <dgm:chPref val="3"/>
        </dgm:presLayoutVars>
      </dgm:prSet>
      <dgm:spPr/>
    </dgm:pt>
    <dgm:pt modelId="{9EE7FEA5-559E-43A1-AC00-EDF4D3609B72}" type="pres">
      <dgm:prSet presAssocID="{0A9D934D-3284-461D-A117-DC759D0FBE0E}" presName="rootConnector" presStyleLbl="node4" presStyleIdx="4" presStyleCnt="10"/>
      <dgm:spPr/>
    </dgm:pt>
    <dgm:pt modelId="{9D71A396-A383-457D-A658-51BE48A65A27}" type="pres">
      <dgm:prSet presAssocID="{0A9D934D-3284-461D-A117-DC759D0FBE0E}" presName="hierChild4" presStyleCnt="0"/>
      <dgm:spPr/>
    </dgm:pt>
    <dgm:pt modelId="{7382647F-26E9-4EC2-88EC-6908378FAAFD}" type="pres">
      <dgm:prSet presAssocID="{0A9D934D-3284-461D-A117-DC759D0FBE0E}" presName="hierChild5" presStyleCnt="0"/>
      <dgm:spPr/>
    </dgm:pt>
    <dgm:pt modelId="{EB19DAA4-B7B6-4FFF-885B-52E0E600592A}" type="pres">
      <dgm:prSet presAssocID="{85C53968-C559-4702-BE26-EB478A4286A3}" presName="Name64" presStyleLbl="parChTrans1D4" presStyleIdx="5" presStyleCnt="10"/>
      <dgm:spPr/>
    </dgm:pt>
    <dgm:pt modelId="{15A873FF-4327-4F55-843B-3C9E22E7AFA0}" type="pres">
      <dgm:prSet presAssocID="{572BB10C-FBF8-47F9-A57F-F96641ED2216}" presName="hierRoot2" presStyleCnt="0">
        <dgm:presLayoutVars>
          <dgm:hierBranch val="init"/>
        </dgm:presLayoutVars>
      </dgm:prSet>
      <dgm:spPr/>
    </dgm:pt>
    <dgm:pt modelId="{562B8793-4979-49DC-9EE2-64D589B29D97}" type="pres">
      <dgm:prSet presAssocID="{572BB10C-FBF8-47F9-A57F-F96641ED2216}" presName="rootComposite" presStyleCnt="0"/>
      <dgm:spPr/>
    </dgm:pt>
    <dgm:pt modelId="{2F385955-4DB5-4BFC-8889-8F12956D8B41}" type="pres">
      <dgm:prSet presAssocID="{572BB10C-FBF8-47F9-A57F-F96641ED2216}" presName="rootText" presStyleLbl="node4" presStyleIdx="5" presStyleCnt="10">
        <dgm:presLayoutVars>
          <dgm:chPref val="3"/>
        </dgm:presLayoutVars>
      </dgm:prSet>
      <dgm:spPr/>
    </dgm:pt>
    <dgm:pt modelId="{CCA924F6-46E5-440F-856D-CF0BE66E3BBC}" type="pres">
      <dgm:prSet presAssocID="{572BB10C-FBF8-47F9-A57F-F96641ED2216}" presName="rootConnector" presStyleLbl="node4" presStyleIdx="5" presStyleCnt="10"/>
      <dgm:spPr/>
    </dgm:pt>
    <dgm:pt modelId="{E59935BB-8F1B-48EB-AF95-CE20424D1B07}" type="pres">
      <dgm:prSet presAssocID="{572BB10C-FBF8-47F9-A57F-F96641ED2216}" presName="hierChild4" presStyleCnt="0"/>
      <dgm:spPr/>
    </dgm:pt>
    <dgm:pt modelId="{6F8004E2-7F7C-4E02-82C2-634E36509DBE}" type="pres">
      <dgm:prSet presAssocID="{572BB10C-FBF8-47F9-A57F-F96641ED2216}" presName="hierChild5" presStyleCnt="0"/>
      <dgm:spPr/>
    </dgm:pt>
    <dgm:pt modelId="{D3A25540-574C-4DB2-AB35-3B41F7E74EE8}" type="pres">
      <dgm:prSet presAssocID="{88733BAF-F390-411B-BB5F-04AFE56FFC38}" presName="Name64" presStyleLbl="parChTrans1D4" presStyleIdx="6" presStyleCnt="10"/>
      <dgm:spPr/>
    </dgm:pt>
    <dgm:pt modelId="{DCEBA28C-FBCD-4988-80F5-89A9F8BB2F5A}" type="pres">
      <dgm:prSet presAssocID="{3739D542-8AF3-410E-8E2B-389A3A55BD2F}" presName="hierRoot2" presStyleCnt="0">
        <dgm:presLayoutVars>
          <dgm:hierBranch val="init"/>
        </dgm:presLayoutVars>
      </dgm:prSet>
      <dgm:spPr/>
    </dgm:pt>
    <dgm:pt modelId="{DE7178D4-926D-4597-A387-298DE19B1A3A}" type="pres">
      <dgm:prSet presAssocID="{3739D542-8AF3-410E-8E2B-389A3A55BD2F}" presName="rootComposite" presStyleCnt="0"/>
      <dgm:spPr/>
    </dgm:pt>
    <dgm:pt modelId="{2EE9BF0A-DE88-483D-A9A4-FC75F12E9839}" type="pres">
      <dgm:prSet presAssocID="{3739D542-8AF3-410E-8E2B-389A3A55BD2F}" presName="rootText" presStyleLbl="node4" presStyleIdx="6" presStyleCnt="10">
        <dgm:presLayoutVars>
          <dgm:chPref val="3"/>
        </dgm:presLayoutVars>
      </dgm:prSet>
      <dgm:spPr/>
    </dgm:pt>
    <dgm:pt modelId="{FC34AB14-2BF9-4754-A93E-1BB8A914A16B}" type="pres">
      <dgm:prSet presAssocID="{3739D542-8AF3-410E-8E2B-389A3A55BD2F}" presName="rootConnector" presStyleLbl="node4" presStyleIdx="6" presStyleCnt="10"/>
      <dgm:spPr/>
    </dgm:pt>
    <dgm:pt modelId="{B312124E-CEA3-4F05-BFFC-738DE501B355}" type="pres">
      <dgm:prSet presAssocID="{3739D542-8AF3-410E-8E2B-389A3A55BD2F}" presName="hierChild4" presStyleCnt="0"/>
      <dgm:spPr/>
    </dgm:pt>
    <dgm:pt modelId="{E2158C11-BC7F-4261-A3F7-2E36FF8E02B3}" type="pres">
      <dgm:prSet presAssocID="{3739D542-8AF3-410E-8E2B-389A3A55BD2F}" presName="hierChild5" presStyleCnt="0"/>
      <dgm:spPr/>
    </dgm:pt>
    <dgm:pt modelId="{CD100860-B111-45C1-84D2-68F93253ED4D}" type="pres">
      <dgm:prSet presAssocID="{05D3DACD-727E-479A-BCEC-1A1E54069604}" presName="Name64" presStyleLbl="parChTrans1D4" presStyleIdx="7" presStyleCnt="10"/>
      <dgm:spPr/>
    </dgm:pt>
    <dgm:pt modelId="{42328392-116A-40EC-AE82-343F91566EE8}" type="pres">
      <dgm:prSet presAssocID="{5DBB62DC-F5D1-44F7-A518-3C78EDC9A379}" presName="hierRoot2" presStyleCnt="0">
        <dgm:presLayoutVars>
          <dgm:hierBranch val="init"/>
        </dgm:presLayoutVars>
      </dgm:prSet>
      <dgm:spPr/>
    </dgm:pt>
    <dgm:pt modelId="{A31FEE2B-34D0-489C-88DE-08328E6B7982}" type="pres">
      <dgm:prSet presAssocID="{5DBB62DC-F5D1-44F7-A518-3C78EDC9A379}" presName="rootComposite" presStyleCnt="0"/>
      <dgm:spPr/>
    </dgm:pt>
    <dgm:pt modelId="{6A4ABFAE-72EA-4E1F-93C6-A70CF4C7F432}" type="pres">
      <dgm:prSet presAssocID="{5DBB62DC-F5D1-44F7-A518-3C78EDC9A379}" presName="rootText" presStyleLbl="node4" presStyleIdx="7" presStyleCnt="10">
        <dgm:presLayoutVars>
          <dgm:chPref val="3"/>
        </dgm:presLayoutVars>
      </dgm:prSet>
      <dgm:spPr/>
    </dgm:pt>
    <dgm:pt modelId="{EC4D360A-7205-4C2C-9D69-FD78FEE973B9}" type="pres">
      <dgm:prSet presAssocID="{5DBB62DC-F5D1-44F7-A518-3C78EDC9A379}" presName="rootConnector" presStyleLbl="node4" presStyleIdx="7" presStyleCnt="10"/>
      <dgm:spPr/>
    </dgm:pt>
    <dgm:pt modelId="{B89DB64B-10B3-42FE-8000-77DE87E4D89D}" type="pres">
      <dgm:prSet presAssocID="{5DBB62DC-F5D1-44F7-A518-3C78EDC9A379}" presName="hierChild4" presStyleCnt="0"/>
      <dgm:spPr/>
    </dgm:pt>
    <dgm:pt modelId="{2C9347D7-1098-4BCD-B91E-8EB1D246AB73}" type="pres">
      <dgm:prSet presAssocID="{5DBB62DC-F5D1-44F7-A518-3C78EDC9A379}" presName="hierChild5" presStyleCnt="0"/>
      <dgm:spPr/>
    </dgm:pt>
    <dgm:pt modelId="{7FB36730-A1E9-4F58-8D40-1C261E6B1A67}" type="pres">
      <dgm:prSet presAssocID="{8D8A33E7-1AD4-4685-B7A8-C7DFB1F3E6FB}" presName="hierChild5" presStyleCnt="0"/>
      <dgm:spPr/>
    </dgm:pt>
    <dgm:pt modelId="{3F33D272-A3E3-4DB1-8F56-D47F9B7A7264}" type="pres">
      <dgm:prSet presAssocID="{8FE5272F-CF75-4E3C-8E7C-F27C67260565}" presName="Name64" presStyleLbl="parChTrans1D3" presStyleIdx="2" presStyleCnt="3"/>
      <dgm:spPr/>
    </dgm:pt>
    <dgm:pt modelId="{AA029604-DA3C-486B-92CD-84BEA02A4C60}" type="pres">
      <dgm:prSet presAssocID="{2CD3755A-96C2-4922-9D1B-83AA7F5AD46E}" presName="hierRoot2" presStyleCnt="0">
        <dgm:presLayoutVars>
          <dgm:hierBranch val="init"/>
        </dgm:presLayoutVars>
      </dgm:prSet>
      <dgm:spPr/>
    </dgm:pt>
    <dgm:pt modelId="{FB698B9A-2F89-4C27-99EE-9852023AC19C}" type="pres">
      <dgm:prSet presAssocID="{2CD3755A-96C2-4922-9D1B-83AA7F5AD46E}" presName="rootComposite" presStyleCnt="0"/>
      <dgm:spPr/>
    </dgm:pt>
    <dgm:pt modelId="{1201BE94-93E6-4B22-92A3-C6BAA8B869CF}" type="pres">
      <dgm:prSet presAssocID="{2CD3755A-96C2-4922-9D1B-83AA7F5AD46E}" presName="rootText" presStyleLbl="node3" presStyleIdx="2" presStyleCnt="3">
        <dgm:presLayoutVars>
          <dgm:chPref val="3"/>
        </dgm:presLayoutVars>
      </dgm:prSet>
      <dgm:spPr/>
    </dgm:pt>
    <dgm:pt modelId="{013E7874-3122-4115-A6D9-D3A5DE04271D}" type="pres">
      <dgm:prSet presAssocID="{2CD3755A-96C2-4922-9D1B-83AA7F5AD46E}" presName="rootConnector" presStyleLbl="node3" presStyleIdx="2" presStyleCnt="3"/>
      <dgm:spPr/>
    </dgm:pt>
    <dgm:pt modelId="{861EB718-BD3A-4769-8B12-1D01BCAD7589}" type="pres">
      <dgm:prSet presAssocID="{2CD3755A-96C2-4922-9D1B-83AA7F5AD46E}" presName="hierChild4" presStyleCnt="0"/>
      <dgm:spPr/>
    </dgm:pt>
    <dgm:pt modelId="{A9137DF2-6F04-4103-8E60-5A7D297D5429}" type="pres">
      <dgm:prSet presAssocID="{E800B0EE-37B4-408C-958D-5EA0ED2C1592}" presName="Name64" presStyleLbl="parChTrans1D4" presStyleIdx="8" presStyleCnt="10"/>
      <dgm:spPr/>
    </dgm:pt>
    <dgm:pt modelId="{5F4BF569-07A2-467B-9E3E-46E6C79690C6}" type="pres">
      <dgm:prSet presAssocID="{667847D8-24CA-4DAB-8CA8-39E585695278}" presName="hierRoot2" presStyleCnt="0">
        <dgm:presLayoutVars>
          <dgm:hierBranch val="init"/>
        </dgm:presLayoutVars>
      </dgm:prSet>
      <dgm:spPr/>
    </dgm:pt>
    <dgm:pt modelId="{C6F65AAB-C38F-4D55-8F8D-CB61E66F287E}" type="pres">
      <dgm:prSet presAssocID="{667847D8-24CA-4DAB-8CA8-39E585695278}" presName="rootComposite" presStyleCnt="0"/>
      <dgm:spPr/>
    </dgm:pt>
    <dgm:pt modelId="{38B05379-47AF-4CDC-8129-4583E0D1F2BC}" type="pres">
      <dgm:prSet presAssocID="{667847D8-24CA-4DAB-8CA8-39E585695278}" presName="rootText" presStyleLbl="node4" presStyleIdx="8" presStyleCnt="10">
        <dgm:presLayoutVars>
          <dgm:chPref val="3"/>
        </dgm:presLayoutVars>
      </dgm:prSet>
      <dgm:spPr/>
    </dgm:pt>
    <dgm:pt modelId="{E3570917-2AE6-46C5-B08A-99E945EE1945}" type="pres">
      <dgm:prSet presAssocID="{667847D8-24CA-4DAB-8CA8-39E585695278}" presName="rootConnector" presStyleLbl="node4" presStyleIdx="8" presStyleCnt="10"/>
      <dgm:spPr/>
    </dgm:pt>
    <dgm:pt modelId="{A36B7413-4147-42B8-AA26-F4AEE5280463}" type="pres">
      <dgm:prSet presAssocID="{667847D8-24CA-4DAB-8CA8-39E585695278}" presName="hierChild4" presStyleCnt="0"/>
      <dgm:spPr/>
    </dgm:pt>
    <dgm:pt modelId="{F6318E7F-03F5-4091-8992-5247EE197538}" type="pres">
      <dgm:prSet presAssocID="{667847D8-24CA-4DAB-8CA8-39E585695278}" presName="hierChild5" presStyleCnt="0"/>
      <dgm:spPr/>
    </dgm:pt>
    <dgm:pt modelId="{723F52F0-74CB-4839-B205-019764B85B90}" type="pres">
      <dgm:prSet presAssocID="{92037528-9C15-473F-9C15-41222B947449}" presName="Name64" presStyleLbl="parChTrans1D4" presStyleIdx="9" presStyleCnt="10"/>
      <dgm:spPr/>
    </dgm:pt>
    <dgm:pt modelId="{0F619378-F9B4-4F61-829D-A9425F8A7D4B}" type="pres">
      <dgm:prSet presAssocID="{BF9975C6-BB67-41A8-8F9B-AAF76699E824}" presName="hierRoot2" presStyleCnt="0">
        <dgm:presLayoutVars>
          <dgm:hierBranch val="init"/>
        </dgm:presLayoutVars>
      </dgm:prSet>
      <dgm:spPr/>
    </dgm:pt>
    <dgm:pt modelId="{540DF545-8F74-498F-A73B-6C70D35E50AD}" type="pres">
      <dgm:prSet presAssocID="{BF9975C6-BB67-41A8-8F9B-AAF76699E824}" presName="rootComposite" presStyleCnt="0"/>
      <dgm:spPr/>
    </dgm:pt>
    <dgm:pt modelId="{9AAE0A38-6B0B-4C1F-96D7-6F1F2058383B}" type="pres">
      <dgm:prSet presAssocID="{BF9975C6-BB67-41A8-8F9B-AAF76699E824}" presName="rootText" presStyleLbl="node4" presStyleIdx="9" presStyleCnt="10">
        <dgm:presLayoutVars>
          <dgm:chPref val="3"/>
        </dgm:presLayoutVars>
      </dgm:prSet>
      <dgm:spPr/>
    </dgm:pt>
    <dgm:pt modelId="{3C084F17-960B-4BCB-9EE2-16A796262327}" type="pres">
      <dgm:prSet presAssocID="{BF9975C6-BB67-41A8-8F9B-AAF76699E824}" presName="rootConnector" presStyleLbl="node4" presStyleIdx="9" presStyleCnt="10"/>
      <dgm:spPr/>
    </dgm:pt>
    <dgm:pt modelId="{AA61A8EE-7DDF-43F8-BF77-862CC608861A}" type="pres">
      <dgm:prSet presAssocID="{BF9975C6-BB67-41A8-8F9B-AAF76699E824}" presName="hierChild4" presStyleCnt="0"/>
      <dgm:spPr/>
    </dgm:pt>
    <dgm:pt modelId="{C855C76F-BBAC-478A-ADBB-D477F8A8AFFB}" type="pres">
      <dgm:prSet presAssocID="{BF9975C6-BB67-41A8-8F9B-AAF76699E824}" presName="hierChild5" presStyleCnt="0"/>
      <dgm:spPr/>
    </dgm:pt>
    <dgm:pt modelId="{2A853032-A507-49E3-B101-367C604DB0EA}" type="pres">
      <dgm:prSet presAssocID="{2CD3755A-96C2-4922-9D1B-83AA7F5AD46E}" presName="hierChild5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17323508-7235-4B95-81C2-1688B1ACF37A}" srcId="{2CD3755A-96C2-4922-9D1B-83AA7F5AD46E}" destId="{BF9975C6-BB67-41A8-8F9B-AAF76699E824}" srcOrd="1" destOrd="0" parTransId="{92037528-9C15-473F-9C15-41222B947449}" sibTransId="{A83B7CD8-8781-4388-B01C-467AC4642C81}"/>
    <dgm:cxn modelId="{A2C1F10A-E557-4F32-9E18-3523867FE23A}" srcId="{73E72DBC-CCF7-44E7-A2C6-57873CD77A11}" destId="{8D8A33E7-1AD4-4685-B7A8-C7DFB1F3E6FB}" srcOrd="1" destOrd="0" parTransId="{8760FA32-C5C9-480A-9B8A-DD6066735BFF}" sibTransId="{36A535F7-FB78-4E33-B8FC-EEFEAF2351A5}"/>
    <dgm:cxn modelId="{021C4D0D-2A89-4EF5-B229-9F8AEF3F551B}" srcId="{A3ECFC66-5D59-4E1F-9551-7E8D7F6CB06E}" destId="{82B3C6E3-7AE7-41BE-8859-F6842D4ABE02}" srcOrd="0" destOrd="0" parTransId="{B7F14962-2F7F-49BB-9FFB-69BD2760738D}" sibTransId="{1BCAC6B8-BAFD-404B-83FA-F6D9150F4D88}"/>
    <dgm:cxn modelId="{4D13EF13-B133-450B-8D74-E329AA00F26D}" srcId="{8D8A33E7-1AD4-4685-B7A8-C7DFB1F3E6FB}" destId="{0A9D934D-3284-461D-A117-DC759D0FBE0E}" srcOrd="1" destOrd="0" parTransId="{9489C653-8425-4374-A6D3-CDDBB492D859}" sibTransId="{AC2EC3F1-2679-4EC5-A7A5-D27CA68967E7}"/>
    <dgm:cxn modelId="{A8C3D314-553A-4707-921B-8FD1DC99E031}" type="presOf" srcId="{203B6BF0-D051-4E33-B2AC-99B851052BFF}" destId="{33D46A68-4983-499E-BF1E-9DF0BBFE93A3}" srcOrd="1" destOrd="0" presId="urn:microsoft.com/office/officeart/2009/3/layout/HorizontalOrganizationChart"/>
    <dgm:cxn modelId="{63824916-1BDE-407D-AC07-52BA8575C223}" type="presOf" srcId="{5DBB62DC-F5D1-44F7-A518-3C78EDC9A379}" destId="{6A4ABFAE-72EA-4E1F-93C6-A70CF4C7F432}" srcOrd="0" destOrd="0" presId="urn:microsoft.com/office/officeart/2009/3/layout/HorizontalOrganizationChart"/>
    <dgm:cxn modelId="{02B66E19-0589-4ABD-8C3A-F6924456D32D}" type="presOf" srcId="{A3ECFC66-5D59-4E1F-9551-7E8D7F6CB06E}" destId="{78EDAB23-D352-4E0F-8070-C3BB3B7E8A1A}" srcOrd="1" destOrd="0" presId="urn:microsoft.com/office/officeart/2009/3/layout/HorizontalOrganizationChart"/>
    <dgm:cxn modelId="{67E03A1F-59A8-47A0-A4CF-050B82C063A8}" type="presOf" srcId="{BF9975C6-BB67-41A8-8F9B-AAF76699E824}" destId="{3C084F17-960B-4BCB-9EE2-16A796262327}" srcOrd="1" destOrd="0" presId="urn:microsoft.com/office/officeart/2009/3/layout/HorizontalOrganizationChart"/>
    <dgm:cxn modelId="{D8A36922-7C81-4EA8-B603-23D5643F082F}" type="presOf" srcId="{203B6BF0-D051-4E33-B2AC-99B851052BFF}" destId="{F0C1B833-976F-41BA-9902-E5CF8CBF9328}" srcOrd="0" destOrd="0" presId="urn:microsoft.com/office/officeart/2009/3/layout/HorizontalOrganizationChart"/>
    <dgm:cxn modelId="{16B5BE2D-0F5F-41D9-81B9-B8D6D58EF469}" type="presOf" srcId="{B7F14962-2F7F-49BB-9FFB-69BD2760738D}" destId="{46A65A30-869A-4376-97ED-4DBF41780E64}" srcOrd="0" destOrd="0" presId="urn:microsoft.com/office/officeart/2009/3/layout/HorizontalOrganizationChart"/>
    <dgm:cxn modelId="{0966082E-3B4C-4FB9-8561-04664E8DCA62}" type="presOf" srcId="{A8BC9CF9-C8B0-4F6D-A6EC-A121330E894D}" destId="{B446AF54-679A-485D-B87A-FD2499F34098}" srcOrd="0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0D7D7241-A25B-4A5D-AD1B-2F459355499A}" type="presOf" srcId="{CACE55C5-6E4E-4E30-959D-B47A445A7DAF}" destId="{0633D38E-3F3F-4C3F-BA1E-B5E617931464}" srcOrd="0" destOrd="0" presId="urn:microsoft.com/office/officeart/2009/3/layout/HorizontalOrganizationChart"/>
    <dgm:cxn modelId="{2F128D66-BC88-465D-8A9B-8F8F7243BB33}" type="presOf" srcId="{8FE5272F-CF75-4E3C-8E7C-F27C67260565}" destId="{3F33D272-A3E3-4DB1-8F56-D47F9B7A7264}" srcOrd="0" destOrd="0" presId="urn:microsoft.com/office/officeart/2009/3/layout/HorizontalOrganizationChart"/>
    <dgm:cxn modelId="{B43D2D47-D6FD-4DB9-9F8B-8921E34F09E8}" srcId="{8D8A33E7-1AD4-4685-B7A8-C7DFB1F3E6FB}" destId="{572BB10C-FBF8-47F9-A57F-F96641ED2216}" srcOrd="2" destOrd="0" parTransId="{85C53968-C559-4702-BE26-EB478A4286A3}" sibTransId="{BAD5B685-EA8B-4BD1-B071-8AF2A94AA984}"/>
    <dgm:cxn modelId="{4A69B847-F7BE-4F31-94B6-F7304ECD997B}" type="presOf" srcId="{667847D8-24CA-4DAB-8CA8-39E585695278}" destId="{38B05379-47AF-4CDC-8129-4583E0D1F2BC}" srcOrd="0" destOrd="0" presId="urn:microsoft.com/office/officeart/2009/3/layout/HorizontalOrganizationChart"/>
    <dgm:cxn modelId="{28471B49-7179-4751-ABA8-89A58E6EA754}" type="presOf" srcId="{8D8A33E7-1AD4-4685-B7A8-C7DFB1F3E6FB}" destId="{70F2D147-F001-4821-9533-C724F4C5AA11}" srcOrd="1" destOrd="0" presId="urn:microsoft.com/office/officeart/2009/3/layout/HorizontalOrganizationChart"/>
    <dgm:cxn modelId="{19A56F69-9D22-426B-9145-FE6896C86B79}" srcId="{73E72DBC-CCF7-44E7-A2C6-57873CD77A11}" destId="{2CD3755A-96C2-4922-9D1B-83AA7F5AD46E}" srcOrd="2" destOrd="0" parTransId="{8FE5272F-CF75-4E3C-8E7C-F27C67260565}" sibTransId="{4A15DDFF-0006-4F81-BF94-C1FE471D0531}"/>
    <dgm:cxn modelId="{3A8DB56C-F0E7-49EE-A270-D382136E19DB}" srcId="{2CD3755A-96C2-4922-9D1B-83AA7F5AD46E}" destId="{667847D8-24CA-4DAB-8CA8-39E585695278}" srcOrd="0" destOrd="0" parTransId="{E800B0EE-37B4-408C-958D-5EA0ED2C1592}" sibTransId="{905098C3-4C76-42F7-BBF8-667332836AA1}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6624B56D-3A35-44A5-A8BF-A2BDB44E1715}" type="presOf" srcId="{1BC8D298-C66A-4420-929D-6893952119E6}" destId="{C2399EAA-E4C1-47B3-9CF1-7B1C666D7974}" srcOrd="0" destOrd="0" presId="urn:microsoft.com/office/officeart/2009/3/layout/HorizontalOrganizationChart"/>
    <dgm:cxn modelId="{ABF2134E-CC61-40FD-B670-9AEC6957C05C}" type="presOf" srcId="{CACE55C5-6E4E-4E30-959D-B47A445A7DAF}" destId="{E62D4DF3-FC9F-4FF9-8A9A-F09750F6298D}" srcOrd="1" destOrd="0" presId="urn:microsoft.com/office/officeart/2009/3/layout/HorizontalOrganizationChart"/>
    <dgm:cxn modelId="{A16F584E-BBE6-4017-BB90-4E7B333F7F26}" type="presOf" srcId="{2CD3755A-96C2-4922-9D1B-83AA7F5AD46E}" destId="{1201BE94-93E6-4B22-92A3-C6BAA8B869CF}" srcOrd="0" destOrd="0" presId="urn:microsoft.com/office/officeart/2009/3/layout/HorizontalOrganizationChart"/>
    <dgm:cxn modelId="{AE00E251-81C3-4D6E-A8C0-1688B7199347}" type="presOf" srcId="{AF912C0E-63DC-4C30-B285-FE6ECBCEEEF2}" destId="{F0C556C0-0453-4A31-8710-CE24A77D2479}" srcOrd="1" destOrd="0" presId="urn:microsoft.com/office/officeart/2009/3/layout/HorizontalOrganizationChart"/>
    <dgm:cxn modelId="{0E168B53-9E72-4F82-97A9-F96EF4A14808}" srcId="{73E72DBC-CCF7-44E7-A2C6-57873CD77A11}" destId="{A3ECFC66-5D59-4E1F-9551-7E8D7F6CB06E}" srcOrd="0" destOrd="0" parTransId="{41BF0441-4054-461A-987B-9E8991770613}" sibTransId="{E9D424DB-C584-4707-AC00-DBAA3FA90834}"/>
    <dgm:cxn modelId="{A36DF553-2B49-424A-B4D8-8D480329A51C}" type="presOf" srcId="{9489C653-8425-4374-A6D3-CDDBB492D859}" destId="{3585A3B8-0E02-4923-8E81-0050211D95A4}" srcOrd="0" destOrd="0" presId="urn:microsoft.com/office/officeart/2009/3/layout/HorizontalOrganizationChart"/>
    <dgm:cxn modelId="{F865D755-D3C1-46CB-8D88-4F8383FF5DA1}" type="presOf" srcId="{73E72DBC-CCF7-44E7-A2C6-57873CD77A11}" destId="{51224C9F-0725-490F-BC9A-714A6E6A28E3}" srcOrd="1" destOrd="0" presId="urn:microsoft.com/office/officeart/2009/3/layout/HorizontalOrganizationChart"/>
    <dgm:cxn modelId="{301E6056-433F-43E3-97AD-BEC8120903BD}" type="presOf" srcId="{E800B0EE-37B4-408C-958D-5EA0ED2C1592}" destId="{A9137DF2-6F04-4103-8E60-5A7D297D5429}" srcOrd="0" destOrd="0" presId="urn:microsoft.com/office/officeart/2009/3/layout/HorizontalOrganizationChart"/>
    <dgm:cxn modelId="{57189176-894C-4E46-BB12-F022E127ACFA}" type="presOf" srcId="{4CEB2892-68CF-4B24-8865-B581CAEAB0E6}" destId="{0E2E5A3B-9043-4607-97D6-96C1EB53B8FB}" srcOrd="0" destOrd="0" presId="urn:microsoft.com/office/officeart/2009/3/layout/HorizontalOrganizationChart"/>
    <dgm:cxn modelId="{3C7FD277-ACAE-438F-8DC4-BDBA80D5E60C}" type="presOf" srcId="{E2665E27-D660-4972-832F-6893F5D3B51B}" destId="{A5A7B5AB-AFFE-4C2F-952B-3CED5BFCB062}" srcOrd="0" destOrd="0" presId="urn:microsoft.com/office/officeart/2009/3/layout/HorizontalOrganizationChart"/>
    <dgm:cxn modelId="{73DEEC83-24AC-42B6-B66E-A1947776E5B9}" type="presOf" srcId="{82B3C6E3-7AE7-41BE-8859-F6842D4ABE02}" destId="{0D4843FA-8B23-495F-BF7C-193438BB4505}" srcOrd="0" destOrd="0" presId="urn:microsoft.com/office/officeart/2009/3/layout/HorizontalOrganizationChart"/>
    <dgm:cxn modelId="{4C92218F-3BF1-49C4-821D-3FE7B945295F}" type="presOf" srcId="{92037528-9C15-473F-9C15-41222B947449}" destId="{723F52F0-74CB-4839-B205-019764B85B90}" srcOrd="0" destOrd="0" presId="urn:microsoft.com/office/officeart/2009/3/layout/HorizontalOrganizationChart"/>
    <dgm:cxn modelId="{9C513B9A-CF9B-4681-90DA-8232AC0AB8DD}" type="presOf" srcId="{73E72DBC-CCF7-44E7-A2C6-57873CD77A11}" destId="{465D5A1E-9421-4705-82E8-24454A994B3A}" srcOrd="0" destOrd="0" presId="urn:microsoft.com/office/officeart/2009/3/layout/HorizontalOrganizationChart"/>
    <dgm:cxn modelId="{A239BD9B-ECCE-485E-8580-C96D8F80657F}" type="presOf" srcId="{8760FA32-C5C9-480A-9B8A-DD6066735BFF}" destId="{EB53EDE5-5D8B-4983-9D6E-C8F33E672C1E}" srcOrd="0" destOrd="0" presId="urn:microsoft.com/office/officeart/2009/3/layout/HorizontalOrganizationChart"/>
    <dgm:cxn modelId="{C5BC79A1-8E89-4CBB-B3EF-BC8D7D3E581E}" srcId="{8D8A33E7-1AD4-4685-B7A8-C7DFB1F3E6FB}" destId="{3739D542-8AF3-410E-8E2B-389A3A55BD2F}" srcOrd="3" destOrd="0" parTransId="{88733BAF-F390-411B-BB5F-04AFE56FFC38}" sibTransId="{4B48B7EE-9EB8-466E-9687-0314AC4A4F90}"/>
    <dgm:cxn modelId="{3611CDA7-1D28-4D39-AC74-E7960F042F58}" type="presOf" srcId="{667847D8-24CA-4DAB-8CA8-39E585695278}" destId="{E3570917-2AE6-46C5-B08A-99E945EE1945}" srcOrd="1" destOrd="0" presId="urn:microsoft.com/office/officeart/2009/3/layout/HorizontalOrganizationChart"/>
    <dgm:cxn modelId="{11E76AAB-00AA-4DF0-81B7-011CCF0D0099}" srcId="{8D8A33E7-1AD4-4685-B7A8-C7DFB1F3E6FB}" destId="{CACE55C5-6E4E-4E30-959D-B47A445A7DAF}" srcOrd="0" destOrd="0" parTransId="{E2665E27-D660-4972-832F-6893F5D3B51B}" sibTransId="{9D59BE0F-C143-40EA-92A1-6295DB1DF911}"/>
    <dgm:cxn modelId="{9215CCAC-A1DE-4A98-B662-FAA76A9055D4}" type="presOf" srcId="{8D8A33E7-1AD4-4685-B7A8-C7DFB1F3E6FB}" destId="{E61A75A6-6C2E-4A5E-BEEF-CB0458198DFB}" srcOrd="0" destOrd="0" presId="urn:microsoft.com/office/officeart/2009/3/layout/HorizontalOrganizationChart"/>
    <dgm:cxn modelId="{12010BAE-1394-4B5A-A71F-C9CCD0EA9D4E}" srcId="{A3ECFC66-5D59-4E1F-9551-7E8D7F6CB06E}" destId="{AF912C0E-63DC-4C30-B285-FE6ECBCEEEF2}" srcOrd="2" destOrd="0" parTransId="{A8BC9CF9-C8B0-4F6D-A6EC-A121330E894D}" sibTransId="{5D7F0B51-1ACD-4176-A22C-221B47E800AD}"/>
    <dgm:cxn modelId="{23A0E1B0-5F2C-4B03-8303-644E12DB4440}" type="presOf" srcId="{AF912C0E-63DC-4C30-B285-FE6ECBCEEEF2}" destId="{A91CF76D-FFA3-49AF-8C88-73C19BF56E1A}" srcOrd="0" destOrd="0" presId="urn:microsoft.com/office/officeart/2009/3/layout/HorizontalOrganizationChart"/>
    <dgm:cxn modelId="{52D35FB1-EB54-429F-88C3-C857018A6A6F}" type="presOf" srcId="{BF9975C6-BB67-41A8-8F9B-AAF76699E824}" destId="{9AAE0A38-6B0B-4C1F-96D7-6F1F2058383B}" srcOrd="0" destOrd="0" presId="urn:microsoft.com/office/officeart/2009/3/layout/HorizontalOrganizationChart"/>
    <dgm:cxn modelId="{98AAA3B2-4CAE-43B7-B068-E3B591FFAFA6}" type="presOf" srcId="{3739D542-8AF3-410E-8E2B-389A3A55BD2F}" destId="{2EE9BF0A-DE88-483D-A9A4-FC75F12E9839}" srcOrd="0" destOrd="0" presId="urn:microsoft.com/office/officeart/2009/3/layout/HorizontalOrganizationChart"/>
    <dgm:cxn modelId="{39E726B9-9BE4-454E-AD0A-1FF77B4DE7EC}" type="presOf" srcId="{5DBB62DC-F5D1-44F7-A518-3C78EDC9A379}" destId="{EC4D360A-7205-4C2C-9D69-FD78FEE973B9}" srcOrd="1" destOrd="0" presId="urn:microsoft.com/office/officeart/2009/3/layout/HorizontalOrganizationChart"/>
    <dgm:cxn modelId="{31110BBE-626B-418A-B767-1D5112C94293}" type="presOf" srcId="{0A9D934D-3284-461D-A117-DC759D0FBE0E}" destId="{9EE7FEA5-559E-43A1-AC00-EDF4D3609B72}" srcOrd="1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6B9BEFC6-93DE-4711-9434-0404867AFB52}" type="presOf" srcId="{41BF0441-4054-461A-987B-9E8991770613}" destId="{2B1B12B7-065A-44EC-9384-0F6AB8A8C7E9}" srcOrd="0" destOrd="0" presId="urn:microsoft.com/office/officeart/2009/3/layout/HorizontalOrganizationChart"/>
    <dgm:cxn modelId="{4B545AC7-4B4F-40F1-96DA-04D9A4856602}" type="presOf" srcId="{0A9D934D-3284-461D-A117-DC759D0FBE0E}" destId="{DBEDF0F4-305C-4896-89DA-21864F4B04F9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8440B4CB-1D75-409A-B2C4-B30A5E0D75B2}" type="presOf" srcId="{A3ECFC66-5D59-4E1F-9551-7E8D7F6CB06E}" destId="{C362A1EB-A27D-4D5F-973F-01632D0AAC89}" srcOrd="0" destOrd="0" presId="urn:microsoft.com/office/officeart/2009/3/layout/HorizontalOrganizationChart"/>
    <dgm:cxn modelId="{EFE766CC-3462-497B-9554-2C5BDF864D00}" type="presOf" srcId="{572BB10C-FBF8-47F9-A57F-F96641ED2216}" destId="{CCA924F6-46E5-440F-856D-CF0BE66E3BBC}" srcOrd="1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3B9944DA-97E3-4B37-924D-E83AB6E302B2}" type="presOf" srcId="{88733BAF-F390-411B-BB5F-04AFE56FFC38}" destId="{D3A25540-574C-4DB2-AB35-3B41F7E74EE8}" srcOrd="0" destOrd="0" presId="urn:microsoft.com/office/officeart/2009/3/layout/HorizontalOrganizationChart"/>
    <dgm:cxn modelId="{4C2BD2DA-7FA4-4BCE-9DFB-4D2773A56B97}" type="presOf" srcId="{05D3DACD-727E-479A-BCEC-1A1E54069604}" destId="{CD100860-B111-45C1-84D2-68F93253ED4D}" srcOrd="0" destOrd="0" presId="urn:microsoft.com/office/officeart/2009/3/layout/HorizontalOrganizationChart"/>
    <dgm:cxn modelId="{C0F7AAE0-E4D1-432D-96CF-A2814AAB4CFF}" srcId="{A3ECFC66-5D59-4E1F-9551-7E8D7F6CB06E}" destId="{203B6BF0-D051-4E33-B2AC-99B851052BFF}" srcOrd="1" destOrd="0" parTransId="{1BC8D298-C66A-4420-929D-6893952119E6}" sibTransId="{FDA3B60B-A253-4897-90A2-8DF15422AB7E}"/>
    <dgm:cxn modelId="{488983E1-7FFB-40D7-ABE5-307BCCCCB320}" type="presOf" srcId="{3739D542-8AF3-410E-8E2B-389A3A55BD2F}" destId="{FC34AB14-2BF9-4754-A93E-1BB8A914A16B}" srcOrd="1" destOrd="0" presId="urn:microsoft.com/office/officeart/2009/3/layout/HorizontalOrganizationChart"/>
    <dgm:cxn modelId="{D5EDF4E1-C74F-47EB-ADA3-4E5334D12052}" type="presOf" srcId="{82B3C6E3-7AE7-41BE-8859-F6842D4ABE02}" destId="{CFE720D7-66E8-4B67-80F9-932062164060}" srcOrd="1" destOrd="0" presId="urn:microsoft.com/office/officeart/2009/3/layout/HorizontalOrganizationChart"/>
    <dgm:cxn modelId="{627881E4-8B89-45B6-9699-29781169918C}" type="presOf" srcId="{572BB10C-FBF8-47F9-A57F-F96641ED2216}" destId="{2F385955-4DB5-4BFC-8889-8F12956D8B41}" srcOrd="0" destOrd="0" presId="urn:microsoft.com/office/officeart/2009/3/layout/HorizontalOrganizationChart"/>
    <dgm:cxn modelId="{0255D4EB-94E2-4AED-9DD6-FC9695D9A04B}" type="presOf" srcId="{2CD3755A-96C2-4922-9D1B-83AA7F5AD46E}" destId="{013E7874-3122-4115-A6D9-D3A5DE04271D}" srcOrd="1" destOrd="0" presId="urn:microsoft.com/office/officeart/2009/3/layout/HorizontalOrganizationChart"/>
    <dgm:cxn modelId="{E0D6C5F0-2747-4080-A54E-BE0D34431AE3}" type="presOf" srcId="{85C53968-C559-4702-BE26-EB478A4286A3}" destId="{EB19DAA4-B7B6-4FFF-885B-52E0E600592A}" srcOrd="0" destOrd="0" presId="urn:microsoft.com/office/officeart/2009/3/layout/HorizontalOrganizationChart"/>
    <dgm:cxn modelId="{453CBBF1-793B-44D1-A9F0-95DF89F57DB4}" srcId="{8D8A33E7-1AD4-4685-B7A8-C7DFB1F3E6FB}" destId="{5DBB62DC-F5D1-44F7-A518-3C78EDC9A379}" srcOrd="4" destOrd="0" parTransId="{05D3DACD-727E-479A-BCEC-1A1E54069604}" sibTransId="{D44453C3-3514-43CF-B1C7-0FC757217903}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D2170320-4CC1-4183-8BD8-83CFA3E8BBCF}" type="presParOf" srcId="{63BB0492-116E-425D-A0FE-38C1CC054A5F}" destId="{0E2E5A3B-9043-4607-97D6-96C1EB53B8FB}" srcOrd="0" destOrd="0" presId="urn:microsoft.com/office/officeart/2009/3/layout/HorizontalOrganizationChart"/>
    <dgm:cxn modelId="{EE78B34F-AC0A-46A3-84B5-92727CC4A516}" type="presParOf" srcId="{63BB0492-116E-425D-A0FE-38C1CC054A5F}" destId="{70F2EC0F-B1A9-4BA9-8342-EFD02CB2F511}" srcOrd="1" destOrd="0" presId="urn:microsoft.com/office/officeart/2009/3/layout/HorizontalOrganizationChart"/>
    <dgm:cxn modelId="{0FF083AC-C869-4CBB-8C96-BC77CA3BC44B}" type="presParOf" srcId="{70F2EC0F-B1A9-4BA9-8342-EFD02CB2F511}" destId="{A8DBEB2B-6FC5-4F70-A5D6-A724BED570D4}" srcOrd="0" destOrd="0" presId="urn:microsoft.com/office/officeart/2009/3/layout/HorizontalOrganizationChart"/>
    <dgm:cxn modelId="{C786897A-DC4E-45D8-8110-D80490FDDF0C}" type="presParOf" srcId="{A8DBEB2B-6FC5-4F70-A5D6-A724BED570D4}" destId="{465D5A1E-9421-4705-82E8-24454A994B3A}" srcOrd="0" destOrd="0" presId="urn:microsoft.com/office/officeart/2009/3/layout/HorizontalOrganizationChart"/>
    <dgm:cxn modelId="{4D1EE0B6-21F2-4BF3-B776-ACB0D453AA7D}" type="presParOf" srcId="{A8DBEB2B-6FC5-4F70-A5D6-A724BED570D4}" destId="{51224C9F-0725-490F-BC9A-714A6E6A28E3}" srcOrd="1" destOrd="0" presId="urn:microsoft.com/office/officeart/2009/3/layout/HorizontalOrganizationChart"/>
    <dgm:cxn modelId="{D4EB1EEC-9F70-4F52-93A8-419A367DDFF5}" type="presParOf" srcId="{70F2EC0F-B1A9-4BA9-8342-EFD02CB2F511}" destId="{A9098C91-8651-46DB-BC7E-03453FB649FC}" srcOrd="1" destOrd="0" presId="urn:microsoft.com/office/officeart/2009/3/layout/HorizontalOrganizationChart"/>
    <dgm:cxn modelId="{4214BD4A-3A50-4381-9998-03D6E45F5082}" type="presParOf" srcId="{A9098C91-8651-46DB-BC7E-03453FB649FC}" destId="{2B1B12B7-065A-44EC-9384-0F6AB8A8C7E9}" srcOrd="0" destOrd="0" presId="urn:microsoft.com/office/officeart/2009/3/layout/HorizontalOrganizationChart"/>
    <dgm:cxn modelId="{3DE1E978-499D-452E-A337-75EA00E00E33}" type="presParOf" srcId="{A9098C91-8651-46DB-BC7E-03453FB649FC}" destId="{885F70B3-AD24-4775-BF19-FBBE3EEEFCC3}" srcOrd="1" destOrd="0" presId="urn:microsoft.com/office/officeart/2009/3/layout/HorizontalOrganizationChart"/>
    <dgm:cxn modelId="{B287C32B-1697-48F3-B92B-1873AE4E8098}" type="presParOf" srcId="{885F70B3-AD24-4775-BF19-FBBE3EEEFCC3}" destId="{EC1CC73D-5B47-4B26-9F08-1CBA8772C05D}" srcOrd="0" destOrd="0" presId="urn:microsoft.com/office/officeart/2009/3/layout/HorizontalOrganizationChart"/>
    <dgm:cxn modelId="{0846EBBE-A42C-43ED-AD56-E9EB6BA0CC67}" type="presParOf" srcId="{EC1CC73D-5B47-4B26-9F08-1CBA8772C05D}" destId="{C362A1EB-A27D-4D5F-973F-01632D0AAC89}" srcOrd="0" destOrd="0" presId="urn:microsoft.com/office/officeart/2009/3/layout/HorizontalOrganizationChart"/>
    <dgm:cxn modelId="{1697AC37-3E17-4C8B-94F0-C26B36CE419E}" type="presParOf" srcId="{EC1CC73D-5B47-4B26-9F08-1CBA8772C05D}" destId="{78EDAB23-D352-4E0F-8070-C3BB3B7E8A1A}" srcOrd="1" destOrd="0" presId="urn:microsoft.com/office/officeart/2009/3/layout/HorizontalOrganizationChart"/>
    <dgm:cxn modelId="{518A2231-B955-4398-9C2A-116CE1445834}" type="presParOf" srcId="{885F70B3-AD24-4775-BF19-FBBE3EEEFCC3}" destId="{245D668B-1338-47E3-8027-2C2A4B3C20DE}" srcOrd="1" destOrd="0" presId="urn:microsoft.com/office/officeart/2009/3/layout/HorizontalOrganizationChart"/>
    <dgm:cxn modelId="{A4248788-184A-4C73-8E98-55411B5CFDB7}" type="presParOf" srcId="{245D668B-1338-47E3-8027-2C2A4B3C20DE}" destId="{46A65A30-869A-4376-97ED-4DBF41780E64}" srcOrd="0" destOrd="0" presId="urn:microsoft.com/office/officeart/2009/3/layout/HorizontalOrganizationChart"/>
    <dgm:cxn modelId="{91C1C4A8-1955-4039-9F2F-97671017617C}" type="presParOf" srcId="{245D668B-1338-47E3-8027-2C2A4B3C20DE}" destId="{A1D396CA-7F9A-4C1C-89FA-77CE20047485}" srcOrd="1" destOrd="0" presId="urn:microsoft.com/office/officeart/2009/3/layout/HorizontalOrganizationChart"/>
    <dgm:cxn modelId="{E2487743-AE5A-4BEF-8C18-9E0F1A34A5DE}" type="presParOf" srcId="{A1D396CA-7F9A-4C1C-89FA-77CE20047485}" destId="{F0C27BEF-98BF-40BC-9EB6-F3A53B7B90BF}" srcOrd="0" destOrd="0" presId="urn:microsoft.com/office/officeart/2009/3/layout/HorizontalOrganizationChart"/>
    <dgm:cxn modelId="{8A9148B9-6E2D-457B-9229-91147BCB9172}" type="presParOf" srcId="{F0C27BEF-98BF-40BC-9EB6-F3A53B7B90BF}" destId="{0D4843FA-8B23-495F-BF7C-193438BB4505}" srcOrd="0" destOrd="0" presId="urn:microsoft.com/office/officeart/2009/3/layout/HorizontalOrganizationChart"/>
    <dgm:cxn modelId="{EBD0748D-9A6D-4744-A7E7-3AE7CD0EF168}" type="presParOf" srcId="{F0C27BEF-98BF-40BC-9EB6-F3A53B7B90BF}" destId="{CFE720D7-66E8-4B67-80F9-932062164060}" srcOrd="1" destOrd="0" presId="urn:microsoft.com/office/officeart/2009/3/layout/HorizontalOrganizationChart"/>
    <dgm:cxn modelId="{DD8EFA06-B052-45F9-94AE-98CC8E87C3D4}" type="presParOf" srcId="{A1D396CA-7F9A-4C1C-89FA-77CE20047485}" destId="{8E2C90F4-5CF3-4AB3-973D-A6F487B9659E}" srcOrd="1" destOrd="0" presId="urn:microsoft.com/office/officeart/2009/3/layout/HorizontalOrganizationChart"/>
    <dgm:cxn modelId="{60C9768B-3804-447E-B301-067D3AAFDA9A}" type="presParOf" srcId="{A1D396CA-7F9A-4C1C-89FA-77CE20047485}" destId="{CBA0C18A-69FC-44AA-AACE-87C7D51E1BAA}" srcOrd="2" destOrd="0" presId="urn:microsoft.com/office/officeart/2009/3/layout/HorizontalOrganizationChart"/>
    <dgm:cxn modelId="{A82E3752-EB76-41B2-A51C-3467838A8426}" type="presParOf" srcId="{245D668B-1338-47E3-8027-2C2A4B3C20DE}" destId="{C2399EAA-E4C1-47B3-9CF1-7B1C666D7974}" srcOrd="2" destOrd="0" presId="urn:microsoft.com/office/officeart/2009/3/layout/HorizontalOrganizationChart"/>
    <dgm:cxn modelId="{8BB5DEAE-FF13-400F-BCA0-0C07494CFF5E}" type="presParOf" srcId="{245D668B-1338-47E3-8027-2C2A4B3C20DE}" destId="{A0E3C99B-434F-4133-A9B8-67D05DBEB4FA}" srcOrd="3" destOrd="0" presId="urn:microsoft.com/office/officeart/2009/3/layout/HorizontalOrganizationChart"/>
    <dgm:cxn modelId="{198C0A70-726C-41CA-BD4A-5EC97A6B3FA0}" type="presParOf" srcId="{A0E3C99B-434F-4133-A9B8-67D05DBEB4FA}" destId="{6DAE295C-DEB1-4C4B-A180-DEA072A87255}" srcOrd="0" destOrd="0" presId="urn:microsoft.com/office/officeart/2009/3/layout/HorizontalOrganizationChart"/>
    <dgm:cxn modelId="{808F0CC7-C8FF-4CA3-876F-CC3AF353E2D7}" type="presParOf" srcId="{6DAE295C-DEB1-4C4B-A180-DEA072A87255}" destId="{F0C1B833-976F-41BA-9902-E5CF8CBF9328}" srcOrd="0" destOrd="0" presId="urn:microsoft.com/office/officeart/2009/3/layout/HorizontalOrganizationChart"/>
    <dgm:cxn modelId="{B36B571E-EC8D-4EF3-8C74-5ACA5DA67E0B}" type="presParOf" srcId="{6DAE295C-DEB1-4C4B-A180-DEA072A87255}" destId="{33D46A68-4983-499E-BF1E-9DF0BBFE93A3}" srcOrd="1" destOrd="0" presId="urn:microsoft.com/office/officeart/2009/3/layout/HorizontalOrganizationChart"/>
    <dgm:cxn modelId="{78304965-8E05-47B4-BC66-B434C3E7E13D}" type="presParOf" srcId="{A0E3C99B-434F-4133-A9B8-67D05DBEB4FA}" destId="{35530157-1135-4295-BEE2-A0A08AC50A98}" srcOrd="1" destOrd="0" presId="urn:microsoft.com/office/officeart/2009/3/layout/HorizontalOrganizationChart"/>
    <dgm:cxn modelId="{F4906801-983F-403B-A4BE-97CAFAF9DCD1}" type="presParOf" srcId="{A0E3C99B-434F-4133-A9B8-67D05DBEB4FA}" destId="{C771AD54-28D7-428D-81ED-F53CF1793BCF}" srcOrd="2" destOrd="0" presId="urn:microsoft.com/office/officeart/2009/3/layout/HorizontalOrganizationChart"/>
    <dgm:cxn modelId="{95F9B214-862A-44BC-9B8C-62B7E4E1E865}" type="presParOf" srcId="{245D668B-1338-47E3-8027-2C2A4B3C20DE}" destId="{B446AF54-679A-485D-B87A-FD2499F34098}" srcOrd="4" destOrd="0" presId="urn:microsoft.com/office/officeart/2009/3/layout/HorizontalOrganizationChart"/>
    <dgm:cxn modelId="{79074F40-86C7-4CD5-AD31-6DB707213649}" type="presParOf" srcId="{245D668B-1338-47E3-8027-2C2A4B3C20DE}" destId="{9A56474A-F79C-4608-862B-13360E049C7E}" srcOrd="5" destOrd="0" presId="urn:microsoft.com/office/officeart/2009/3/layout/HorizontalOrganizationChart"/>
    <dgm:cxn modelId="{B645DCFD-D3FE-4784-9BDA-0180B0C99305}" type="presParOf" srcId="{9A56474A-F79C-4608-862B-13360E049C7E}" destId="{77EDCE96-1BE4-4C00-AAC9-3F7C2A35E761}" srcOrd="0" destOrd="0" presId="urn:microsoft.com/office/officeart/2009/3/layout/HorizontalOrganizationChart"/>
    <dgm:cxn modelId="{011A62DA-FD3D-46E7-B837-D68D90E6F5F3}" type="presParOf" srcId="{77EDCE96-1BE4-4C00-AAC9-3F7C2A35E761}" destId="{A91CF76D-FFA3-49AF-8C88-73C19BF56E1A}" srcOrd="0" destOrd="0" presId="urn:microsoft.com/office/officeart/2009/3/layout/HorizontalOrganizationChart"/>
    <dgm:cxn modelId="{D6D422EE-EBE6-4DE0-8B98-D78BCE7C940E}" type="presParOf" srcId="{77EDCE96-1BE4-4C00-AAC9-3F7C2A35E761}" destId="{F0C556C0-0453-4A31-8710-CE24A77D2479}" srcOrd="1" destOrd="0" presId="urn:microsoft.com/office/officeart/2009/3/layout/HorizontalOrganizationChart"/>
    <dgm:cxn modelId="{275A5E91-5E9A-44DD-8F32-1209B000BF51}" type="presParOf" srcId="{9A56474A-F79C-4608-862B-13360E049C7E}" destId="{DA105EFE-EAA8-49FF-B4FF-2A40F3CDC1BA}" srcOrd="1" destOrd="0" presId="urn:microsoft.com/office/officeart/2009/3/layout/HorizontalOrganizationChart"/>
    <dgm:cxn modelId="{05E7EE4E-C610-4E3E-A63C-AE9ABE312630}" type="presParOf" srcId="{9A56474A-F79C-4608-862B-13360E049C7E}" destId="{4FF7132E-AE45-40E5-BE10-B2186F54F22C}" srcOrd="2" destOrd="0" presId="urn:microsoft.com/office/officeart/2009/3/layout/HorizontalOrganizationChart"/>
    <dgm:cxn modelId="{3719625D-3922-4551-BA14-9DD018E0C036}" type="presParOf" srcId="{885F70B3-AD24-4775-BF19-FBBE3EEEFCC3}" destId="{4F7E2286-1FBD-4A03-8798-0C43974DB413}" srcOrd="2" destOrd="0" presId="urn:microsoft.com/office/officeart/2009/3/layout/HorizontalOrganizationChart"/>
    <dgm:cxn modelId="{668DE05E-255E-4E4D-84CA-80A945F8CFB3}" type="presParOf" srcId="{A9098C91-8651-46DB-BC7E-03453FB649FC}" destId="{EB53EDE5-5D8B-4983-9D6E-C8F33E672C1E}" srcOrd="2" destOrd="0" presId="urn:microsoft.com/office/officeart/2009/3/layout/HorizontalOrganizationChart"/>
    <dgm:cxn modelId="{2C3999AE-4AB2-429F-B290-625F0FB690BA}" type="presParOf" srcId="{A9098C91-8651-46DB-BC7E-03453FB649FC}" destId="{5285F3E5-83E5-4976-8F3A-C59FEC782F6C}" srcOrd="3" destOrd="0" presId="urn:microsoft.com/office/officeart/2009/3/layout/HorizontalOrganizationChart"/>
    <dgm:cxn modelId="{855000FD-9E57-48E0-BFD9-4CC8F1CE78A8}" type="presParOf" srcId="{5285F3E5-83E5-4976-8F3A-C59FEC782F6C}" destId="{E4C11402-BEC5-4A8C-89BB-F238DFDE7514}" srcOrd="0" destOrd="0" presId="urn:microsoft.com/office/officeart/2009/3/layout/HorizontalOrganizationChart"/>
    <dgm:cxn modelId="{4E157F62-5012-4F96-A15F-0364739D7DB3}" type="presParOf" srcId="{E4C11402-BEC5-4A8C-89BB-F238DFDE7514}" destId="{E61A75A6-6C2E-4A5E-BEEF-CB0458198DFB}" srcOrd="0" destOrd="0" presId="urn:microsoft.com/office/officeart/2009/3/layout/HorizontalOrganizationChart"/>
    <dgm:cxn modelId="{E6DD6EE4-87C8-43F6-B120-EC13A5A1093F}" type="presParOf" srcId="{E4C11402-BEC5-4A8C-89BB-F238DFDE7514}" destId="{70F2D147-F001-4821-9533-C724F4C5AA11}" srcOrd="1" destOrd="0" presId="urn:microsoft.com/office/officeart/2009/3/layout/HorizontalOrganizationChart"/>
    <dgm:cxn modelId="{CFD99CA7-9191-4107-9185-FA71763F5604}" type="presParOf" srcId="{5285F3E5-83E5-4976-8F3A-C59FEC782F6C}" destId="{AC31792E-4A71-40A8-B76A-C35758F6FAF3}" srcOrd="1" destOrd="0" presId="urn:microsoft.com/office/officeart/2009/3/layout/HorizontalOrganizationChart"/>
    <dgm:cxn modelId="{417E3C89-FFAE-4536-BC18-E1AF62AF4684}" type="presParOf" srcId="{AC31792E-4A71-40A8-B76A-C35758F6FAF3}" destId="{A5A7B5AB-AFFE-4C2F-952B-3CED5BFCB062}" srcOrd="0" destOrd="0" presId="urn:microsoft.com/office/officeart/2009/3/layout/HorizontalOrganizationChart"/>
    <dgm:cxn modelId="{0EA22B46-2AD1-4E7A-A504-5DC77B15D0D5}" type="presParOf" srcId="{AC31792E-4A71-40A8-B76A-C35758F6FAF3}" destId="{11961933-31EF-4D91-BEF6-0E1D452B1544}" srcOrd="1" destOrd="0" presId="urn:microsoft.com/office/officeart/2009/3/layout/HorizontalOrganizationChart"/>
    <dgm:cxn modelId="{D2A5303B-0B52-4DAF-A334-B28111EE0D2D}" type="presParOf" srcId="{11961933-31EF-4D91-BEF6-0E1D452B1544}" destId="{E5F77B9A-0B3E-46CB-B925-C8238086FCE5}" srcOrd="0" destOrd="0" presId="urn:microsoft.com/office/officeart/2009/3/layout/HorizontalOrganizationChart"/>
    <dgm:cxn modelId="{931E4B64-0969-4666-BD6B-E52CB38D96CE}" type="presParOf" srcId="{E5F77B9A-0B3E-46CB-B925-C8238086FCE5}" destId="{0633D38E-3F3F-4C3F-BA1E-B5E617931464}" srcOrd="0" destOrd="0" presId="urn:microsoft.com/office/officeart/2009/3/layout/HorizontalOrganizationChart"/>
    <dgm:cxn modelId="{FACE888A-BF84-4721-B4AA-BE0337509CF9}" type="presParOf" srcId="{E5F77B9A-0B3E-46CB-B925-C8238086FCE5}" destId="{E62D4DF3-FC9F-4FF9-8A9A-F09750F6298D}" srcOrd="1" destOrd="0" presId="urn:microsoft.com/office/officeart/2009/3/layout/HorizontalOrganizationChart"/>
    <dgm:cxn modelId="{F3F7B84D-A92D-4A55-9DA5-1446B24A7381}" type="presParOf" srcId="{11961933-31EF-4D91-BEF6-0E1D452B1544}" destId="{DFD242B9-C811-42BF-82C4-BB0AAD75DB0C}" srcOrd="1" destOrd="0" presId="urn:microsoft.com/office/officeart/2009/3/layout/HorizontalOrganizationChart"/>
    <dgm:cxn modelId="{4DD6C62E-F2FA-46CF-B85C-8D3E82A945E3}" type="presParOf" srcId="{11961933-31EF-4D91-BEF6-0E1D452B1544}" destId="{E24FCAEA-8B43-4C6E-85F2-A28FECF77D19}" srcOrd="2" destOrd="0" presId="urn:microsoft.com/office/officeart/2009/3/layout/HorizontalOrganizationChart"/>
    <dgm:cxn modelId="{19D4E882-4EC6-4AA3-96DF-9B03AC7EE84C}" type="presParOf" srcId="{AC31792E-4A71-40A8-B76A-C35758F6FAF3}" destId="{3585A3B8-0E02-4923-8E81-0050211D95A4}" srcOrd="2" destOrd="0" presId="urn:microsoft.com/office/officeart/2009/3/layout/HorizontalOrganizationChart"/>
    <dgm:cxn modelId="{A07E4C0F-E134-4B45-961C-551C4192D80A}" type="presParOf" srcId="{AC31792E-4A71-40A8-B76A-C35758F6FAF3}" destId="{C78AC352-545D-4320-8BD4-C14A0C1472A4}" srcOrd="3" destOrd="0" presId="urn:microsoft.com/office/officeart/2009/3/layout/HorizontalOrganizationChart"/>
    <dgm:cxn modelId="{926B44CA-17CF-46F7-B5DA-31805373DCCB}" type="presParOf" srcId="{C78AC352-545D-4320-8BD4-C14A0C1472A4}" destId="{CE1F2D75-D90F-4A49-B0A8-9CD917DD8F9F}" srcOrd="0" destOrd="0" presId="urn:microsoft.com/office/officeart/2009/3/layout/HorizontalOrganizationChart"/>
    <dgm:cxn modelId="{2680E570-6659-4DBC-BB67-BEE559B74337}" type="presParOf" srcId="{CE1F2D75-D90F-4A49-B0A8-9CD917DD8F9F}" destId="{DBEDF0F4-305C-4896-89DA-21864F4B04F9}" srcOrd="0" destOrd="0" presId="urn:microsoft.com/office/officeart/2009/3/layout/HorizontalOrganizationChart"/>
    <dgm:cxn modelId="{A644FAD7-2CFA-4AEB-9E04-6F2AE3B69D88}" type="presParOf" srcId="{CE1F2D75-D90F-4A49-B0A8-9CD917DD8F9F}" destId="{9EE7FEA5-559E-43A1-AC00-EDF4D3609B72}" srcOrd="1" destOrd="0" presId="urn:microsoft.com/office/officeart/2009/3/layout/HorizontalOrganizationChart"/>
    <dgm:cxn modelId="{AF334853-73F9-464F-98AC-B768F375A304}" type="presParOf" srcId="{C78AC352-545D-4320-8BD4-C14A0C1472A4}" destId="{9D71A396-A383-457D-A658-51BE48A65A27}" srcOrd="1" destOrd="0" presId="urn:microsoft.com/office/officeart/2009/3/layout/HorizontalOrganizationChart"/>
    <dgm:cxn modelId="{0C6BAE61-5D3F-4DF5-8270-527332280755}" type="presParOf" srcId="{C78AC352-545D-4320-8BD4-C14A0C1472A4}" destId="{7382647F-26E9-4EC2-88EC-6908378FAAFD}" srcOrd="2" destOrd="0" presId="urn:microsoft.com/office/officeart/2009/3/layout/HorizontalOrganizationChart"/>
    <dgm:cxn modelId="{8D0BE1F3-C629-4987-B776-92BEABC399B4}" type="presParOf" srcId="{AC31792E-4A71-40A8-B76A-C35758F6FAF3}" destId="{EB19DAA4-B7B6-4FFF-885B-52E0E600592A}" srcOrd="4" destOrd="0" presId="urn:microsoft.com/office/officeart/2009/3/layout/HorizontalOrganizationChart"/>
    <dgm:cxn modelId="{D82924A1-A1ED-4DF5-BBFD-15CB24EA9C24}" type="presParOf" srcId="{AC31792E-4A71-40A8-B76A-C35758F6FAF3}" destId="{15A873FF-4327-4F55-843B-3C9E22E7AFA0}" srcOrd="5" destOrd="0" presId="urn:microsoft.com/office/officeart/2009/3/layout/HorizontalOrganizationChart"/>
    <dgm:cxn modelId="{72351C03-778B-4402-B59A-DA87653C47C5}" type="presParOf" srcId="{15A873FF-4327-4F55-843B-3C9E22E7AFA0}" destId="{562B8793-4979-49DC-9EE2-64D589B29D97}" srcOrd="0" destOrd="0" presId="urn:microsoft.com/office/officeart/2009/3/layout/HorizontalOrganizationChart"/>
    <dgm:cxn modelId="{7F5C7E65-22FE-4EF2-9DE6-3818E9E32714}" type="presParOf" srcId="{562B8793-4979-49DC-9EE2-64D589B29D97}" destId="{2F385955-4DB5-4BFC-8889-8F12956D8B41}" srcOrd="0" destOrd="0" presId="urn:microsoft.com/office/officeart/2009/3/layout/HorizontalOrganizationChart"/>
    <dgm:cxn modelId="{2A062F6E-2FDD-417C-805C-34B830D1257F}" type="presParOf" srcId="{562B8793-4979-49DC-9EE2-64D589B29D97}" destId="{CCA924F6-46E5-440F-856D-CF0BE66E3BBC}" srcOrd="1" destOrd="0" presId="urn:microsoft.com/office/officeart/2009/3/layout/HorizontalOrganizationChart"/>
    <dgm:cxn modelId="{8EE7F3E9-28D9-4091-BA5C-B9826DAF007B}" type="presParOf" srcId="{15A873FF-4327-4F55-843B-3C9E22E7AFA0}" destId="{E59935BB-8F1B-48EB-AF95-CE20424D1B07}" srcOrd="1" destOrd="0" presId="urn:microsoft.com/office/officeart/2009/3/layout/HorizontalOrganizationChart"/>
    <dgm:cxn modelId="{CBB833CE-4B17-43C6-BED9-F7DC38EE7237}" type="presParOf" srcId="{15A873FF-4327-4F55-843B-3C9E22E7AFA0}" destId="{6F8004E2-7F7C-4E02-82C2-634E36509DBE}" srcOrd="2" destOrd="0" presId="urn:microsoft.com/office/officeart/2009/3/layout/HorizontalOrganizationChart"/>
    <dgm:cxn modelId="{8C67C15B-F7B2-41C2-84B4-6747E6F4F57B}" type="presParOf" srcId="{AC31792E-4A71-40A8-B76A-C35758F6FAF3}" destId="{D3A25540-574C-4DB2-AB35-3B41F7E74EE8}" srcOrd="6" destOrd="0" presId="urn:microsoft.com/office/officeart/2009/3/layout/HorizontalOrganizationChart"/>
    <dgm:cxn modelId="{AEDF264E-2247-443A-B97B-7088084D3ACC}" type="presParOf" srcId="{AC31792E-4A71-40A8-B76A-C35758F6FAF3}" destId="{DCEBA28C-FBCD-4988-80F5-89A9F8BB2F5A}" srcOrd="7" destOrd="0" presId="urn:microsoft.com/office/officeart/2009/3/layout/HorizontalOrganizationChart"/>
    <dgm:cxn modelId="{CE78857A-ADD6-448D-ABFF-3C71EC7A399F}" type="presParOf" srcId="{DCEBA28C-FBCD-4988-80F5-89A9F8BB2F5A}" destId="{DE7178D4-926D-4597-A387-298DE19B1A3A}" srcOrd="0" destOrd="0" presId="urn:microsoft.com/office/officeart/2009/3/layout/HorizontalOrganizationChart"/>
    <dgm:cxn modelId="{22A9B990-977C-4A46-B520-8A81FEBF518E}" type="presParOf" srcId="{DE7178D4-926D-4597-A387-298DE19B1A3A}" destId="{2EE9BF0A-DE88-483D-A9A4-FC75F12E9839}" srcOrd="0" destOrd="0" presId="urn:microsoft.com/office/officeart/2009/3/layout/HorizontalOrganizationChart"/>
    <dgm:cxn modelId="{E1849CC8-046B-448A-A178-97E62F192658}" type="presParOf" srcId="{DE7178D4-926D-4597-A387-298DE19B1A3A}" destId="{FC34AB14-2BF9-4754-A93E-1BB8A914A16B}" srcOrd="1" destOrd="0" presId="urn:microsoft.com/office/officeart/2009/3/layout/HorizontalOrganizationChart"/>
    <dgm:cxn modelId="{1FB63022-6372-4AA6-9B71-52BCD4BF9924}" type="presParOf" srcId="{DCEBA28C-FBCD-4988-80F5-89A9F8BB2F5A}" destId="{B312124E-CEA3-4F05-BFFC-738DE501B355}" srcOrd="1" destOrd="0" presId="urn:microsoft.com/office/officeart/2009/3/layout/HorizontalOrganizationChart"/>
    <dgm:cxn modelId="{A3E73DC5-615B-4EB2-BB6E-386EF2046F03}" type="presParOf" srcId="{DCEBA28C-FBCD-4988-80F5-89A9F8BB2F5A}" destId="{E2158C11-BC7F-4261-A3F7-2E36FF8E02B3}" srcOrd="2" destOrd="0" presId="urn:microsoft.com/office/officeart/2009/3/layout/HorizontalOrganizationChart"/>
    <dgm:cxn modelId="{8D4BC287-599A-4E6B-8EF4-101F2CCF4AC8}" type="presParOf" srcId="{AC31792E-4A71-40A8-B76A-C35758F6FAF3}" destId="{CD100860-B111-45C1-84D2-68F93253ED4D}" srcOrd="8" destOrd="0" presId="urn:microsoft.com/office/officeart/2009/3/layout/HorizontalOrganizationChart"/>
    <dgm:cxn modelId="{C7733B04-246C-42CA-9125-4CFC65D145C8}" type="presParOf" srcId="{AC31792E-4A71-40A8-B76A-C35758F6FAF3}" destId="{42328392-116A-40EC-AE82-343F91566EE8}" srcOrd="9" destOrd="0" presId="urn:microsoft.com/office/officeart/2009/3/layout/HorizontalOrganizationChart"/>
    <dgm:cxn modelId="{5D105E94-FCB6-492B-860D-B89EA412EF3E}" type="presParOf" srcId="{42328392-116A-40EC-AE82-343F91566EE8}" destId="{A31FEE2B-34D0-489C-88DE-08328E6B7982}" srcOrd="0" destOrd="0" presId="urn:microsoft.com/office/officeart/2009/3/layout/HorizontalOrganizationChart"/>
    <dgm:cxn modelId="{53987FE2-C62C-4915-B380-46484626A0A4}" type="presParOf" srcId="{A31FEE2B-34D0-489C-88DE-08328E6B7982}" destId="{6A4ABFAE-72EA-4E1F-93C6-A70CF4C7F432}" srcOrd="0" destOrd="0" presId="urn:microsoft.com/office/officeart/2009/3/layout/HorizontalOrganizationChart"/>
    <dgm:cxn modelId="{B22B9BA0-6E76-4000-8ACA-530069DF9F1B}" type="presParOf" srcId="{A31FEE2B-34D0-489C-88DE-08328E6B7982}" destId="{EC4D360A-7205-4C2C-9D69-FD78FEE973B9}" srcOrd="1" destOrd="0" presId="urn:microsoft.com/office/officeart/2009/3/layout/HorizontalOrganizationChart"/>
    <dgm:cxn modelId="{3266C865-488E-4958-91D3-D3738F6DB35D}" type="presParOf" srcId="{42328392-116A-40EC-AE82-343F91566EE8}" destId="{B89DB64B-10B3-42FE-8000-77DE87E4D89D}" srcOrd="1" destOrd="0" presId="urn:microsoft.com/office/officeart/2009/3/layout/HorizontalOrganizationChart"/>
    <dgm:cxn modelId="{1CB25548-06D9-4FE8-BFCC-D1BFBFB2A9CE}" type="presParOf" srcId="{42328392-116A-40EC-AE82-343F91566EE8}" destId="{2C9347D7-1098-4BCD-B91E-8EB1D246AB73}" srcOrd="2" destOrd="0" presId="urn:microsoft.com/office/officeart/2009/3/layout/HorizontalOrganizationChart"/>
    <dgm:cxn modelId="{6C04721D-3F4F-46DD-92F4-AFE46EEBAC4A}" type="presParOf" srcId="{5285F3E5-83E5-4976-8F3A-C59FEC782F6C}" destId="{7FB36730-A1E9-4F58-8D40-1C261E6B1A67}" srcOrd="2" destOrd="0" presId="urn:microsoft.com/office/officeart/2009/3/layout/HorizontalOrganizationChart"/>
    <dgm:cxn modelId="{02D6BB73-B2BF-4ED6-8720-5E122D5EF351}" type="presParOf" srcId="{A9098C91-8651-46DB-BC7E-03453FB649FC}" destId="{3F33D272-A3E3-4DB1-8F56-D47F9B7A7264}" srcOrd="4" destOrd="0" presId="urn:microsoft.com/office/officeart/2009/3/layout/HorizontalOrganizationChart"/>
    <dgm:cxn modelId="{5D028072-FF6D-4107-9D59-40257DC1A6B6}" type="presParOf" srcId="{A9098C91-8651-46DB-BC7E-03453FB649FC}" destId="{AA029604-DA3C-486B-92CD-84BEA02A4C60}" srcOrd="5" destOrd="0" presId="urn:microsoft.com/office/officeart/2009/3/layout/HorizontalOrganizationChart"/>
    <dgm:cxn modelId="{6B624E09-1292-474A-8687-4AC1F40D53F2}" type="presParOf" srcId="{AA029604-DA3C-486B-92CD-84BEA02A4C60}" destId="{FB698B9A-2F89-4C27-99EE-9852023AC19C}" srcOrd="0" destOrd="0" presId="urn:microsoft.com/office/officeart/2009/3/layout/HorizontalOrganizationChart"/>
    <dgm:cxn modelId="{6C20583A-87D4-4F26-9A0D-B5C033668391}" type="presParOf" srcId="{FB698B9A-2F89-4C27-99EE-9852023AC19C}" destId="{1201BE94-93E6-4B22-92A3-C6BAA8B869CF}" srcOrd="0" destOrd="0" presId="urn:microsoft.com/office/officeart/2009/3/layout/HorizontalOrganizationChart"/>
    <dgm:cxn modelId="{4285CC90-02BB-4DBD-993F-487C3179A4A6}" type="presParOf" srcId="{FB698B9A-2F89-4C27-99EE-9852023AC19C}" destId="{013E7874-3122-4115-A6D9-D3A5DE04271D}" srcOrd="1" destOrd="0" presId="urn:microsoft.com/office/officeart/2009/3/layout/HorizontalOrganizationChart"/>
    <dgm:cxn modelId="{034D9F45-1C89-4F29-AE4C-A2689CD76F8D}" type="presParOf" srcId="{AA029604-DA3C-486B-92CD-84BEA02A4C60}" destId="{861EB718-BD3A-4769-8B12-1D01BCAD7589}" srcOrd="1" destOrd="0" presId="urn:microsoft.com/office/officeart/2009/3/layout/HorizontalOrganizationChart"/>
    <dgm:cxn modelId="{65479DBB-1910-4A7A-AA95-10B22EBCD27E}" type="presParOf" srcId="{861EB718-BD3A-4769-8B12-1D01BCAD7589}" destId="{A9137DF2-6F04-4103-8E60-5A7D297D5429}" srcOrd="0" destOrd="0" presId="urn:microsoft.com/office/officeart/2009/3/layout/HorizontalOrganizationChart"/>
    <dgm:cxn modelId="{416CEE19-4E8A-4CBE-900C-244EDCBCC6F7}" type="presParOf" srcId="{861EB718-BD3A-4769-8B12-1D01BCAD7589}" destId="{5F4BF569-07A2-467B-9E3E-46E6C79690C6}" srcOrd="1" destOrd="0" presId="urn:microsoft.com/office/officeart/2009/3/layout/HorizontalOrganizationChart"/>
    <dgm:cxn modelId="{BF00932E-30C9-4644-AE07-BF93356CDEBB}" type="presParOf" srcId="{5F4BF569-07A2-467B-9E3E-46E6C79690C6}" destId="{C6F65AAB-C38F-4D55-8F8D-CB61E66F287E}" srcOrd="0" destOrd="0" presId="urn:microsoft.com/office/officeart/2009/3/layout/HorizontalOrganizationChart"/>
    <dgm:cxn modelId="{EBB68276-4EA7-450E-8C2C-ADC03AA746DB}" type="presParOf" srcId="{C6F65AAB-C38F-4D55-8F8D-CB61E66F287E}" destId="{38B05379-47AF-4CDC-8129-4583E0D1F2BC}" srcOrd="0" destOrd="0" presId="urn:microsoft.com/office/officeart/2009/3/layout/HorizontalOrganizationChart"/>
    <dgm:cxn modelId="{39BCD36D-B018-49EB-AD61-B9ED8EF1A180}" type="presParOf" srcId="{C6F65AAB-C38F-4D55-8F8D-CB61E66F287E}" destId="{E3570917-2AE6-46C5-B08A-99E945EE1945}" srcOrd="1" destOrd="0" presId="urn:microsoft.com/office/officeart/2009/3/layout/HorizontalOrganizationChart"/>
    <dgm:cxn modelId="{8C0AC59E-35A6-4C62-AB79-59B37B1E1161}" type="presParOf" srcId="{5F4BF569-07A2-467B-9E3E-46E6C79690C6}" destId="{A36B7413-4147-42B8-AA26-F4AEE5280463}" srcOrd="1" destOrd="0" presId="urn:microsoft.com/office/officeart/2009/3/layout/HorizontalOrganizationChart"/>
    <dgm:cxn modelId="{EA09BD68-A1BB-4CF9-8083-FE6463F966F5}" type="presParOf" srcId="{5F4BF569-07A2-467B-9E3E-46E6C79690C6}" destId="{F6318E7F-03F5-4091-8992-5247EE197538}" srcOrd="2" destOrd="0" presId="urn:microsoft.com/office/officeart/2009/3/layout/HorizontalOrganizationChart"/>
    <dgm:cxn modelId="{F1309428-BB0D-462C-B469-0C306B38E966}" type="presParOf" srcId="{861EB718-BD3A-4769-8B12-1D01BCAD7589}" destId="{723F52F0-74CB-4839-B205-019764B85B90}" srcOrd="2" destOrd="0" presId="urn:microsoft.com/office/officeart/2009/3/layout/HorizontalOrganizationChart"/>
    <dgm:cxn modelId="{D05CFBFC-5F3C-4682-9E0F-BD2980A9AC5C}" type="presParOf" srcId="{861EB718-BD3A-4769-8B12-1D01BCAD7589}" destId="{0F619378-F9B4-4F61-829D-A9425F8A7D4B}" srcOrd="3" destOrd="0" presId="urn:microsoft.com/office/officeart/2009/3/layout/HorizontalOrganizationChart"/>
    <dgm:cxn modelId="{21CFBDC9-55C5-4464-859F-F072292C9216}" type="presParOf" srcId="{0F619378-F9B4-4F61-829D-A9425F8A7D4B}" destId="{540DF545-8F74-498F-A73B-6C70D35E50AD}" srcOrd="0" destOrd="0" presId="urn:microsoft.com/office/officeart/2009/3/layout/HorizontalOrganizationChart"/>
    <dgm:cxn modelId="{F616D50F-5B59-49D9-9E50-8572993487B5}" type="presParOf" srcId="{540DF545-8F74-498F-A73B-6C70D35E50AD}" destId="{9AAE0A38-6B0B-4C1F-96D7-6F1F2058383B}" srcOrd="0" destOrd="0" presId="urn:microsoft.com/office/officeart/2009/3/layout/HorizontalOrganizationChart"/>
    <dgm:cxn modelId="{0D729C83-FB7E-4308-843E-D3AC5C8DBDDC}" type="presParOf" srcId="{540DF545-8F74-498F-A73B-6C70D35E50AD}" destId="{3C084F17-960B-4BCB-9EE2-16A796262327}" srcOrd="1" destOrd="0" presId="urn:microsoft.com/office/officeart/2009/3/layout/HorizontalOrganizationChart"/>
    <dgm:cxn modelId="{87365EFB-F547-4F48-AA5D-C1E0C2844C6C}" type="presParOf" srcId="{0F619378-F9B4-4F61-829D-A9425F8A7D4B}" destId="{AA61A8EE-7DDF-43F8-BF77-862CC608861A}" srcOrd="1" destOrd="0" presId="urn:microsoft.com/office/officeart/2009/3/layout/HorizontalOrganizationChart"/>
    <dgm:cxn modelId="{A85D524F-C1DF-4DD5-A9E1-026DCAC92BE3}" type="presParOf" srcId="{0F619378-F9B4-4F61-829D-A9425F8A7D4B}" destId="{C855C76F-BBAC-478A-ADBB-D477F8A8AFFB}" srcOrd="2" destOrd="0" presId="urn:microsoft.com/office/officeart/2009/3/layout/HorizontalOrganizationChart"/>
    <dgm:cxn modelId="{2C18526C-7E00-43DE-B28A-C849EDB50445}" type="presParOf" srcId="{AA029604-DA3C-486B-92CD-84BEA02A4C60}" destId="{2A853032-A507-49E3-B101-367C604DB0EA}" srcOrd="2" destOrd="0" presId="urn:microsoft.com/office/officeart/2009/3/layout/HorizontalOrganizationChart"/>
    <dgm:cxn modelId="{FD88B2B2-9E8C-4CC3-98B0-B59893414A3C}" type="presParOf" srcId="{70F2EC0F-B1A9-4BA9-8342-EFD02CB2F511}" destId="{5F2AF616-7C1E-4721-AAFD-6569661FD405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Holly Free-Ollard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Economic &amp; Workforce Development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0198DC03-98BC-431D-915A-10ABC4DD1BC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Rebeckah Ball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WIOA Program Director (Grant)</a:t>
          </a:r>
        </a:p>
      </dgm:t>
    </dgm:pt>
    <dgm:pt modelId="{561D9129-7FED-46CE-BC0A-D1E072AFE81C}" type="parTrans" cxnId="{2537BC99-BA55-4BD6-A2BA-12DE3B793AE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CFD8490-1529-4F36-8E5F-AD5A41C0D592}" type="sibTrans" cxnId="{2537BC99-BA55-4BD6-A2BA-12DE3B793AEC}">
      <dgm:prSet/>
      <dgm:spPr/>
      <dgm:t>
        <a:bodyPr/>
        <a:lstStyle/>
        <a:p>
          <a:endParaRPr lang="en-US"/>
        </a:p>
      </dgm:t>
    </dgm:pt>
    <dgm:pt modelId="{CB2DC0D4-449C-492E-BC8D-8924BFEAC5C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WIOA Data &amp; Performance Specialist / Asst. to the Director</a:t>
          </a:r>
        </a:p>
      </dgm:t>
    </dgm:pt>
    <dgm:pt modelId="{8DF16E36-C63B-4138-8063-4C8256E66429}" type="parTrans" cxnId="{CBF0D493-6BDA-40D5-B26A-D142A718938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8635FA5-6168-403E-B5BF-D1955EC01417}" type="sibTrans" cxnId="{CBF0D493-6BDA-40D5-B26A-D142A718938D}">
      <dgm:prSet/>
      <dgm:spPr/>
      <dgm:t>
        <a:bodyPr/>
        <a:lstStyle/>
        <a:p>
          <a:endParaRPr lang="en-US"/>
        </a:p>
      </dgm:t>
    </dgm:pt>
    <dgm:pt modelId="{1FA495B9-5C20-4CE1-81ED-57FA728FCD4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WIOA Program Support Specialists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Kathy Fillers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Kim Mashburn</a:t>
          </a:r>
        </a:p>
      </dgm:t>
    </dgm:pt>
    <dgm:pt modelId="{ADD463D2-B7C9-42A2-9F30-35F53E4B4D5A}" type="parTrans" cxnId="{C9F7D5E9-A782-40F5-BAC3-9247E921E3D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369A2DF-1E98-4EF2-BC1A-5533DCA22E88}" type="sibTrans" cxnId="{C9F7D5E9-A782-40F5-BAC3-9247E921E3DA}">
      <dgm:prSet/>
      <dgm:spPr/>
      <dgm:t>
        <a:bodyPr/>
        <a:lstStyle/>
        <a:p>
          <a:endParaRPr lang="en-US"/>
        </a:p>
      </dgm:t>
    </dgm:pt>
    <dgm:pt modelId="{25C31DAF-274B-44B0-919E-70D9871A60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Career Services Specialists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Maurine Duncan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Janice Freeman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Harold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Robert Smith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Braedon Sopp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 err="1"/>
            <a:t>Myikalea</a:t>
          </a:r>
          <a:r>
            <a:rPr lang="en-US" sz="1200" dirty="0"/>
            <a:t> Vincent</a:t>
          </a:r>
        </a:p>
      </dgm:t>
    </dgm:pt>
    <dgm:pt modelId="{5054288C-6FC3-4C32-ADA7-C7A39FCCB1A4}" type="parTrans" cxnId="{266BBE7D-F33C-454D-B327-ECA826A9836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AD81BB5-1E1A-4478-AC0E-9ED71B02D311}" type="sibTrans" cxnId="{266BBE7D-F33C-454D-B327-ECA826A9836B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 custLinFactNeighborY="-61695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BE72AF37-CF1D-4BAB-900E-4EE22CAEEFCF}" type="pres">
      <dgm:prSet presAssocID="{561D9129-7FED-46CE-BC0A-D1E072AFE81C}" presName="Name64" presStyleLbl="parChTrans1D2" presStyleIdx="0" presStyleCnt="1"/>
      <dgm:spPr/>
    </dgm:pt>
    <dgm:pt modelId="{707844BD-A258-4258-A834-7A768226A1E7}" type="pres">
      <dgm:prSet presAssocID="{0198DC03-98BC-431D-915A-10ABC4DD1BCF}" presName="hierRoot2" presStyleCnt="0">
        <dgm:presLayoutVars>
          <dgm:hierBranch val="init"/>
        </dgm:presLayoutVars>
      </dgm:prSet>
      <dgm:spPr/>
    </dgm:pt>
    <dgm:pt modelId="{A05D02B9-6D0B-424A-8E2B-D93E25E005D4}" type="pres">
      <dgm:prSet presAssocID="{0198DC03-98BC-431D-915A-10ABC4DD1BCF}" presName="rootComposite" presStyleCnt="0"/>
      <dgm:spPr/>
    </dgm:pt>
    <dgm:pt modelId="{F360B8AB-39CA-4535-9A79-4998AD8423DE}" type="pres">
      <dgm:prSet presAssocID="{0198DC03-98BC-431D-915A-10ABC4DD1BCF}" presName="rootText" presStyleLbl="node2" presStyleIdx="0" presStyleCnt="1" custScaleX="105780" custScaleY="113523" custLinFactNeighborY="-61695">
        <dgm:presLayoutVars>
          <dgm:chPref val="3"/>
        </dgm:presLayoutVars>
      </dgm:prSet>
      <dgm:spPr/>
    </dgm:pt>
    <dgm:pt modelId="{413F8917-0CA2-4F01-8902-8DACCA15D8B2}" type="pres">
      <dgm:prSet presAssocID="{0198DC03-98BC-431D-915A-10ABC4DD1BCF}" presName="rootConnector" presStyleLbl="node2" presStyleIdx="0" presStyleCnt="1"/>
      <dgm:spPr/>
    </dgm:pt>
    <dgm:pt modelId="{79A033ED-DEC5-40E0-B5E7-45D2E74B22AB}" type="pres">
      <dgm:prSet presAssocID="{0198DC03-98BC-431D-915A-10ABC4DD1BCF}" presName="hierChild4" presStyleCnt="0"/>
      <dgm:spPr/>
    </dgm:pt>
    <dgm:pt modelId="{6F606CA7-3C50-47DD-9F17-E6F297BE07B6}" type="pres">
      <dgm:prSet presAssocID="{8DF16E36-C63B-4138-8063-4C8256E66429}" presName="Name64" presStyleLbl="parChTrans1D3" presStyleIdx="0" presStyleCnt="3"/>
      <dgm:spPr/>
    </dgm:pt>
    <dgm:pt modelId="{841CE527-691D-45BD-B84C-5FE3F9762B24}" type="pres">
      <dgm:prSet presAssocID="{CB2DC0D4-449C-492E-BC8D-8924BFEAC5CF}" presName="hierRoot2" presStyleCnt="0">
        <dgm:presLayoutVars>
          <dgm:hierBranch val="init"/>
        </dgm:presLayoutVars>
      </dgm:prSet>
      <dgm:spPr/>
    </dgm:pt>
    <dgm:pt modelId="{7A057E5F-0B8A-4AB6-BEC5-19F7A569F50A}" type="pres">
      <dgm:prSet presAssocID="{CB2DC0D4-449C-492E-BC8D-8924BFEAC5CF}" presName="rootComposite" presStyleCnt="0"/>
      <dgm:spPr/>
    </dgm:pt>
    <dgm:pt modelId="{AF5DDF68-E314-4843-B04D-76B84EEC8A2E}" type="pres">
      <dgm:prSet presAssocID="{CB2DC0D4-449C-492E-BC8D-8924BFEAC5CF}" presName="rootText" presStyleLbl="node3" presStyleIdx="0" presStyleCnt="3">
        <dgm:presLayoutVars>
          <dgm:chPref val="3"/>
        </dgm:presLayoutVars>
      </dgm:prSet>
      <dgm:spPr/>
    </dgm:pt>
    <dgm:pt modelId="{DFE438E7-A8A2-41BA-ABF8-A11F4DB1AD8E}" type="pres">
      <dgm:prSet presAssocID="{CB2DC0D4-449C-492E-BC8D-8924BFEAC5CF}" presName="rootConnector" presStyleLbl="node3" presStyleIdx="0" presStyleCnt="3"/>
      <dgm:spPr/>
    </dgm:pt>
    <dgm:pt modelId="{19E590C5-0BE0-4C5C-B6B1-F92857E85BAE}" type="pres">
      <dgm:prSet presAssocID="{CB2DC0D4-449C-492E-BC8D-8924BFEAC5CF}" presName="hierChild4" presStyleCnt="0"/>
      <dgm:spPr/>
    </dgm:pt>
    <dgm:pt modelId="{E12087B2-F494-4B4B-B6E9-332C303D62E4}" type="pres">
      <dgm:prSet presAssocID="{CB2DC0D4-449C-492E-BC8D-8924BFEAC5CF}" presName="hierChild5" presStyleCnt="0"/>
      <dgm:spPr/>
    </dgm:pt>
    <dgm:pt modelId="{B771E506-1D20-42D8-B437-B62937751F1E}" type="pres">
      <dgm:prSet presAssocID="{ADD463D2-B7C9-42A2-9F30-35F53E4B4D5A}" presName="Name64" presStyleLbl="parChTrans1D3" presStyleIdx="1" presStyleCnt="3"/>
      <dgm:spPr/>
    </dgm:pt>
    <dgm:pt modelId="{A75953FF-2C03-409A-AF28-446BB3EA4104}" type="pres">
      <dgm:prSet presAssocID="{1FA495B9-5C20-4CE1-81ED-57FA728FCD4C}" presName="hierRoot2" presStyleCnt="0">
        <dgm:presLayoutVars>
          <dgm:hierBranch val="init"/>
        </dgm:presLayoutVars>
      </dgm:prSet>
      <dgm:spPr/>
    </dgm:pt>
    <dgm:pt modelId="{028D6AB0-0D46-4983-BAE3-AFFA1AB386A0}" type="pres">
      <dgm:prSet presAssocID="{1FA495B9-5C20-4CE1-81ED-57FA728FCD4C}" presName="rootComposite" presStyleCnt="0"/>
      <dgm:spPr/>
    </dgm:pt>
    <dgm:pt modelId="{5C687D0D-1764-4EBC-9BEF-08D73719386B}" type="pres">
      <dgm:prSet presAssocID="{1FA495B9-5C20-4CE1-81ED-57FA728FCD4C}" presName="rootText" presStyleLbl="node3" presStyleIdx="1" presStyleCnt="3" custScaleY="139983">
        <dgm:presLayoutVars>
          <dgm:chPref val="3"/>
        </dgm:presLayoutVars>
      </dgm:prSet>
      <dgm:spPr/>
    </dgm:pt>
    <dgm:pt modelId="{E863ED75-C3E5-43FD-8D0D-ACEEF6BF38C2}" type="pres">
      <dgm:prSet presAssocID="{1FA495B9-5C20-4CE1-81ED-57FA728FCD4C}" presName="rootConnector" presStyleLbl="node3" presStyleIdx="1" presStyleCnt="3"/>
      <dgm:spPr/>
    </dgm:pt>
    <dgm:pt modelId="{CB52AE1A-56A8-4B2D-8A99-85FFEB1D705A}" type="pres">
      <dgm:prSet presAssocID="{1FA495B9-5C20-4CE1-81ED-57FA728FCD4C}" presName="hierChild4" presStyleCnt="0"/>
      <dgm:spPr/>
    </dgm:pt>
    <dgm:pt modelId="{99CC10C3-68ED-41EB-A183-A07A57E86997}" type="pres">
      <dgm:prSet presAssocID="{1FA495B9-5C20-4CE1-81ED-57FA728FCD4C}" presName="hierChild5" presStyleCnt="0"/>
      <dgm:spPr/>
    </dgm:pt>
    <dgm:pt modelId="{636DCEBD-74BF-4E7E-98B6-5AD3137CCC0F}" type="pres">
      <dgm:prSet presAssocID="{5054288C-6FC3-4C32-ADA7-C7A39FCCB1A4}" presName="Name64" presStyleLbl="parChTrans1D3" presStyleIdx="2" presStyleCnt="3"/>
      <dgm:spPr/>
    </dgm:pt>
    <dgm:pt modelId="{C076B4D3-3C50-4D12-9367-EBC9BA03834D}" type="pres">
      <dgm:prSet presAssocID="{25C31DAF-274B-44B0-919E-70D9871A6054}" presName="hierRoot2" presStyleCnt="0">
        <dgm:presLayoutVars>
          <dgm:hierBranch val="init"/>
        </dgm:presLayoutVars>
      </dgm:prSet>
      <dgm:spPr/>
    </dgm:pt>
    <dgm:pt modelId="{6CCE6E17-CC98-40D5-9DBC-D3BB4F502DCA}" type="pres">
      <dgm:prSet presAssocID="{25C31DAF-274B-44B0-919E-70D9871A6054}" presName="rootComposite" presStyleCnt="0"/>
      <dgm:spPr/>
    </dgm:pt>
    <dgm:pt modelId="{FA4E3ED0-70C1-4072-9BA4-9EAA618DD063}" type="pres">
      <dgm:prSet presAssocID="{25C31DAF-274B-44B0-919E-70D9871A6054}" presName="rootText" presStyleLbl="node3" presStyleIdx="2" presStyleCnt="3" custScaleY="226368">
        <dgm:presLayoutVars>
          <dgm:chPref val="3"/>
        </dgm:presLayoutVars>
      </dgm:prSet>
      <dgm:spPr/>
    </dgm:pt>
    <dgm:pt modelId="{A3532F0C-9351-4A0C-80AD-9922D694B8CE}" type="pres">
      <dgm:prSet presAssocID="{25C31DAF-274B-44B0-919E-70D9871A6054}" presName="rootConnector" presStyleLbl="node3" presStyleIdx="2" presStyleCnt="3"/>
      <dgm:spPr/>
    </dgm:pt>
    <dgm:pt modelId="{E003924F-369F-44C9-9AEC-C1876AA55CE4}" type="pres">
      <dgm:prSet presAssocID="{25C31DAF-274B-44B0-919E-70D9871A6054}" presName="hierChild4" presStyleCnt="0"/>
      <dgm:spPr/>
    </dgm:pt>
    <dgm:pt modelId="{4D47AAC1-20C2-483B-AD56-1928DA107006}" type="pres">
      <dgm:prSet presAssocID="{25C31DAF-274B-44B0-919E-70D9871A6054}" presName="hierChild5" presStyleCnt="0"/>
      <dgm:spPr/>
    </dgm:pt>
    <dgm:pt modelId="{DC319B32-64B5-436B-97A6-02D556084B0D}" type="pres">
      <dgm:prSet presAssocID="{0198DC03-98BC-431D-915A-10ABC4DD1BCF}" presName="hierChild5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DB3EAB11-ED93-4520-8A20-80EEC3C5001B}" type="presOf" srcId="{CB2DC0D4-449C-492E-BC8D-8924BFEAC5CF}" destId="{DFE438E7-A8A2-41BA-ABF8-A11F4DB1AD8E}" srcOrd="1" destOrd="0" presId="urn:microsoft.com/office/officeart/2009/3/layout/HorizontalOrganizationChart"/>
    <dgm:cxn modelId="{A41C6A1F-F608-4A1B-AB87-0524FC31F632}" type="presOf" srcId="{0198DC03-98BC-431D-915A-10ABC4DD1BCF}" destId="{F360B8AB-39CA-4535-9A79-4998AD8423DE}" srcOrd="0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DDB37B32-B1F5-42B7-A2F3-17182255D23E}" type="presOf" srcId="{8DF16E36-C63B-4138-8063-4C8256E66429}" destId="{6F606CA7-3C50-47DD-9F17-E6F297BE07B6}" srcOrd="0" destOrd="0" presId="urn:microsoft.com/office/officeart/2009/3/layout/HorizontalOrganizationChart"/>
    <dgm:cxn modelId="{5ABF485D-052E-4B7A-A486-D6C273BFD819}" type="presOf" srcId="{25C31DAF-274B-44B0-919E-70D9871A6054}" destId="{A3532F0C-9351-4A0C-80AD-9922D694B8CE}" srcOrd="1" destOrd="0" presId="urn:microsoft.com/office/officeart/2009/3/layout/HorizontalOrganizationChart"/>
    <dgm:cxn modelId="{A210E26A-E91A-4520-B433-74B6353082AE}" type="presOf" srcId="{CB2DC0D4-449C-492E-BC8D-8924BFEAC5CF}" destId="{AF5DDF68-E314-4843-B04D-76B84EEC8A2E}" srcOrd="0" destOrd="0" presId="urn:microsoft.com/office/officeart/2009/3/layout/HorizontalOrganizationChart"/>
    <dgm:cxn modelId="{8BB2B17A-6EB9-49E1-9BA7-EA024E409C37}" type="presOf" srcId="{25C31DAF-274B-44B0-919E-70D9871A6054}" destId="{FA4E3ED0-70C1-4072-9BA4-9EAA618DD063}" srcOrd="0" destOrd="0" presId="urn:microsoft.com/office/officeart/2009/3/layout/HorizontalOrganizationChart"/>
    <dgm:cxn modelId="{266BBE7D-F33C-454D-B327-ECA826A9836B}" srcId="{0198DC03-98BC-431D-915A-10ABC4DD1BCF}" destId="{25C31DAF-274B-44B0-919E-70D9871A6054}" srcOrd="2" destOrd="0" parTransId="{5054288C-6FC3-4C32-ADA7-C7A39FCCB1A4}" sibTransId="{5AD81BB5-1E1A-4478-AC0E-9ED71B02D311}"/>
    <dgm:cxn modelId="{1232A87F-DAD2-423D-9D15-52020C4FB065}" type="presOf" srcId="{ADD463D2-B7C9-42A2-9F30-35F53E4B4D5A}" destId="{B771E506-1D20-42D8-B437-B62937751F1E}" srcOrd="0" destOrd="0" presId="urn:microsoft.com/office/officeart/2009/3/layout/HorizontalOrganizationChart"/>
    <dgm:cxn modelId="{CBF0D493-6BDA-40D5-B26A-D142A718938D}" srcId="{0198DC03-98BC-431D-915A-10ABC4DD1BCF}" destId="{CB2DC0D4-449C-492E-BC8D-8924BFEAC5CF}" srcOrd="0" destOrd="0" parTransId="{8DF16E36-C63B-4138-8063-4C8256E66429}" sibTransId="{88635FA5-6168-403E-B5BF-D1955EC01417}"/>
    <dgm:cxn modelId="{2537BC99-BA55-4BD6-A2BA-12DE3B793AEC}" srcId="{F30F83E8-06A7-4B49-AAC5-3DFF225CAFD9}" destId="{0198DC03-98BC-431D-915A-10ABC4DD1BCF}" srcOrd="0" destOrd="0" parTransId="{561D9129-7FED-46CE-BC0A-D1E072AFE81C}" sibTransId="{CCFD8490-1529-4F36-8E5F-AD5A41C0D592}"/>
    <dgm:cxn modelId="{C9D0C89A-A6E6-4501-A304-A53BA8307093}" type="presOf" srcId="{561D9129-7FED-46CE-BC0A-D1E072AFE81C}" destId="{BE72AF37-CF1D-4BAB-900E-4EE22CAEEFCF}" srcOrd="0" destOrd="0" presId="urn:microsoft.com/office/officeart/2009/3/layout/HorizontalOrganizationChart"/>
    <dgm:cxn modelId="{7BE1F2A8-F2C6-47F6-A0B6-E03AA3C963CF}" type="presOf" srcId="{1FA495B9-5C20-4CE1-81ED-57FA728FCD4C}" destId="{5C687D0D-1764-4EBC-9BEF-08D73719386B}" srcOrd="0" destOrd="0" presId="urn:microsoft.com/office/officeart/2009/3/layout/HorizontalOrganizationChart"/>
    <dgm:cxn modelId="{035B15AB-624C-4EE9-94CB-604505860F15}" type="presOf" srcId="{0198DC03-98BC-431D-915A-10ABC4DD1BCF}" destId="{413F8917-0CA2-4F01-8902-8DACCA15D8B2}" srcOrd="1" destOrd="0" presId="urn:microsoft.com/office/officeart/2009/3/layout/HorizontalOrganizationChart"/>
    <dgm:cxn modelId="{6314E4AF-4222-4132-8BEC-167E341AA1FE}" type="presOf" srcId="{5054288C-6FC3-4C32-ADA7-C7A39FCCB1A4}" destId="{636DCEBD-74BF-4E7E-98B6-5AD3137CCC0F}" srcOrd="0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B3C3FACD-4DD7-44C8-AC2F-AF1F7E5DB8F4}" type="presOf" srcId="{1FA495B9-5C20-4CE1-81ED-57FA728FCD4C}" destId="{E863ED75-C3E5-43FD-8D0D-ACEEF6BF38C2}" srcOrd="1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C9F7D5E9-A782-40F5-BAC3-9247E921E3DA}" srcId="{0198DC03-98BC-431D-915A-10ABC4DD1BCF}" destId="{1FA495B9-5C20-4CE1-81ED-57FA728FCD4C}" srcOrd="1" destOrd="0" parTransId="{ADD463D2-B7C9-42A2-9F30-35F53E4B4D5A}" sibTransId="{7369A2DF-1E98-4EF2-BC1A-5533DCA22E88}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22E625E0-2AA1-4D13-8CD2-B8086069DCF2}" type="presParOf" srcId="{63BB0492-116E-425D-A0FE-38C1CC054A5F}" destId="{BE72AF37-CF1D-4BAB-900E-4EE22CAEEFCF}" srcOrd="0" destOrd="0" presId="urn:microsoft.com/office/officeart/2009/3/layout/HorizontalOrganizationChart"/>
    <dgm:cxn modelId="{EFFF291B-7BB5-4116-B606-3092DF5FE514}" type="presParOf" srcId="{63BB0492-116E-425D-A0FE-38C1CC054A5F}" destId="{707844BD-A258-4258-A834-7A768226A1E7}" srcOrd="1" destOrd="0" presId="urn:microsoft.com/office/officeart/2009/3/layout/HorizontalOrganizationChart"/>
    <dgm:cxn modelId="{ABCBAF43-16BF-44C9-AFEA-8EA87F2D71F3}" type="presParOf" srcId="{707844BD-A258-4258-A834-7A768226A1E7}" destId="{A05D02B9-6D0B-424A-8E2B-D93E25E005D4}" srcOrd="0" destOrd="0" presId="urn:microsoft.com/office/officeart/2009/3/layout/HorizontalOrganizationChart"/>
    <dgm:cxn modelId="{E0C7D8C2-CE50-4A07-A11B-5C701F7A5609}" type="presParOf" srcId="{A05D02B9-6D0B-424A-8E2B-D93E25E005D4}" destId="{F360B8AB-39CA-4535-9A79-4998AD8423DE}" srcOrd="0" destOrd="0" presId="urn:microsoft.com/office/officeart/2009/3/layout/HorizontalOrganizationChart"/>
    <dgm:cxn modelId="{6DBF3512-9456-422F-89D1-F96AB098838A}" type="presParOf" srcId="{A05D02B9-6D0B-424A-8E2B-D93E25E005D4}" destId="{413F8917-0CA2-4F01-8902-8DACCA15D8B2}" srcOrd="1" destOrd="0" presId="urn:microsoft.com/office/officeart/2009/3/layout/HorizontalOrganizationChart"/>
    <dgm:cxn modelId="{AD4FB8E0-7967-482A-9684-70757A7D22A2}" type="presParOf" srcId="{707844BD-A258-4258-A834-7A768226A1E7}" destId="{79A033ED-DEC5-40E0-B5E7-45D2E74B22AB}" srcOrd="1" destOrd="0" presId="urn:microsoft.com/office/officeart/2009/3/layout/HorizontalOrganizationChart"/>
    <dgm:cxn modelId="{C5063C20-FEE7-4249-BA92-D493F8A157A8}" type="presParOf" srcId="{79A033ED-DEC5-40E0-B5E7-45D2E74B22AB}" destId="{6F606CA7-3C50-47DD-9F17-E6F297BE07B6}" srcOrd="0" destOrd="0" presId="urn:microsoft.com/office/officeart/2009/3/layout/HorizontalOrganizationChart"/>
    <dgm:cxn modelId="{6A742B8B-A196-4A65-8DDE-628E5E25F8C7}" type="presParOf" srcId="{79A033ED-DEC5-40E0-B5E7-45D2E74B22AB}" destId="{841CE527-691D-45BD-B84C-5FE3F9762B24}" srcOrd="1" destOrd="0" presId="urn:microsoft.com/office/officeart/2009/3/layout/HorizontalOrganizationChart"/>
    <dgm:cxn modelId="{FF48A9D2-D1EF-4669-AF2E-82098C9E8D20}" type="presParOf" srcId="{841CE527-691D-45BD-B84C-5FE3F9762B24}" destId="{7A057E5F-0B8A-4AB6-BEC5-19F7A569F50A}" srcOrd="0" destOrd="0" presId="urn:microsoft.com/office/officeart/2009/3/layout/HorizontalOrganizationChart"/>
    <dgm:cxn modelId="{E005AFB3-E8E4-472D-90BB-B6D68C4D8B9A}" type="presParOf" srcId="{7A057E5F-0B8A-4AB6-BEC5-19F7A569F50A}" destId="{AF5DDF68-E314-4843-B04D-76B84EEC8A2E}" srcOrd="0" destOrd="0" presId="urn:microsoft.com/office/officeart/2009/3/layout/HorizontalOrganizationChart"/>
    <dgm:cxn modelId="{B1F1D15B-1917-42F0-8A29-CAD18F383BD4}" type="presParOf" srcId="{7A057E5F-0B8A-4AB6-BEC5-19F7A569F50A}" destId="{DFE438E7-A8A2-41BA-ABF8-A11F4DB1AD8E}" srcOrd="1" destOrd="0" presId="urn:microsoft.com/office/officeart/2009/3/layout/HorizontalOrganizationChart"/>
    <dgm:cxn modelId="{852EA1B3-602E-4EDA-816F-89577A37F095}" type="presParOf" srcId="{841CE527-691D-45BD-B84C-5FE3F9762B24}" destId="{19E590C5-0BE0-4C5C-B6B1-F92857E85BAE}" srcOrd="1" destOrd="0" presId="urn:microsoft.com/office/officeart/2009/3/layout/HorizontalOrganizationChart"/>
    <dgm:cxn modelId="{742A82DE-D307-41E9-8A86-62029CE71E2E}" type="presParOf" srcId="{841CE527-691D-45BD-B84C-5FE3F9762B24}" destId="{E12087B2-F494-4B4B-B6E9-332C303D62E4}" srcOrd="2" destOrd="0" presId="urn:microsoft.com/office/officeart/2009/3/layout/HorizontalOrganizationChart"/>
    <dgm:cxn modelId="{3687BCAB-0B8F-419F-AAAF-42C50AF9C05B}" type="presParOf" srcId="{79A033ED-DEC5-40E0-B5E7-45D2E74B22AB}" destId="{B771E506-1D20-42D8-B437-B62937751F1E}" srcOrd="2" destOrd="0" presId="urn:microsoft.com/office/officeart/2009/3/layout/HorizontalOrganizationChart"/>
    <dgm:cxn modelId="{2A76AD9E-FC82-4656-8803-D9ADD43A6436}" type="presParOf" srcId="{79A033ED-DEC5-40E0-B5E7-45D2E74B22AB}" destId="{A75953FF-2C03-409A-AF28-446BB3EA4104}" srcOrd="3" destOrd="0" presId="urn:microsoft.com/office/officeart/2009/3/layout/HorizontalOrganizationChart"/>
    <dgm:cxn modelId="{C03AAA61-1835-4C93-8A0A-E064D0F191E8}" type="presParOf" srcId="{A75953FF-2C03-409A-AF28-446BB3EA4104}" destId="{028D6AB0-0D46-4983-BAE3-AFFA1AB386A0}" srcOrd="0" destOrd="0" presId="urn:microsoft.com/office/officeart/2009/3/layout/HorizontalOrganizationChart"/>
    <dgm:cxn modelId="{07362C00-F096-414B-A756-73CDF06163F4}" type="presParOf" srcId="{028D6AB0-0D46-4983-BAE3-AFFA1AB386A0}" destId="{5C687D0D-1764-4EBC-9BEF-08D73719386B}" srcOrd="0" destOrd="0" presId="urn:microsoft.com/office/officeart/2009/3/layout/HorizontalOrganizationChart"/>
    <dgm:cxn modelId="{1B08FC12-05BF-44F9-B8E3-5E16D7399A50}" type="presParOf" srcId="{028D6AB0-0D46-4983-BAE3-AFFA1AB386A0}" destId="{E863ED75-C3E5-43FD-8D0D-ACEEF6BF38C2}" srcOrd="1" destOrd="0" presId="urn:microsoft.com/office/officeart/2009/3/layout/HorizontalOrganizationChart"/>
    <dgm:cxn modelId="{C099628B-2232-4FE9-B432-6D0ACA798A52}" type="presParOf" srcId="{A75953FF-2C03-409A-AF28-446BB3EA4104}" destId="{CB52AE1A-56A8-4B2D-8A99-85FFEB1D705A}" srcOrd="1" destOrd="0" presId="urn:microsoft.com/office/officeart/2009/3/layout/HorizontalOrganizationChart"/>
    <dgm:cxn modelId="{C1506BED-167F-46F2-BD76-BC55ADC023E2}" type="presParOf" srcId="{A75953FF-2C03-409A-AF28-446BB3EA4104}" destId="{99CC10C3-68ED-41EB-A183-A07A57E86997}" srcOrd="2" destOrd="0" presId="urn:microsoft.com/office/officeart/2009/3/layout/HorizontalOrganizationChart"/>
    <dgm:cxn modelId="{EF4C55DA-902A-46F3-8ABA-63A7A824DF5D}" type="presParOf" srcId="{79A033ED-DEC5-40E0-B5E7-45D2E74B22AB}" destId="{636DCEBD-74BF-4E7E-98B6-5AD3137CCC0F}" srcOrd="4" destOrd="0" presId="urn:microsoft.com/office/officeart/2009/3/layout/HorizontalOrganizationChart"/>
    <dgm:cxn modelId="{F7C02D19-8864-4226-B1B6-55DE33A98ED5}" type="presParOf" srcId="{79A033ED-DEC5-40E0-B5E7-45D2E74B22AB}" destId="{C076B4D3-3C50-4D12-9367-EBC9BA03834D}" srcOrd="5" destOrd="0" presId="urn:microsoft.com/office/officeart/2009/3/layout/HorizontalOrganizationChart"/>
    <dgm:cxn modelId="{B6CBE056-3468-4C97-B85D-2659FF7EF8AC}" type="presParOf" srcId="{C076B4D3-3C50-4D12-9367-EBC9BA03834D}" destId="{6CCE6E17-CC98-40D5-9DBC-D3BB4F502DCA}" srcOrd="0" destOrd="0" presId="urn:microsoft.com/office/officeart/2009/3/layout/HorizontalOrganizationChart"/>
    <dgm:cxn modelId="{BDDA23CC-B09A-4EBC-BB63-7859E561DBB4}" type="presParOf" srcId="{6CCE6E17-CC98-40D5-9DBC-D3BB4F502DCA}" destId="{FA4E3ED0-70C1-4072-9BA4-9EAA618DD063}" srcOrd="0" destOrd="0" presId="urn:microsoft.com/office/officeart/2009/3/layout/HorizontalOrganizationChart"/>
    <dgm:cxn modelId="{3A8CD61A-BDFD-405C-9833-A8D422359CA5}" type="presParOf" srcId="{6CCE6E17-CC98-40D5-9DBC-D3BB4F502DCA}" destId="{A3532F0C-9351-4A0C-80AD-9922D694B8CE}" srcOrd="1" destOrd="0" presId="urn:microsoft.com/office/officeart/2009/3/layout/HorizontalOrganizationChart"/>
    <dgm:cxn modelId="{8D2EAD7C-7A48-4766-AF41-67A7009ABED2}" type="presParOf" srcId="{C076B4D3-3C50-4D12-9367-EBC9BA03834D}" destId="{E003924F-369F-44C9-9AEC-C1876AA55CE4}" srcOrd="1" destOrd="0" presId="urn:microsoft.com/office/officeart/2009/3/layout/HorizontalOrganizationChart"/>
    <dgm:cxn modelId="{9E77471D-6DFA-461D-A879-2A5D55EFA1B0}" type="presParOf" srcId="{C076B4D3-3C50-4D12-9367-EBC9BA03834D}" destId="{4D47AAC1-20C2-483B-AD56-1928DA107006}" srcOrd="2" destOrd="0" presId="urn:microsoft.com/office/officeart/2009/3/layout/HorizontalOrganizationChart"/>
    <dgm:cxn modelId="{AD5CF16E-0458-4557-BA6F-C37250CB9063}" type="presParOf" srcId="{707844BD-A258-4258-A834-7A768226A1E7}" destId="{DC319B32-64B5-436B-97A6-02D556084B0D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388697-55A3-46A6-9492-4307B28EF6D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Jeff McCord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President</a:t>
          </a:r>
        </a:p>
      </dgm:t>
    </dgm:pt>
    <dgm:pt modelId="{7D1DEAF1-BDEF-44F6-A1BA-05F432C42740}" type="parTrans" cxnId="{37E0068E-4A79-4DEE-A670-D8CD52D76ED5}">
      <dgm:prSet/>
      <dgm:spPr/>
      <dgm:t>
        <a:bodyPr/>
        <a:lstStyle/>
        <a:p>
          <a:endParaRPr lang="en-US"/>
        </a:p>
      </dgm:t>
    </dgm:pt>
    <dgm:pt modelId="{C0DD3284-8DB5-47B3-BB0B-BC004B8406F0}" type="sibTrans" cxnId="{37E0068E-4A79-4DEE-A670-D8CD52D76ED5}">
      <dgm:prSet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29C3EA0C-5ED2-40CB-92FB-AC246469ECEC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Perri Hammock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 / Special IT Special Projects Technician</a:t>
          </a:r>
        </a:p>
      </dgm:t>
    </dgm:pt>
    <dgm:pt modelId="{3FB507C7-BF3A-4FC7-BD0F-90D69CDBF7FA}" type="parTrans" cxnId="{6FD567F4-4439-40F7-8E94-E491C9CCDC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699085E-A65E-4128-935C-0A84D0CFF33C}" type="sibTrans" cxnId="{6FD567F4-4439-40F7-8E94-E491C9CCDCE9}">
      <dgm:prSet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Shirley Velasco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Accounting Services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28709018-5A6C-4B04-B132-1654FEAF683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Matt Kitzmiller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Budgets and Purchasing</a:t>
          </a:r>
        </a:p>
      </dgm:t>
    </dgm:pt>
    <dgm:pt modelId="{3D75EB55-F0CE-42C1-BDF8-975621A7644F}" type="parTrans" cxnId="{85649E03-A60D-4B6E-A4A7-4F983B0EFF2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E8D718C7-020D-477E-89D2-391A76B31077}" type="sibTrans" cxnId="{85649E03-A60D-4B6E-A4A7-4F983B0EFF28}">
      <dgm:prSet/>
      <dgm:spPr/>
      <dgm:t>
        <a:bodyPr/>
        <a:lstStyle/>
        <a:p>
          <a:endParaRPr lang="en-US"/>
        </a:p>
      </dgm:t>
    </dgm:pt>
    <dgm:pt modelId="{A836E707-2007-4F0F-A550-8AB04BECAE8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Sally Crabtree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Fiscal Services</a:t>
          </a:r>
        </a:p>
      </dgm:t>
    </dgm:pt>
    <dgm:pt modelId="{A5B78841-F93E-4DDF-80A2-3EE1D2E13EAA}" type="parTrans" cxnId="{9F002699-B72A-4471-A2C6-8CFD68581C4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3BB46FC-730E-40CD-873A-C81FC6AEC03C}" type="sibTrans" cxnId="{9F002699-B72A-4471-A2C6-8CFD68581C45}">
      <dgm:prSet/>
      <dgm:spPr/>
      <dgm:t>
        <a:bodyPr/>
        <a:lstStyle/>
        <a:p>
          <a:endParaRPr lang="en-US"/>
        </a:p>
      </dgm:t>
    </dgm:pt>
    <dgm:pt modelId="{AE06A2D1-95DD-4BCB-836C-843317AEE0E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Megan Jones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Human Resources</a:t>
          </a:r>
        </a:p>
      </dgm:t>
    </dgm:pt>
    <dgm:pt modelId="{B0441038-CCAE-477E-8F05-C23A052A572A}" type="parTrans" cxnId="{32FA77E9-1E4D-48DB-908C-2ECE71C5154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B9BF656-5997-4837-9C2F-198AFD002386}" type="sibTrans" cxnId="{32FA77E9-1E4D-48DB-908C-2ECE71C51541}">
      <dgm:prSet/>
      <dgm:spPr/>
      <dgm:t>
        <a:bodyPr/>
        <a:lstStyle/>
        <a:p>
          <a:endParaRPr lang="en-US"/>
        </a:p>
      </dgm:t>
    </dgm:pt>
    <dgm:pt modelId="{DC253B6C-16AF-47F6-84BD-249B4357644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Pete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Plant Operations</a:t>
          </a:r>
        </a:p>
      </dgm:t>
    </dgm:pt>
    <dgm:pt modelId="{9296B2CB-E82F-46A5-8139-FC29AB8FC816}" type="parTrans" cxnId="{E92FD8A1-1B58-49F8-915B-63CA3856E8A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6D8AF38-2937-45F1-8F4C-C98505E43E89}" type="sibTrans" cxnId="{E92FD8A1-1B58-49F8-915B-63CA3856E8A2}">
      <dgm:prSet/>
      <dgm:spPr/>
      <dgm:t>
        <a:bodyPr/>
        <a:lstStyle/>
        <a:p>
          <a:endParaRPr lang="en-US"/>
        </a:p>
      </dgm:t>
    </dgm:pt>
    <dgm:pt modelId="{8C731BDE-A260-4C2E-A843-00E78F54C35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Andrew Mitchem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Chief of Police</a:t>
          </a:r>
        </a:p>
      </dgm:t>
    </dgm:pt>
    <dgm:pt modelId="{706300F1-E79E-4BD3-9467-3D7A26261750}" type="parTrans" cxnId="{EB759AFF-736D-4B9D-82AE-0B88BA1BDFA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4CAC946-AFB7-4A27-9324-BC66C142EAEE}" type="sibTrans" cxnId="{EB759AFF-736D-4B9D-82AE-0B88BA1BDFA2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3210048-441F-45DF-90B6-89F07F918AC7}" type="pres">
      <dgm:prSet presAssocID="{9D388697-55A3-46A6-9492-4307B28EF6DD}" presName="hierRoot1" presStyleCnt="0">
        <dgm:presLayoutVars>
          <dgm:hierBranch val="init"/>
        </dgm:presLayoutVars>
      </dgm:prSet>
      <dgm:spPr/>
    </dgm:pt>
    <dgm:pt modelId="{34EE11A1-E9EF-4E85-809A-D911ECA09D04}" type="pres">
      <dgm:prSet presAssocID="{9D388697-55A3-46A6-9492-4307B28EF6DD}" presName="rootComposite1" presStyleCnt="0"/>
      <dgm:spPr/>
    </dgm:pt>
    <dgm:pt modelId="{C7A751D8-0C34-4FE0-991D-490A733090B1}" type="pres">
      <dgm:prSet presAssocID="{9D388697-55A3-46A6-9492-4307B28EF6DD}" presName="rootText1" presStyleLbl="node0" presStyleIdx="0" presStyleCnt="1">
        <dgm:presLayoutVars>
          <dgm:chPref val="3"/>
        </dgm:presLayoutVars>
      </dgm:prSet>
      <dgm:spPr/>
    </dgm:pt>
    <dgm:pt modelId="{914BC56C-EA2B-4B77-AE23-1E3E249C11F7}" type="pres">
      <dgm:prSet presAssocID="{9D388697-55A3-46A6-9492-4307B28EF6DD}" presName="rootConnector1" presStyleLbl="node1" presStyleIdx="0" presStyleCnt="0"/>
      <dgm:spPr/>
    </dgm:pt>
    <dgm:pt modelId="{3EF4B514-3EFC-4B2F-B03C-A5616DC47711}" type="pres">
      <dgm:prSet presAssocID="{9D388697-55A3-46A6-9492-4307B28EF6DD}" presName="hierChild2" presStyleCnt="0"/>
      <dgm:spPr/>
    </dgm:pt>
    <dgm:pt modelId="{FBD2E596-4ADB-49BE-86B0-8B2741D65495}" type="pres">
      <dgm:prSet presAssocID="{958B6FF0-AC2C-4967-9418-D5CD67E33E97}" presName="Name64" presStyleLbl="parChTrans1D2" presStyleIdx="0" presStyleCnt="1"/>
      <dgm:spPr/>
    </dgm:pt>
    <dgm:pt modelId="{0C61FA9A-FA7E-4CAC-8FC6-9FE7816094FE}" type="pres">
      <dgm:prSet presAssocID="{3066FEDF-F236-47F1-9D7B-AB13AF680D72}" presName="hierRoot2" presStyleCnt="0">
        <dgm:presLayoutVars>
          <dgm:hierBranch val="init"/>
        </dgm:presLayoutVars>
      </dgm:prSet>
      <dgm:spPr/>
    </dgm:pt>
    <dgm:pt modelId="{CC1BC6A1-A5D0-4208-8777-CFD1C4E2654E}" type="pres">
      <dgm:prSet presAssocID="{3066FEDF-F236-47F1-9D7B-AB13AF680D72}" presName="rootComposite" presStyleCnt="0"/>
      <dgm:spPr/>
    </dgm:pt>
    <dgm:pt modelId="{1761070F-03CA-4531-8326-B48A274E4BB4}" type="pres">
      <dgm:prSet presAssocID="{3066FEDF-F236-47F1-9D7B-AB13AF680D72}" presName="rootText" presStyleLbl="node2" presStyleIdx="0" presStyleCnt="1">
        <dgm:presLayoutVars>
          <dgm:chPref val="3"/>
        </dgm:presLayoutVars>
      </dgm:prSet>
      <dgm:spPr/>
    </dgm:pt>
    <dgm:pt modelId="{FE939BA5-31B4-49A5-A8D1-698A63CDE9C6}" type="pres">
      <dgm:prSet presAssocID="{3066FEDF-F236-47F1-9D7B-AB13AF680D72}" presName="rootConnector" presStyleLbl="node2" presStyleIdx="0" presStyleCnt="1"/>
      <dgm:spPr/>
    </dgm:pt>
    <dgm:pt modelId="{C3721D74-573E-4ED6-9B1F-E66B2822D0FA}" type="pres">
      <dgm:prSet presAssocID="{3066FEDF-F236-47F1-9D7B-AB13AF680D72}" presName="hierChild4" presStyleCnt="0"/>
      <dgm:spPr/>
    </dgm:pt>
    <dgm:pt modelId="{2B258ACE-923A-41B8-97B2-97D54852884F}" type="pres">
      <dgm:prSet presAssocID="{DB5950E6-CF27-4E17-BDAE-9DEB797DFA08}" presName="Name64" presStyleLbl="parChTrans1D3" presStyleIdx="0" presStyleCnt="8"/>
      <dgm:spPr/>
    </dgm:pt>
    <dgm:pt modelId="{E8C87AEF-99DA-4EC2-B5C0-4740307C5174}" type="pres">
      <dgm:prSet presAssocID="{9301382C-F11A-4019-9756-54F4EB369F54}" presName="hierRoot2" presStyleCnt="0">
        <dgm:presLayoutVars>
          <dgm:hierBranch val="init"/>
        </dgm:presLayoutVars>
      </dgm:prSet>
      <dgm:spPr/>
    </dgm:pt>
    <dgm:pt modelId="{C3E26AA7-A763-4928-9310-E9334944DCF0}" type="pres">
      <dgm:prSet presAssocID="{9301382C-F11A-4019-9756-54F4EB369F54}" presName="rootComposite" presStyleCnt="0"/>
      <dgm:spPr/>
    </dgm:pt>
    <dgm:pt modelId="{0D40B662-7212-4CC8-B003-22C287381C36}" type="pres">
      <dgm:prSet presAssocID="{9301382C-F11A-4019-9756-54F4EB369F54}" presName="rootText" presStyleLbl="node3" presStyleIdx="0" presStyleCnt="7">
        <dgm:presLayoutVars>
          <dgm:chPref val="3"/>
        </dgm:presLayoutVars>
      </dgm:prSet>
      <dgm:spPr/>
    </dgm:pt>
    <dgm:pt modelId="{9B83BE75-5A10-4B14-9D32-B12D0ADFC96B}" type="pres">
      <dgm:prSet presAssocID="{9301382C-F11A-4019-9756-54F4EB369F54}" presName="rootConnector" presStyleLbl="node3" presStyleIdx="0" presStyleCnt="7"/>
      <dgm:spPr/>
    </dgm:pt>
    <dgm:pt modelId="{00713863-503C-42BE-B0C3-61260B7F4144}" type="pres">
      <dgm:prSet presAssocID="{9301382C-F11A-4019-9756-54F4EB369F54}" presName="hierChild4" presStyleCnt="0"/>
      <dgm:spPr/>
    </dgm:pt>
    <dgm:pt modelId="{68A2A836-BF2D-4625-A67F-CA8A169A81D4}" type="pres">
      <dgm:prSet presAssocID="{9301382C-F11A-4019-9756-54F4EB369F54}" presName="hierChild5" presStyleCnt="0"/>
      <dgm:spPr/>
    </dgm:pt>
    <dgm:pt modelId="{2F25FF7B-0F4F-4AB8-983A-B90918F798A4}" type="pres">
      <dgm:prSet presAssocID="{0987A9EF-1413-4D0E-846E-8D2A72DD3349}" presName="Name64" presStyleLbl="parChTrans1D3" presStyleIdx="1" presStyleCnt="8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3" presStyleIdx="1" presStyleCnt="7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3" presStyleIdx="1" presStyleCnt="7"/>
      <dgm:spPr/>
    </dgm:pt>
    <dgm:pt modelId="{08D05EE8-7568-453F-9782-606DFBAFF7B8}" type="pres">
      <dgm:prSet presAssocID="{55C75BFB-68DC-4AFC-BB1A-76A1D1D58139}" presName="hierChild4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39B8BE31-952F-4E56-A425-17C22C2B4363}" type="pres">
      <dgm:prSet presAssocID="{3D75EB55-F0CE-42C1-BDF8-975621A7644F}" presName="Name64" presStyleLbl="parChTrans1D3" presStyleIdx="2" presStyleCnt="8"/>
      <dgm:spPr/>
    </dgm:pt>
    <dgm:pt modelId="{736E698C-1ECB-464F-A40F-D7270FAA19FD}" type="pres">
      <dgm:prSet presAssocID="{28709018-5A6C-4B04-B132-1654FEAF6831}" presName="hierRoot2" presStyleCnt="0">
        <dgm:presLayoutVars>
          <dgm:hierBranch val="init"/>
        </dgm:presLayoutVars>
      </dgm:prSet>
      <dgm:spPr/>
    </dgm:pt>
    <dgm:pt modelId="{716CE2B0-ECFF-46C5-BAAD-65B88E4731F2}" type="pres">
      <dgm:prSet presAssocID="{28709018-5A6C-4B04-B132-1654FEAF6831}" presName="rootComposite" presStyleCnt="0"/>
      <dgm:spPr/>
    </dgm:pt>
    <dgm:pt modelId="{F62DD928-77C4-4926-A25F-5B2C4961C487}" type="pres">
      <dgm:prSet presAssocID="{28709018-5A6C-4B04-B132-1654FEAF6831}" presName="rootText" presStyleLbl="node3" presStyleIdx="2" presStyleCnt="7">
        <dgm:presLayoutVars>
          <dgm:chPref val="3"/>
        </dgm:presLayoutVars>
      </dgm:prSet>
      <dgm:spPr/>
    </dgm:pt>
    <dgm:pt modelId="{AF6ADD62-1536-49EE-BC83-38416C020575}" type="pres">
      <dgm:prSet presAssocID="{28709018-5A6C-4B04-B132-1654FEAF6831}" presName="rootConnector" presStyleLbl="node3" presStyleIdx="2" presStyleCnt="7"/>
      <dgm:spPr/>
    </dgm:pt>
    <dgm:pt modelId="{C36E087D-0B42-4BF1-9F93-88E3C5AC475E}" type="pres">
      <dgm:prSet presAssocID="{28709018-5A6C-4B04-B132-1654FEAF6831}" presName="hierChild4" presStyleCnt="0"/>
      <dgm:spPr/>
    </dgm:pt>
    <dgm:pt modelId="{1FB2DD44-37CC-4131-AB6E-3D1FDD7850C6}" type="pres">
      <dgm:prSet presAssocID="{28709018-5A6C-4B04-B132-1654FEAF6831}" presName="hierChild5" presStyleCnt="0"/>
      <dgm:spPr/>
    </dgm:pt>
    <dgm:pt modelId="{A6214B50-776C-464D-B6F4-D912927F2FFF}" type="pres">
      <dgm:prSet presAssocID="{A5B78841-F93E-4DDF-80A2-3EE1D2E13EAA}" presName="Name64" presStyleLbl="parChTrans1D3" presStyleIdx="3" presStyleCnt="8"/>
      <dgm:spPr/>
    </dgm:pt>
    <dgm:pt modelId="{AABC61CD-85A8-4BA4-8936-650398CB7F6D}" type="pres">
      <dgm:prSet presAssocID="{A836E707-2007-4F0F-A550-8AB04BECAE8C}" presName="hierRoot2" presStyleCnt="0">
        <dgm:presLayoutVars>
          <dgm:hierBranch val="init"/>
        </dgm:presLayoutVars>
      </dgm:prSet>
      <dgm:spPr/>
    </dgm:pt>
    <dgm:pt modelId="{BBD97014-EC77-4570-BDE8-CFD0D9112C49}" type="pres">
      <dgm:prSet presAssocID="{A836E707-2007-4F0F-A550-8AB04BECAE8C}" presName="rootComposite" presStyleCnt="0"/>
      <dgm:spPr/>
    </dgm:pt>
    <dgm:pt modelId="{41E561A3-75C6-4E4C-9F2C-0E77C24258F3}" type="pres">
      <dgm:prSet presAssocID="{A836E707-2007-4F0F-A550-8AB04BECAE8C}" presName="rootText" presStyleLbl="node3" presStyleIdx="3" presStyleCnt="7">
        <dgm:presLayoutVars>
          <dgm:chPref val="3"/>
        </dgm:presLayoutVars>
      </dgm:prSet>
      <dgm:spPr/>
    </dgm:pt>
    <dgm:pt modelId="{A9C5933A-826D-4BA3-807C-93AE19147751}" type="pres">
      <dgm:prSet presAssocID="{A836E707-2007-4F0F-A550-8AB04BECAE8C}" presName="rootConnector" presStyleLbl="node3" presStyleIdx="3" presStyleCnt="7"/>
      <dgm:spPr/>
    </dgm:pt>
    <dgm:pt modelId="{2DEF83B3-225B-4C9E-9928-5E0DAB5802A7}" type="pres">
      <dgm:prSet presAssocID="{A836E707-2007-4F0F-A550-8AB04BECAE8C}" presName="hierChild4" presStyleCnt="0"/>
      <dgm:spPr/>
    </dgm:pt>
    <dgm:pt modelId="{4D49D24C-E66E-486A-9702-7E8AFA2D06CD}" type="pres">
      <dgm:prSet presAssocID="{A836E707-2007-4F0F-A550-8AB04BECAE8C}" presName="hierChild5" presStyleCnt="0"/>
      <dgm:spPr/>
    </dgm:pt>
    <dgm:pt modelId="{92256595-D6DB-4502-B8FB-00642EB8CBD6}" type="pres">
      <dgm:prSet presAssocID="{B0441038-CCAE-477E-8F05-C23A052A572A}" presName="Name64" presStyleLbl="parChTrans1D3" presStyleIdx="4" presStyleCnt="8"/>
      <dgm:spPr/>
    </dgm:pt>
    <dgm:pt modelId="{7C232CE4-8C7A-408C-BAAE-B707BB28B40C}" type="pres">
      <dgm:prSet presAssocID="{AE06A2D1-95DD-4BCB-836C-843317AEE0EB}" presName="hierRoot2" presStyleCnt="0">
        <dgm:presLayoutVars>
          <dgm:hierBranch val="init"/>
        </dgm:presLayoutVars>
      </dgm:prSet>
      <dgm:spPr/>
    </dgm:pt>
    <dgm:pt modelId="{103C7238-F7D4-4A07-B63A-BE5D33DCB5E3}" type="pres">
      <dgm:prSet presAssocID="{AE06A2D1-95DD-4BCB-836C-843317AEE0EB}" presName="rootComposite" presStyleCnt="0"/>
      <dgm:spPr/>
    </dgm:pt>
    <dgm:pt modelId="{5EA7887D-0349-422C-A44B-FDB5E9D1202E}" type="pres">
      <dgm:prSet presAssocID="{AE06A2D1-95DD-4BCB-836C-843317AEE0EB}" presName="rootText" presStyleLbl="node3" presStyleIdx="4" presStyleCnt="7">
        <dgm:presLayoutVars>
          <dgm:chPref val="3"/>
        </dgm:presLayoutVars>
      </dgm:prSet>
      <dgm:spPr/>
    </dgm:pt>
    <dgm:pt modelId="{D89CFBAA-3286-43A6-8657-25957C35C7E0}" type="pres">
      <dgm:prSet presAssocID="{AE06A2D1-95DD-4BCB-836C-843317AEE0EB}" presName="rootConnector" presStyleLbl="node3" presStyleIdx="4" presStyleCnt="7"/>
      <dgm:spPr/>
    </dgm:pt>
    <dgm:pt modelId="{DEC82B6D-9DE4-423D-AD60-5C3335727273}" type="pres">
      <dgm:prSet presAssocID="{AE06A2D1-95DD-4BCB-836C-843317AEE0EB}" presName="hierChild4" presStyleCnt="0"/>
      <dgm:spPr/>
    </dgm:pt>
    <dgm:pt modelId="{831897CF-C983-42CE-ABBD-54C13CDCC561}" type="pres">
      <dgm:prSet presAssocID="{AE06A2D1-95DD-4BCB-836C-843317AEE0EB}" presName="hierChild5" presStyleCnt="0"/>
      <dgm:spPr/>
    </dgm:pt>
    <dgm:pt modelId="{BF10BF83-EC24-4473-A3A8-D9407B7C4AC2}" type="pres">
      <dgm:prSet presAssocID="{9296B2CB-E82F-46A5-8139-FC29AB8FC816}" presName="Name64" presStyleLbl="parChTrans1D3" presStyleIdx="5" presStyleCnt="8"/>
      <dgm:spPr/>
    </dgm:pt>
    <dgm:pt modelId="{08E130C2-B653-4332-95C9-FDCCB0D7664B}" type="pres">
      <dgm:prSet presAssocID="{DC253B6C-16AF-47F6-84BD-249B43576440}" presName="hierRoot2" presStyleCnt="0">
        <dgm:presLayoutVars>
          <dgm:hierBranch val="init"/>
        </dgm:presLayoutVars>
      </dgm:prSet>
      <dgm:spPr/>
    </dgm:pt>
    <dgm:pt modelId="{A6910C7D-A285-4D10-A50F-DD7390646F53}" type="pres">
      <dgm:prSet presAssocID="{DC253B6C-16AF-47F6-84BD-249B43576440}" presName="rootComposite" presStyleCnt="0"/>
      <dgm:spPr/>
    </dgm:pt>
    <dgm:pt modelId="{7A8DF516-0A9C-4D79-A656-150B55798D3F}" type="pres">
      <dgm:prSet presAssocID="{DC253B6C-16AF-47F6-84BD-249B43576440}" presName="rootText" presStyleLbl="node3" presStyleIdx="5" presStyleCnt="7">
        <dgm:presLayoutVars>
          <dgm:chPref val="3"/>
        </dgm:presLayoutVars>
      </dgm:prSet>
      <dgm:spPr/>
    </dgm:pt>
    <dgm:pt modelId="{58A6887A-5E09-4738-A1BE-33644FE7CD94}" type="pres">
      <dgm:prSet presAssocID="{DC253B6C-16AF-47F6-84BD-249B43576440}" presName="rootConnector" presStyleLbl="node3" presStyleIdx="5" presStyleCnt="7"/>
      <dgm:spPr/>
    </dgm:pt>
    <dgm:pt modelId="{8A4B5CC5-FC1D-489F-B75E-B6BB91DFF6F5}" type="pres">
      <dgm:prSet presAssocID="{DC253B6C-16AF-47F6-84BD-249B43576440}" presName="hierChild4" presStyleCnt="0"/>
      <dgm:spPr/>
    </dgm:pt>
    <dgm:pt modelId="{C615973F-9269-48D5-A2C3-56C3CB271C3B}" type="pres">
      <dgm:prSet presAssocID="{DC253B6C-16AF-47F6-84BD-249B43576440}" presName="hierChild5" presStyleCnt="0"/>
      <dgm:spPr/>
    </dgm:pt>
    <dgm:pt modelId="{9033CC92-631F-420B-8F50-1A9DBCED608A}" type="pres">
      <dgm:prSet presAssocID="{706300F1-E79E-4BD3-9467-3D7A26261750}" presName="Name64" presStyleLbl="parChTrans1D3" presStyleIdx="6" presStyleCnt="8"/>
      <dgm:spPr/>
    </dgm:pt>
    <dgm:pt modelId="{780A7BE6-C224-4BC2-A326-E1984E71E670}" type="pres">
      <dgm:prSet presAssocID="{8C731BDE-A260-4C2E-A843-00E78F54C35F}" presName="hierRoot2" presStyleCnt="0">
        <dgm:presLayoutVars>
          <dgm:hierBranch val="init"/>
        </dgm:presLayoutVars>
      </dgm:prSet>
      <dgm:spPr/>
    </dgm:pt>
    <dgm:pt modelId="{DB4880A3-FA83-4B45-BD33-FEB97C5B5B02}" type="pres">
      <dgm:prSet presAssocID="{8C731BDE-A260-4C2E-A843-00E78F54C35F}" presName="rootComposite" presStyleCnt="0"/>
      <dgm:spPr/>
    </dgm:pt>
    <dgm:pt modelId="{7D5A723E-C4BE-4552-8020-331BB13DEC16}" type="pres">
      <dgm:prSet presAssocID="{8C731BDE-A260-4C2E-A843-00E78F54C35F}" presName="rootText" presStyleLbl="node3" presStyleIdx="6" presStyleCnt="7">
        <dgm:presLayoutVars>
          <dgm:chPref val="3"/>
        </dgm:presLayoutVars>
      </dgm:prSet>
      <dgm:spPr/>
    </dgm:pt>
    <dgm:pt modelId="{44AC7873-2440-46B4-AD9A-D24BEFD72420}" type="pres">
      <dgm:prSet presAssocID="{8C731BDE-A260-4C2E-A843-00E78F54C35F}" presName="rootConnector" presStyleLbl="node3" presStyleIdx="6" presStyleCnt="7"/>
      <dgm:spPr/>
    </dgm:pt>
    <dgm:pt modelId="{26BE5103-EECC-432E-9C7D-6F170C3C2281}" type="pres">
      <dgm:prSet presAssocID="{8C731BDE-A260-4C2E-A843-00E78F54C35F}" presName="hierChild4" presStyleCnt="0"/>
      <dgm:spPr/>
    </dgm:pt>
    <dgm:pt modelId="{2E662AF5-1F1F-4C70-9F62-A9216A310F62}" type="pres">
      <dgm:prSet presAssocID="{8C731BDE-A260-4C2E-A843-00E78F54C35F}" presName="hierChild5" presStyleCnt="0"/>
      <dgm:spPr/>
    </dgm:pt>
    <dgm:pt modelId="{71F7DF64-D859-4B46-B9D5-FB4E2645EA93}" type="pres">
      <dgm:prSet presAssocID="{3066FEDF-F236-47F1-9D7B-AB13AF680D72}" presName="hierChild5" presStyleCnt="0"/>
      <dgm:spPr/>
    </dgm:pt>
    <dgm:pt modelId="{2D0BE68A-2504-4F09-A48B-2B5292E45841}" type="pres">
      <dgm:prSet presAssocID="{3FB507C7-BF3A-4FC7-BD0F-90D69CDBF7FA}" presName="Name115" presStyleLbl="parChTrans1D3" presStyleIdx="7" presStyleCnt="8"/>
      <dgm:spPr/>
    </dgm:pt>
    <dgm:pt modelId="{9F42F199-DA8A-4A31-8FFD-95650E5CE633}" type="pres">
      <dgm:prSet presAssocID="{29C3EA0C-5ED2-40CB-92FB-AC246469ECEC}" presName="hierRoot3" presStyleCnt="0">
        <dgm:presLayoutVars>
          <dgm:hierBranch val="init"/>
        </dgm:presLayoutVars>
      </dgm:prSet>
      <dgm:spPr/>
    </dgm:pt>
    <dgm:pt modelId="{35D69D94-96FB-4194-B20E-4CDAFBE92F9F}" type="pres">
      <dgm:prSet presAssocID="{29C3EA0C-5ED2-40CB-92FB-AC246469ECEC}" presName="rootComposite3" presStyleCnt="0"/>
      <dgm:spPr/>
    </dgm:pt>
    <dgm:pt modelId="{6FEE4702-257E-4988-85F6-9E31876A4B98}" type="pres">
      <dgm:prSet presAssocID="{29C3EA0C-5ED2-40CB-92FB-AC246469ECEC}" presName="rootText3" presStyleLbl="asst2" presStyleIdx="0" presStyleCnt="1">
        <dgm:presLayoutVars>
          <dgm:chPref val="3"/>
        </dgm:presLayoutVars>
      </dgm:prSet>
      <dgm:spPr/>
    </dgm:pt>
    <dgm:pt modelId="{FB9D778F-F617-46A3-8E12-E5C2D847D672}" type="pres">
      <dgm:prSet presAssocID="{29C3EA0C-5ED2-40CB-92FB-AC246469ECEC}" presName="rootConnector3" presStyleLbl="asst2" presStyleIdx="0" presStyleCnt="1"/>
      <dgm:spPr/>
    </dgm:pt>
    <dgm:pt modelId="{4533A297-C3BB-408D-96F7-47D5C1035549}" type="pres">
      <dgm:prSet presAssocID="{29C3EA0C-5ED2-40CB-92FB-AC246469ECEC}" presName="hierChild6" presStyleCnt="0"/>
      <dgm:spPr/>
    </dgm:pt>
    <dgm:pt modelId="{14D0264D-A79D-40CF-AF2D-44E9A974D0C5}" type="pres">
      <dgm:prSet presAssocID="{29C3EA0C-5ED2-40CB-92FB-AC246469ECEC}" presName="hierChild7" presStyleCnt="0"/>
      <dgm:spPr/>
    </dgm:pt>
    <dgm:pt modelId="{44D2D334-FD47-42CD-866B-2000E86E8D73}" type="pres">
      <dgm:prSet presAssocID="{9D388697-55A3-46A6-9492-4307B28EF6DD}" presName="hierChild3" presStyleCnt="0"/>
      <dgm:spPr/>
    </dgm:pt>
  </dgm:ptLst>
  <dgm:cxnLst>
    <dgm:cxn modelId="{85649E03-A60D-4B6E-A4A7-4F983B0EFF28}" srcId="{3066FEDF-F236-47F1-9D7B-AB13AF680D72}" destId="{28709018-5A6C-4B04-B132-1654FEAF6831}" srcOrd="3" destOrd="0" parTransId="{3D75EB55-F0CE-42C1-BDF8-975621A7644F}" sibTransId="{E8D718C7-020D-477E-89D2-391A76B31077}"/>
    <dgm:cxn modelId="{2674A806-BB4B-4D22-8D72-643FA60A797C}" type="presOf" srcId="{9296B2CB-E82F-46A5-8139-FC29AB8FC816}" destId="{BF10BF83-EC24-4473-A3A8-D9407B7C4AC2}" srcOrd="0" destOrd="0" presId="urn:microsoft.com/office/officeart/2009/3/layout/HorizontalOrganizationChart"/>
    <dgm:cxn modelId="{21C5DF09-033D-40A1-A4D8-C8E760BCC9F6}" type="presOf" srcId="{3066FEDF-F236-47F1-9D7B-AB13AF680D72}" destId="{FE939BA5-31B4-49A5-A8D1-698A63CDE9C6}" srcOrd="1" destOrd="0" presId="urn:microsoft.com/office/officeart/2009/3/layout/HorizontalOrganizationChart"/>
    <dgm:cxn modelId="{6F54690D-AD0C-453F-A9B4-48374A2D9C2D}" type="presOf" srcId="{DB5950E6-CF27-4E17-BDAE-9DEB797DFA08}" destId="{2B258ACE-923A-41B8-97B2-97D54852884F}" srcOrd="0" destOrd="0" presId="urn:microsoft.com/office/officeart/2009/3/layout/HorizontalOrganizationChart"/>
    <dgm:cxn modelId="{F2B8E70D-9C4A-4C80-85A3-CD212737B2DB}" type="presOf" srcId="{9D388697-55A3-46A6-9492-4307B28EF6DD}" destId="{914BC56C-EA2B-4B77-AE23-1E3E249C11F7}" srcOrd="1" destOrd="0" presId="urn:microsoft.com/office/officeart/2009/3/layout/HorizontalOrganizationChart"/>
    <dgm:cxn modelId="{37A69413-6D54-4C5E-BD3E-5DC179519270}" type="presOf" srcId="{3D75EB55-F0CE-42C1-BDF8-975621A7644F}" destId="{39B8BE31-952F-4E56-A425-17C22C2B4363}" srcOrd="0" destOrd="0" presId="urn:microsoft.com/office/officeart/2009/3/layout/HorizontalOrganizationChart"/>
    <dgm:cxn modelId="{BA46A71C-0B96-47C6-856F-3C909DC8E80D}" type="presOf" srcId="{958B6FF0-AC2C-4967-9418-D5CD67E33E97}" destId="{FBD2E596-4ADB-49BE-86B0-8B2741D65495}" srcOrd="0" destOrd="0" presId="urn:microsoft.com/office/officeart/2009/3/layout/HorizontalOrganizationChart"/>
    <dgm:cxn modelId="{21F4322A-551F-40AC-8642-0A48EDADD0EF}" type="presOf" srcId="{8C731BDE-A260-4C2E-A843-00E78F54C35F}" destId="{44AC7873-2440-46B4-AD9A-D24BEFD72420}" srcOrd="1" destOrd="0" presId="urn:microsoft.com/office/officeart/2009/3/layout/HorizontalOrganizationChart"/>
    <dgm:cxn modelId="{25F2FC37-39B4-434A-B01F-B957805BCAD0}" type="presOf" srcId="{A836E707-2007-4F0F-A550-8AB04BECAE8C}" destId="{41E561A3-75C6-4E4C-9F2C-0E77C24258F3}" srcOrd="0" destOrd="0" presId="urn:microsoft.com/office/officeart/2009/3/layout/HorizontalOrganizationChart"/>
    <dgm:cxn modelId="{1EC92A3B-1E32-4707-83A0-BCB579D67CF3}" type="presOf" srcId="{8C731BDE-A260-4C2E-A843-00E78F54C35F}" destId="{7D5A723E-C4BE-4552-8020-331BB13DEC16}" srcOrd="0" destOrd="0" presId="urn:microsoft.com/office/officeart/2009/3/layout/HorizontalOrganizationChart"/>
    <dgm:cxn modelId="{535BB93C-E645-42CF-B69F-AC1F2D4FC1C3}" type="presOf" srcId="{3FB507C7-BF3A-4FC7-BD0F-90D69CDBF7FA}" destId="{2D0BE68A-2504-4F09-A48B-2B5292E45841}" srcOrd="0" destOrd="0" presId="urn:microsoft.com/office/officeart/2009/3/layout/HorizontalOrganizationChart"/>
    <dgm:cxn modelId="{658C5D5D-C472-45B4-8FC5-9123DCFDBF23}" type="presOf" srcId="{3066FEDF-F236-47F1-9D7B-AB13AF680D72}" destId="{1761070F-03CA-4531-8326-B48A274E4BB4}" srcOrd="0" destOrd="0" presId="urn:microsoft.com/office/officeart/2009/3/layout/HorizontalOrganizationChart"/>
    <dgm:cxn modelId="{CAD1D741-C6DA-4E09-ADEC-2504830D3D79}" type="presOf" srcId="{DC253B6C-16AF-47F6-84BD-249B43576440}" destId="{58A6887A-5E09-4738-A1BE-33644FE7CD94}" srcOrd="1" destOrd="0" presId="urn:microsoft.com/office/officeart/2009/3/layout/HorizontalOrganizationChart"/>
    <dgm:cxn modelId="{94E7917E-8790-42BE-ABBE-FAC4C64699FE}" type="presOf" srcId="{28709018-5A6C-4B04-B132-1654FEAF6831}" destId="{AF6ADD62-1536-49EE-BC83-38416C020575}" srcOrd="1" destOrd="0" presId="urn:microsoft.com/office/officeart/2009/3/layout/HorizontalOrganizationChart"/>
    <dgm:cxn modelId="{AD84CD80-C8E6-4531-9423-675D6D08A5CF}" type="presOf" srcId="{DC253B6C-16AF-47F6-84BD-249B43576440}" destId="{7A8DF516-0A9C-4D79-A656-150B55798D3F}" srcOrd="0" destOrd="0" presId="urn:microsoft.com/office/officeart/2009/3/layout/HorizontalOrganizationChart"/>
    <dgm:cxn modelId="{75513D88-AED9-4AEA-ABFD-B726A4079595}" type="presOf" srcId="{A836E707-2007-4F0F-A550-8AB04BECAE8C}" destId="{A9C5933A-826D-4BA3-807C-93AE19147751}" srcOrd="1" destOrd="0" presId="urn:microsoft.com/office/officeart/2009/3/layout/HorizontalOrganizationChart"/>
    <dgm:cxn modelId="{A1526C8A-CDEE-4F5C-A508-022FD19B62E7}" srcId="{3066FEDF-F236-47F1-9D7B-AB13AF680D72}" destId="{9301382C-F11A-4019-9756-54F4EB369F54}" srcOrd="1" destOrd="0" parTransId="{DB5950E6-CF27-4E17-BDAE-9DEB797DFA08}" sibTransId="{A13AE638-73B5-437F-AEA8-635ECB327090}"/>
    <dgm:cxn modelId="{37E0068E-4A79-4DEE-A670-D8CD52D76ED5}" srcId="{B2540384-E754-46E6-88DA-9013F3AEA50E}" destId="{9D388697-55A3-46A6-9492-4307B28EF6DD}" srcOrd="0" destOrd="0" parTransId="{7D1DEAF1-BDEF-44F6-A1BA-05F432C42740}" sibTransId="{C0DD3284-8DB5-47B3-BB0B-BC004B8406F0}"/>
    <dgm:cxn modelId="{9F002699-B72A-4471-A2C6-8CFD68581C45}" srcId="{3066FEDF-F236-47F1-9D7B-AB13AF680D72}" destId="{A836E707-2007-4F0F-A550-8AB04BECAE8C}" srcOrd="4" destOrd="0" parTransId="{A5B78841-F93E-4DDF-80A2-3EE1D2E13EAA}" sibTransId="{F3BB46FC-730E-40CD-873A-C81FC6AEC03C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B41EA6A0-6768-4011-8702-07BAA6651A4A}" type="presOf" srcId="{B0441038-CCAE-477E-8F05-C23A052A572A}" destId="{92256595-D6DB-4502-B8FB-00642EB8CBD6}" srcOrd="0" destOrd="0" presId="urn:microsoft.com/office/officeart/2009/3/layout/HorizontalOrganizationChart"/>
    <dgm:cxn modelId="{E92FD8A1-1B58-49F8-915B-63CA3856E8A2}" srcId="{3066FEDF-F236-47F1-9D7B-AB13AF680D72}" destId="{DC253B6C-16AF-47F6-84BD-249B43576440}" srcOrd="6" destOrd="0" parTransId="{9296B2CB-E82F-46A5-8139-FC29AB8FC816}" sibTransId="{F6D8AF38-2937-45F1-8F4C-C98505E43E89}"/>
    <dgm:cxn modelId="{21DF0FA2-E567-4F42-93F6-C05C91C3E2F1}" type="presOf" srcId="{A5B78841-F93E-4DDF-80A2-3EE1D2E13EAA}" destId="{A6214B50-776C-464D-B6F4-D912927F2FFF}" srcOrd="0" destOrd="0" presId="urn:microsoft.com/office/officeart/2009/3/layout/HorizontalOrganizationChart"/>
    <dgm:cxn modelId="{714607A7-0DD6-45A1-B0D7-A23581C00CCE}" type="presOf" srcId="{29C3EA0C-5ED2-40CB-92FB-AC246469ECEC}" destId="{6FEE4702-257E-4988-85F6-9E31876A4B98}" srcOrd="0" destOrd="0" presId="urn:microsoft.com/office/officeart/2009/3/layout/HorizontalOrganizationChart"/>
    <dgm:cxn modelId="{F89BDFAD-D613-4DE2-8801-EC390EA335C0}" type="presOf" srcId="{0987A9EF-1413-4D0E-846E-8D2A72DD3349}" destId="{2F25FF7B-0F4F-4AB8-983A-B90918F798A4}" srcOrd="0" destOrd="0" presId="urn:microsoft.com/office/officeart/2009/3/layout/HorizontalOrganizationChart"/>
    <dgm:cxn modelId="{EBE490B0-0E07-40BE-908D-17CB60526841}" type="presOf" srcId="{AE06A2D1-95DD-4BCB-836C-843317AEE0EB}" destId="{D89CFBAA-3286-43A6-8657-25957C35C7E0}" srcOrd="1" destOrd="0" presId="urn:microsoft.com/office/officeart/2009/3/layout/HorizontalOrganizationChart"/>
    <dgm:cxn modelId="{5AE430B8-4585-40E2-806F-139E5E8B983A}" type="presOf" srcId="{29C3EA0C-5ED2-40CB-92FB-AC246469ECEC}" destId="{FB9D778F-F617-46A3-8E12-E5C2D847D672}" srcOrd="1" destOrd="0" presId="urn:microsoft.com/office/officeart/2009/3/layout/HorizontalOrganizationChart"/>
    <dgm:cxn modelId="{C97B30C7-2404-4636-ADE9-40A6DD412AC2}" type="presOf" srcId="{9301382C-F11A-4019-9756-54F4EB369F54}" destId="{0D40B662-7212-4CC8-B003-22C287381C36}" srcOrd="0" destOrd="0" presId="urn:microsoft.com/office/officeart/2009/3/layout/HorizontalOrganizationChart"/>
    <dgm:cxn modelId="{2C477CC9-5986-4945-88F3-FAF8CE16AAE1}" type="presOf" srcId="{28709018-5A6C-4B04-B132-1654FEAF6831}" destId="{F62DD928-77C4-4926-A25F-5B2C4961C487}" srcOrd="0" destOrd="0" presId="urn:microsoft.com/office/officeart/2009/3/layout/HorizontalOrganizationChart"/>
    <dgm:cxn modelId="{2C7967CB-8A18-4D71-B271-6197F0C535DA}" type="presOf" srcId="{9D388697-55A3-46A6-9492-4307B28EF6DD}" destId="{C7A751D8-0C34-4FE0-991D-490A733090B1}" srcOrd="0" destOrd="0" presId="urn:microsoft.com/office/officeart/2009/3/layout/HorizontalOrganizationChart"/>
    <dgm:cxn modelId="{FBB22CD3-768B-44B2-A83D-3D75B92E4792}" type="presOf" srcId="{55C75BFB-68DC-4AFC-BB1A-76A1D1D58139}" destId="{BDC4701B-9C61-41C2-8412-F4A5BFEAD875}" srcOrd="0" destOrd="0" presId="urn:microsoft.com/office/officeart/2009/3/layout/HorizontalOrganizationChart"/>
    <dgm:cxn modelId="{07BDC3D7-6801-4DA3-993C-1AAD1CD84CF1}" srcId="{3066FEDF-F236-47F1-9D7B-AB13AF680D72}" destId="{55C75BFB-68DC-4AFC-BB1A-76A1D1D58139}" srcOrd="2" destOrd="0" parTransId="{0987A9EF-1413-4D0E-846E-8D2A72DD3349}" sibTransId="{5B0CC3C3-B34E-4B53-B96D-AA13EDE07C14}"/>
    <dgm:cxn modelId="{32FB9CDE-38F3-4C99-A8DD-4D2737D68C4D}" srcId="{9D388697-55A3-46A6-9492-4307B28EF6DD}" destId="{3066FEDF-F236-47F1-9D7B-AB13AF680D72}" srcOrd="0" destOrd="0" parTransId="{958B6FF0-AC2C-4967-9418-D5CD67E33E97}" sibTransId="{77016511-072E-4719-B7B0-FC900CC837B7}"/>
    <dgm:cxn modelId="{32FA77E9-1E4D-48DB-908C-2ECE71C51541}" srcId="{3066FEDF-F236-47F1-9D7B-AB13AF680D72}" destId="{AE06A2D1-95DD-4BCB-836C-843317AEE0EB}" srcOrd="5" destOrd="0" parTransId="{B0441038-CCAE-477E-8F05-C23A052A572A}" sibTransId="{0B9BF656-5997-4837-9C2F-198AFD002386}"/>
    <dgm:cxn modelId="{063308EC-8CCF-4E7B-83E9-7A971C770137}" type="presOf" srcId="{55C75BFB-68DC-4AFC-BB1A-76A1D1D58139}" destId="{CF63AB96-19A3-4E2C-9780-765A6F727BB2}" srcOrd="1" destOrd="0" presId="urn:microsoft.com/office/officeart/2009/3/layout/HorizontalOrganizationChart"/>
    <dgm:cxn modelId="{3F47ADED-D58B-4C0C-8633-68F746097A36}" type="presOf" srcId="{AE06A2D1-95DD-4BCB-836C-843317AEE0EB}" destId="{5EA7887D-0349-422C-A44B-FDB5E9D1202E}" srcOrd="0" destOrd="0" presId="urn:microsoft.com/office/officeart/2009/3/layout/HorizontalOrganizationChart"/>
    <dgm:cxn modelId="{6FD567F4-4439-40F7-8E94-E491C9CCDCE9}" srcId="{3066FEDF-F236-47F1-9D7B-AB13AF680D72}" destId="{29C3EA0C-5ED2-40CB-92FB-AC246469ECEC}" srcOrd="0" destOrd="0" parTransId="{3FB507C7-BF3A-4FC7-BD0F-90D69CDBF7FA}" sibTransId="{5699085E-A65E-4128-935C-0A84D0CFF33C}"/>
    <dgm:cxn modelId="{E579B3F8-E205-47B1-9218-2D889377933B}" type="presOf" srcId="{9301382C-F11A-4019-9756-54F4EB369F54}" destId="{9B83BE75-5A10-4B14-9D32-B12D0ADFC96B}" srcOrd="1" destOrd="0" presId="urn:microsoft.com/office/officeart/2009/3/layout/HorizontalOrganizationChart"/>
    <dgm:cxn modelId="{EB759AFF-736D-4B9D-82AE-0B88BA1BDFA2}" srcId="{3066FEDF-F236-47F1-9D7B-AB13AF680D72}" destId="{8C731BDE-A260-4C2E-A843-00E78F54C35F}" srcOrd="7" destOrd="0" parTransId="{706300F1-E79E-4BD3-9467-3D7A26261750}" sibTransId="{04CAC946-AFB7-4A27-9324-BC66C142EAEE}"/>
    <dgm:cxn modelId="{9D06A6FF-6089-4179-94E7-B34668C80CF8}" type="presOf" srcId="{706300F1-E79E-4BD3-9467-3D7A26261750}" destId="{9033CC92-631F-420B-8F50-1A9DBCED608A}" srcOrd="0" destOrd="0" presId="urn:microsoft.com/office/officeart/2009/3/layout/HorizontalOrganizationChart"/>
    <dgm:cxn modelId="{2AACD427-71C3-4E22-8E0B-402B7D520D0E}" type="presParOf" srcId="{FC594519-ACA9-46B6-8694-8E174AC02840}" destId="{53210048-441F-45DF-90B6-89F07F918AC7}" srcOrd="0" destOrd="0" presId="urn:microsoft.com/office/officeart/2009/3/layout/HorizontalOrganizationChart"/>
    <dgm:cxn modelId="{3F198FA3-F3F2-4166-893B-01D28CFE79FE}" type="presParOf" srcId="{53210048-441F-45DF-90B6-89F07F918AC7}" destId="{34EE11A1-E9EF-4E85-809A-D911ECA09D04}" srcOrd="0" destOrd="0" presId="urn:microsoft.com/office/officeart/2009/3/layout/HorizontalOrganizationChart"/>
    <dgm:cxn modelId="{EAA5703F-7866-4029-81DA-6360FE5D64E5}" type="presParOf" srcId="{34EE11A1-E9EF-4E85-809A-D911ECA09D04}" destId="{C7A751D8-0C34-4FE0-991D-490A733090B1}" srcOrd="0" destOrd="0" presId="urn:microsoft.com/office/officeart/2009/3/layout/HorizontalOrganizationChart"/>
    <dgm:cxn modelId="{C2225FF7-4662-499B-A951-A2179E1E8BA6}" type="presParOf" srcId="{34EE11A1-E9EF-4E85-809A-D911ECA09D04}" destId="{914BC56C-EA2B-4B77-AE23-1E3E249C11F7}" srcOrd="1" destOrd="0" presId="urn:microsoft.com/office/officeart/2009/3/layout/HorizontalOrganizationChart"/>
    <dgm:cxn modelId="{ADDCED5D-6BAA-4CAA-98C2-C67F856AB665}" type="presParOf" srcId="{53210048-441F-45DF-90B6-89F07F918AC7}" destId="{3EF4B514-3EFC-4B2F-B03C-A5616DC47711}" srcOrd="1" destOrd="0" presId="urn:microsoft.com/office/officeart/2009/3/layout/HorizontalOrganizationChart"/>
    <dgm:cxn modelId="{F1993B99-A0C6-4682-9AB1-52A5EA5E0495}" type="presParOf" srcId="{3EF4B514-3EFC-4B2F-B03C-A5616DC47711}" destId="{FBD2E596-4ADB-49BE-86B0-8B2741D65495}" srcOrd="0" destOrd="0" presId="urn:microsoft.com/office/officeart/2009/3/layout/HorizontalOrganizationChart"/>
    <dgm:cxn modelId="{15D0C7C1-6617-4AB9-BE2E-CC0C0E4179AD}" type="presParOf" srcId="{3EF4B514-3EFC-4B2F-B03C-A5616DC47711}" destId="{0C61FA9A-FA7E-4CAC-8FC6-9FE7816094FE}" srcOrd="1" destOrd="0" presId="urn:microsoft.com/office/officeart/2009/3/layout/HorizontalOrganizationChart"/>
    <dgm:cxn modelId="{DCB8DC74-0FD7-4CDD-BC8B-F2ED6B531C2D}" type="presParOf" srcId="{0C61FA9A-FA7E-4CAC-8FC6-9FE7816094FE}" destId="{CC1BC6A1-A5D0-4208-8777-CFD1C4E2654E}" srcOrd="0" destOrd="0" presId="urn:microsoft.com/office/officeart/2009/3/layout/HorizontalOrganizationChart"/>
    <dgm:cxn modelId="{1D6E31D2-6C02-4C31-AC62-90D9CAA3B3A3}" type="presParOf" srcId="{CC1BC6A1-A5D0-4208-8777-CFD1C4E2654E}" destId="{1761070F-03CA-4531-8326-B48A274E4BB4}" srcOrd="0" destOrd="0" presId="urn:microsoft.com/office/officeart/2009/3/layout/HorizontalOrganizationChart"/>
    <dgm:cxn modelId="{F061B83C-3F89-4A21-8DD2-ED345FCF65BE}" type="presParOf" srcId="{CC1BC6A1-A5D0-4208-8777-CFD1C4E2654E}" destId="{FE939BA5-31B4-49A5-A8D1-698A63CDE9C6}" srcOrd="1" destOrd="0" presId="urn:microsoft.com/office/officeart/2009/3/layout/HorizontalOrganizationChart"/>
    <dgm:cxn modelId="{DE012A32-C9F4-46BF-BC30-06769C75A880}" type="presParOf" srcId="{0C61FA9A-FA7E-4CAC-8FC6-9FE7816094FE}" destId="{C3721D74-573E-4ED6-9B1F-E66B2822D0FA}" srcOrd="1" destOrd="0" presId="urn:microsoft.com/office/officeart/2009/3/layout/HorizontalOrganizationChart"/>
    <dgm:cxn modelId="{D073C987-73D3-4FCE-B8F8-006D43ED9C9F}" type="presParOf" srcId="{C3721D74-573E-4ED6-9B1F-E66B2822D0FA}" destId="{2B258ACE-923A-41B8-97B2-97D54852884F}" srcOrd="0" destOrd="0" presId="urn:microsoft.com/office/officeart/2009/3/layout/HorizontalOrganizationChart"/>
    <dgm:cxn modelId="{255E4652-072E-425A-8C99-4130BB039A54}" type="presParOf" srcId="{C3721D74-573E-4ED6-9B1F-E66B2822D0FA}" destId="{E8C87AEF-99DA-4EC2-B5C0-4740307C5174}" srcOrd="1" destOrd="0" presId="urn:microsoft.com/office/officeart/2009/3/layout/HorizontalOrganizationChart"/>
    <dgm:cxn modelId="{9366CC65-6C9B-4BC7-BC35-FBFCC940B359}" type="presParOf" srcId="{E8C87AEF-99DA-4EC2-B5C0-4740307C5174}" destId="{C3E26AA7-A763-4928-9310-E9334944DCF0}" srcOrd="0" destOrd="0" presId="urn:microsoft.com/office/officeart/2009/3/layout/HorizontalOrganizationChart"/>
    <dgm:cxn modelId="{5E2D12D8-E247-4646-A2A9-2C35E785E81A}" type="presParOf" srcId="{C3E26AA7-A763-4928-9310-E9334944DCF0}" destId="{0D40B662-7212-4CC8-B003-22C287381C36}" srcOrd="0" destOrd="0" presId="urn:microsoft.com/office/officeart/2009/3/layout/HorizontalOrganizationChart"/>
    <dgm:cxn modelId="{63881E7E-5334-4DC6-B2E3-2D5C88109892}" type="presParOf" srcId="{C3E26AA7-A763-4928-9310-E9334944DCF0}" destId="{9B83BE75-5A10-4B14-9D32-B12D0ADFC96B}" srcOrd="1" destOrd="0" presId="urn:microsoft.com/office/officeart/2009/3/layout/HorizontalOrganizationChart"/>
    <dgm:cxn modelId="{AB3515A1-2D7F-4467-9C5E-A5435DC187DE}" type="presParOf" srcId="{E8C87AEF-99DA-4EC2-B5C0-4740307C5174}" destId="{00713863-503C-42BE-B0C3-61260B7F4144}" srcOrd="1" destOrd="0" presId="urn:microsoft.com/office/officeart/2009/3/layout/HorizontalOrganizationChart"/>
    <dgm:cxn modelId="{F2F48254-B8DF-41C6-924D-429C7B4321BA}" type="presParOf" srcId="{E8C87AEF-99DA-4EC2-B5C0-4740307C5174}" destId="{68A2A836-BF2D-4625-A67F-CA8A169A81D4}" srcOrd="2" destOrd="0" presId="urn:microsoft.com/office/officeart/2009/3/layout/HorizontalOrganizationChart"/>
    <dgm:cxn modelId="{0DACF527-1F72-480F-A618-5E6B2A99FCFC}" type="presParOf" srcId="{C3721D74-573E-4ED6-9B1F-E66B2822D0FA}" destId="{2F25FF7B-0F4F-4AB8-983A-B90918F798A4}" srcOrd="2" destOrd="0" presId="urn:microsoft.com/office/officeart/2009/3/layout/HorizontalOrganizationChart"/>
    <dgm:cxn modelId="{5CD685DA-0C43-4F57-8948-1FB02C66F180}" type="presParOf" srcId="{C3721D74-573E-4ED6-9B1F-E66B2822D0FA}" destId="{6F16EF75-D41E-4539-AE15-766768DEB637}" srcOrd="3" destOrd="0" presId="urn:microsoft.com/office/officeart/2009/3/layout/HorizontalOrganizationChart"/>
    <dgm:cxn modelId="{008C0329-463D-4733-86F4-1FECD63D3801}" type="presParOf" srcId="{6F16EF75-D41E-4539-AE15-766768DEB637}" destId="{369C4439-F88C-4FD3-973E-B2A646F87BB5}" srcOrd="0" destOrd="0" presId="urn:microsoft.com/office/officeart/2009/3/layout/HorizontalOrganizationChart"/>
    <dgm:cxn modelId="{A3F29112-144A-40A4-8351-11B9F655C949}" type="presParOf" srcId="{369C4439-F88C-4FD3-973E-B2A646F87BB5}" destId="{BDC4701B-9C61-41C2-8412-F4A5BFEAD875}" srcOrd="0" destOrd="0" presId="urn:microsoft.com/office/officeart/2009/3/layout/HorizontalOrganizationChart"/>
    <dgm:cxn modelId="{E8F46C09-A3A8-499E-BAF3-78B953488266}" type="presParOf" srcId="{369C4439-F88C-4FD3-973E-B2A646F87BB5}" destId="{CF63AB96-19A3-4E2C-9780-765A6F727BB2}" srcOrd="1" destOrd="0" presId="urn:microsoft.com/office/officeart/2009/3/layout/HorizontalOrganizationChart"/>
    <dgm:cxn modelId="{9A05490A-D85A-4938-9F95-11CC7632DFF0}" type="presParOf" srcId="{6F16EF75-D41E-4539-AE15-766768DEB637}" destId="{08D05EE8-7568-453F-9782-606DFBAFF7B8}" srcOrd="1" destOrd="0" presId="urn:microsoft.com/office/officeart/2009/3/layout/HorizontalOrganizationChart"/>
    <dgm:cxn modelId="{379E2205-0FB8-436C-B033-775F0550E668}" type="presParOf" srcId="{6F16EF75-D41E-4539-AE15-766768DEB637}" destId="{CB8C422F-5322-4330-8D46-DFCA744D9CE2}" srcOrd="2" destOrd="0" presId="urn:microsoft.com/office/officeart/2009/3/layout/HorizontalOrganizationChart"/>
    <dgm:cxn modelId="{C16FC244-E53A-43CD-8F90-A5B233D5877C}" type="presParOf" srcId="{C3721D74-573E-4ED6-9B1F-E66B2822D0FA}" destId="{39B8BE31-952F-4E56-A425-17C22C2B4363}" srcOrd="4" destOrd="0" presId="urn:microsoft.com/office/officeart/2009/3/layout/HorizontalOrganizationChart"/>
    <dgm:cxn modelId="{E1FD3F56-5DE4-4280-8D9A-387F71722547}" type="presParOf" srcId="{C3721D74-573E-4ED6-9B1F-E66B2822D0FA}" destId="{736E698C-1ECB-464F-A40F-D7270FAA19FD}" srcOrd="5" destOrd="0" presId="urn:microsoft.com/office/officeart/2009/3/layout/HorizontalOrganizationChart"/>
    <dgm:cxn modelId="{DDE5FE6C-FC87-47B4-BD7A-67C694EA2CE8}" type="presParOf" srcId="{736E698C-1ECB-464F-A40F-D7270FAA19FD}" destId="{716CE2B0-ECFF-46C5-BAAD-65B88E4731F2}" srcOrd="0" destOrd="0" presId="urn:microsoft.com/office/officeart/2009/3/layout/HorizontalOrganizationChart"/>
    <dgm:cxn modelId="{049E45A4-BB7D-44D6-A1F5-68E37393D87D}" type="presParOf" srcId="{716CE2B0-ECFF-46C5-BAAD-65B88E4731F2}" destId="{F62DD928-77C4-4926-A25F-5B2C4961C487}" srcOrd="0" destOrd="0" presId="urn:microsoft.com/office/officeart/2009/3/layout/HorizontalOrganizationChart"/>
    <dgm:cxn modelId="{431D3DC4-5D6B-42FE-A09B-ADB221AC48FE}" type="presParOf" srcId="{716CE2B0-ECFF-46C5-BAAD-65B88E4731F2}" destId="{AF6ADD62-1536-49EE-BC83-38416C020575}" srcOrd="1" destOrd="0" presId="urn:microsoft.com/office/officeart/2009/3/layout/HorizontalOrganizationChart"/>
    <dgm:cxn modelId="{741F050D-4CC6-43B8-8538-221D65E0EE39}" type="presParOf" srcId="{736E698C-1ECB-464F-A40F-D7270FAA19FD}" destId="{C36E087D-0B42-4BF1-9F93-88E3C5AC475E}" srcOrd="1" destOrd="0" presId="urn:microsoft.com/office/officeart/2009/3/layout/HorizontalOrganizationChart"/>
    <dgm:cxn modelId="{F62DCF9F-08EB-4EB3-8C1C-3D2B150B0BFF}" type="presParOf" srcId="{736E698C-1ECB-464F-A40F-D7270FAA19FD}" destId="{1FB2DD44-37CC-4131-AB6E-3D1FDD7850C6}" srcOrd="2" destOrd="0" presId="urn:microsoft.com/office/officeart/2009/3/layout/HorizontalOrganizationChart"/>
    <dgm:cxn modelId="{BE424263-2044-425A-A307-D66180F49DC5}" type="presParOf" srcId="{C3721D74-573E-4ED6-9B1F-E66B2822D0FA}" destId="{A6214B50-776C-464D-B6F4-D912927F2FFF}" srcOrd="6" destOrd="0" presId="urn:microsoft.com/office/officeart/2009/3/layout/HorizontalOrganizationChart"/>
    <dgm:cxn modelId="{D0910BA5-D1AA-4BF3-86A6-5C8C474B77AF}" type="presParOf" srcId="{C3721D74-573E-4ED6-9B1F-E66B2822D0FA}" destId="{AABC61CD-85A8-4BA4-8936-650398CB7F6D}" srcOrd="7" destOrd="0" presId="urn:microsoft.com/office/officeart/2009/3/layout/HorizontalOrganizationChart"/>
    <dgm:cxn modelId="{B1340927-52A5-4A2D-B793-FEE04231E2DB}" type="presParOf" srcId="{AABC61CD-85A8-4BA4-8936-650398CB7F6D}" destId="{BBD97014-EC77-4570-BDE8-CFD0D9112C49}" srcOrd="0" destOrd="0" presId="urn:microsoft.com/office/officeart/2009/3/layout/HorizontalOrganizationChart"/>
    <dgm:cxn modelId="{8760F0F9-F414-4201-AD72-B57B82A47B48}" type="presParOf" srcId="{BBD97014-EC77-4570-BDE8-CFD0D9112C49}" destId="{41E561A3-75C6-4E4C-9F2C-0E77C24258F3}" srcOrd="0" destOrd="0" presId="urn:microsoft.com/office/officeart/2009/3/layout/HorizontalOrganizationChart"/>
    <dgm:cxn modelId="{C5D3D941-98CE-4206-8F20-03214A93C3B1}" type="presParOf" srcId="{BBD97014-EC77-4570-BDE8-CFD0D9112C49}" destId="{A9C5933A-826D-4BA3-807C-93AE19147751}" srcOrd="1" destOrd="0" presId="urn:microsoft.com/office/officeart/2009/3/layout/HorizontalOrganizationChart"/>
    <dgm:cxn modelId="{D8375D89-C1C3-4DF8-A9CE-0C862FC54976}" type="presParOf" srcId="{AABC61CD-85A8-4BA4-8936-650398CB7F6D}" destId="{2DEF83B3-225B-4C9E-9928-5E0DAB5802A7}" srcOrd="1" destOrd="0" presId="urn:microsoft.com/office/officeart/2009/3/layout/HorizontalOrganizationChart"/>
    <dgm:cxn modelId="{60B3BFDA-59F8-489F-AC36-C28FFE00C667}" type="presParOf" srcId="{AABC61CD-85A8-4BA4-8936-650398CB7F6D}" destId="{4D49D24C-E66E-486A-9702-7E8AFA2D06CD}" srcOrd="2" destOrd="0" presId="urn:microsoft.com/office/officeart/2009/3/layout/HorizontalOrganizationChart"/>
    <dgm:cxn modelId="{6DC7767A-42E5-479A-84C0-AEA97E25189C}" type="presParOf" srcId="{C3721D74-573E-4ED6-9B1F-E66B2822D0FA}" destId="{92256595-D6DB-4502-B8FB-00642EB8CBD6}" srcOrd="8" destOrd="0" presId="urn:microsoft.com/office/officeart/2009/3/layout/HorizontalOrganizationChart"/>
    <dgm:cxn modelId="{0CE90A92-F9C5-4FDF-9FFA-BB881204AE10}" type="presParOf" srcId="{C3721D74-573E-4ED6-9B1F-E66B2822D0FA}" destId="{7C232CE4-8C7A-408C-BAAE-B707BB28B40C}" srcOrd="9" destOrd="0" presId="urn:microsoft.com/office/officeart/2009/3/layout/HorizontalOrganizationChart"/>
    <dgm:cxn modelId="{BCBE834E-6771-4484-AB43-A0320DE0001D}" type="presParOf" srcId="{7C232CE4-8C7A-408C-BAAE-B707BB28B40C}" destId="{103C7238-F7D4-4A07-B63A-BE5D33DCB5E3}" srcOrd="0" destOrd="0" presId="urn:microsoft.com/office/officeart/2009/3/layout/HorizontalOrganizationChart"/>
    <dgm:cxn modelId="{4871212C-9C71-4A9D-A2F4-D65035CC8A81}" type="presParOf" srcId="{103C7238-F7D4-4A07-B63A-BE5D33DCB5E3}" destId="{5EA7887D-0349-422C-A44B-FDB5E9D1202E}" srcOrd="0" destOrd="0" presId="urn:microsoft.com/office/officeart/2009/3/layout/HorizontalOrganizationChart"/>
    <dgm:cxn modelId="{E1B4F955-4402-4E34-B053-C15BFC00ECED}" type="presParOf" srcId="{103C7238-F7D4-4A07-B63A-BE5D33DCB5E3}" destId="{D89CFBAA-3286-43A6-8657-25957C35C7E0}" srcOrd="1" destOrd="0" presId="urn:microsoft.com/office/officeart/2009/3/layout/HorizontalOrganizationChart"/>
    <dgm:cxn modelId="{75E8F471-4AAE-4FE3-8B5E-8CE0831FD39F}" type="presParOf" srcId="{7C232CE4-8C7A-408C-BAAE-B707BB28B40C}" destId="{DEC82B6D-9DE4-423D-AD60-5C3335727273}" srcOrd="1" destOrd="0" presId="urn:microsoft.com/office/officeart/2009/3/layout/HorizontalOrganizationChart"/>
    <dgm:cxn modelId="{366F0E53-3CB9-4B9B-8149-2C58CD3FE3BC}" type="presParOf" srcId="{7C232CE4-8C7A-408C-BAAE-B707BB28B40C}" destId="{831897CF-C983-42CE-ABBD-54C13CDCC561}" srcOrd="2" destOrd="0" presId="urn:microsoft.com/office/officeart/2009/3/layout/HorizontalOrganizationChart"/>
    <dgm:cxn modelId="{37C840BB-264A-440B-8A2B-50C7581B8026}" type="presParOf" srcId="{C3721D74-573E-4ED6-9B1F-E66B2822D0FA}" destId="{BF10BF83-EC24-4473-A3A8-D9407B7C4AC2}" srcOrd="10" destOrd="0" presId="urn:microsoft.com/office/officeart/2009/3/layout/HorizontalOrganizationChart"/>
    <dgm:cxn modelId="{579B5388-3B55-4C96-84A3-C355E248FCCE}" type="presParOf" srcId="{C3721D74-573E-4ED6-9B1F-E66B2822D0FA}" destId="{08E130C2-B653-4332-95C9-FDCCB0D7664B}" srcOrd="11" destOrd="0" presId="urn:microsoft.com/office/officeart/2009/3/layout/HorizontalOrganizationChart"/>
    <dgm:cxn modelId="{7FB486AC-DCBA-4448-93EF-A46F018A36B2}" type="presParOf" srcId="{08E130C2-B653-4332-95C9-FDCCB0D7664B}" destId="{A6910C7D-A285-4D10-A50F-DD7390646F53}" srcOrd="0" destOrd="0" presId="urn:microsoft.com/office/officeart/2009/3/layout/HorizontalOrganizationChart"/>
    <dgm:cxn modelId="{2494B08B-84FC-4CB2-A32B-8AA45826113F}" type="presParOf" srcId="{A6910C7D-A285-4D10-A50F-DD7390646F53}" destId="{7A8DF516-0A9C-4D79-A656-150B55798D3F}" srcOrd="0" destOrd="0" presId="urn:microsoft.com/office/officeart/2009/3/layout/HorizontalOrganizationChart"/>
    <dgm:cxn modelId="{2829E1AF-0371-4E9C-ACBD-9A7A26542F62}" type="presParOf" srcId="{A6910C7D-A285-4D10-A50F-DD7390646F53}" destId="{58A6887A-5E09-4738-A1BE-33644FE7CD94}" srcOrd="1" destOrd="0" presId="urn:microsoft.com/office/officeart/2009/3/layout/HorizontalOrganizationChart"/>
    <dgm:cxn modelId="{92299E81-8374-4C51-A047-08364936E425}" type="presParOf" srcId="{08E130C2-B653-4332-95C9-FDCCB0D7664B}" destId="{8A4B5CC5-FC1D-489F-B75E-B6BB91DFF6F5}" srcOrd="1" destOrd="0" presId="urn:microsoft.com/office/officeart/2009/3/layout/HorizontalOrganizationChart"/>
    <dgm:cxn modelId="{5C5B456C-9379-48C0-B0B3-AC3C5970E5C0}" type="presParOf" srcId="{08E130C2-B653-4332-95C9-FDCCB0D7664B}" destId="{C615973F-9269-48D5-A2C3-56C3CB271C3B}" srcOrd="2" destOrd="0" presId="urn:microsoft.com/office/officeart/2009/3/layout/HorizontalOrganizationChart"/>
    <dgm:cxn modelId="{9A6DEE9E-011E-48ED-B3B8-401AD3F6FDE0}" type="presParOf" srcId="{C3721D74-573E-4ED6-9B1F-E66B2822D0FA}" destId="{9033CC92-631F-420B-8F50-1A9DBCED608A}" srcOrd="12" destOrd="0" presId="urn:microsoft.com/office/officeart/2009/3/layout/HorizontalOrganizationChart"/>
    <dgm:cxn modelId="{13E01C0B-10B5-492F-A1FA-F5B5F2112BA1}" type="presParOf" srcId="{C3721D74-573E-4ED6-9B1F-E66B2822D0FA}" destId="{780A7BE6-C224-4BC2-A326-E1984E71E670}" srcOrd="13" destOrd="0" presId="urn:microsoft.com/office/officeart/2009/3/layout/HorizontalOrganizationChart"/>
    <dgm:cxn modelId="{E2BB6F5F-0859-46BF-BDDC-88B498DC6EC7}" type="presParOf" srcId="{780A7BE6-C224-4BC2-A326-E1984E71E670}" destId="{DB4880A3-FA83-4B45-BD33-FEB97C5B5B02}" srcOrd="0" destOrd="0" presId="urn:microsoft.com/office/officeart/2009/3/layout/HorizontalOrganizationChart"/>
    <dgm:cxn modelId="{BED84559-5BA5-42F4-9B47-84793BE97FB1}" type="presParOf" srcId="{DB4880A3-FA83-4B45-BD33-FEB97C5B5B02}" destId="{7D5A723E-C4BE-4552-8020-331BB13DEC16}" srcOrd="0" destOrd="0" presId="urn:microsoft.com/office/officeart/2009/3/layout/HorizontalOrganizationChart"/>
    <dgm:cxn modelId="{A3AD9E6C-6DF0-48ED-9AD9-60FDDE4C8E86}" type="presParOf" srcId="{DB4880A3-FA83-4B45-BD33-FEB97C5B5B02}" destId="{44AC7873-2440-46B4-AD9A-D24BEFD72420}" srcOrd="1" destOrd="0" presId="urn:microsoft.com/office/officeart/2009/3/layout/HorizontalOrganizationChart"/>
    <dgm:cxn modelId="{FA490EBD-181B-452F-82B3-C2B43690910A}" type="presParOf" srcId="{780A7BE6-C224-4BC2-A326-E1984E71E670}" destId="{26BE5103-EECC-432E-9C7D-6F170C3C2281}" srcOrd="1" destOrd="0" presId="urn:microsoft.com/office/officeart/2009/3/layout/HorizontalOrganizationChart"/>
    <dgm:cxn modelId="{1EFBC9FF-373D-4A09-83EE-F9C2A459659E}" type="presParOf" srcId="{780A7BE6-C224-4BC2-A326-E1984E71E670}" destId="{2E662AF5-1F1F-4C70-9F62-A9216A310F62}" srcOrd="2" destOrd="0" presId="urn:microsoft.com/office/officeart/2009/3/layout/HorizontalOrganizationChart"/>
    <dgm:cxn modelId="{5DD2E5D4-B8F6-4912-992A-D12BDA41F151}" type="presParOf" srcId="{0C61FA9A-FA7E-4CAC-8FC6-9FE7816094FE}" destId="{71F7DF64-D859-4B46-B9D5-FB4E2645EA93}" srcOrd="2" destOrd="0" presId="urn:microsoft.com/office/officeart/2009/3/layout/HorizontalOrganizationChart"/>
    <dgm:cxn modelId="{43F6BB6A-D2FD-4B6E-B419-563DD4502F68}" type="presParOf" srcId="{71F7DF64-D859-4B46-B9D5-FB4E2645EA93}" destId="{2D0BE68A-2504-4F09-A48B-2B5292E45841}" srcOrd="0" destOrd="0" presId="urn:microsoft.com/office/officeart/2009/3/layout/HorizontalOrganizationChart"/>
    <dgm:cxn modelId="{981CF899-E9EE-4AF0-B85A-9E97F5EAD1C4}" type="presParOf" srcId="{71F7DF64-D859-4B46-B9D5-FB4E2645EA93}" destId="{9F42F199-DA8A-4A31-8FFD-95650E5CE633}" srcOrd="1" destOrd="0" presId="urn:microsoft.com/office/officeart/2009/3/layout/HorizontalOrganizationChart"/>
    <dgm:cxn modelId="{63686FDF-6717-47B1-8E31-C9F63A12EB1B}" type="presParOf" srcId="{9F42F199-DA8A-4A31-8FFD-95650E5CE633}" destId="{35D69D94-96FB-4194-B20E-4CDAFBE92F9F}" srcOrd="0" destOrd="0" presId="urn:microsoft.com/office/officeart/2009/3/layout/HorizontalOrganizationChart"/>
    <dgm:cxn modelId="{5A9DF5C0-58B1-42B8-B188-D9CBEEB20ABD}" type="presParOf" srcId="{35D69D94-96FB-4194-B20E-4CDAFBE92F9F}" destId="{6FEE4702-257E-4988-85F6-9E31876A4B98}" srcOrd="0" destOrd="0" presId="urn:microsoft.com/office/officeart/2009/3/layout/HorizontalOrganizationChart"/>
    <dgm:cxn modelId="{940ACAA1-F319-46C1-A763-380414F6353C}" type="presParOf" srcId="{35D69D94-96FB-4194-B20E-4CDAFBE92F9F}" destId="{FB9D778F-F617-46A3-8E12-E5C2D847D672}" srcOrd="1" destOrd="0" presId="urn:microsoft.com/office/officeart/2009/3/layout/HorizontalOrganizationChart"/>
    <dgm:cxn modelId="{811DEAFA-733B-451B-85B6-03661FDFAE1F}" type="presParOf" srcId="{9F42F199-DA8A-4A31-8FFD-95650E5CE633}" destId="{4533A297-C3BB-408D-96F7-47D5C1035549}" srcOrd="1" destOrd="0" presId="urn:microsoft.com/office/officeart/2009/3/layout/HorizontalOrganizationChart"/>
    <dgm:cxn modelId="{296AA375-B824-4EF5-B77C-996B324F11BF}" type="presParOf" srcId="{9F42F199-DA8A-4A31-8FFD-95650E5CE633}" destId="{14D0264D-A79D-40CF-AF2D-44E9A974D0C5}" srcOrd="2" destOrd="0" presId="urn:microsoft.com/office/officeart/2009/3/layout/HorizontalOrganizationChart"/>
    <dgm:cxn modelId="{AB718648-F6B1-4D5B-813E-73B1D239239B}" type="presParOf" srcId="{53210048-441F-45DF-90B6-89F07F918AC7}" destId="{44D2D334-FD47-42CD-866B-2000E86E8D7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22BC888C-1DF4-45EB-8BD2-DF2A64C7E8E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Tamra Harris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Director of Application &amp; Web Services</a:t>
          </a:r>
        </a:p>
      </dgm:t>
    </dgm:pt>
    <dgm:pt modelId="{F5BC171E-F6DA-4230-A3B2-0DC87F5068BD}" type="parTrans" cxnId="{129C9EFC-9CF8-4F55-8879-D621EF4217F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18C58B6-8EE7-448E-90F3-9C66FE134E93}" type="sibTrans" cxnId="{129C9EFC-9CF8-4F55-8879-D621EF4217FD}">
      <dgm:prSet/>
      <dgm:spPr/>
      <dgm:t>
        <a:bodyPr/>
        <a:lstStyle/>
        <a:p>
          <a:endParaRPr lang="en-US"/>
        </a:p>
      </dgm:t>
    </dgm:pt>
    <dgm:pt modelId="{A0DAF19F-F47C-4AD0-A2E3-EB48DB19DC2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Logan Mason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Director of Client Services &amp; IT Project Manager</a:t>
          </a:r>
        </a:p>
      </dgm:t>
    </dgm:pt>
    <dgm:pt modelId="{5445AD82-0B07-44B2-A230-13E2762139B9}" type="parTrans" cxnId="{37425947-5992-4C10-BE92-F74DCB3A69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F47F900-4072-4FEC-A6FD-5981ADAFD2F8}" type="sibTrans" cxnId="{37425947-5992-4C10-BE92-F74DCB3A69FC}">
      <dgm:prSet/>
      <dgm:spPr/>
      <dgm:t>
        <a:bodyPr/>
        <a:lstStyle/>
        <a:p>
          <a:endParaRPr lang="en-US"/>
        </a:p>
      </dgm:t>
    </dgm:pt>
    <dgm:pt modelId="{2BDC9DA3-D83C-4371-B7B3-109D5EFDE97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Kevin Hubbard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Director of Infrastructure &amp; Network Services</a:t>
          </a:r>
        </a:p>
      </dgm:t>
    </dgm:pt>
    <dgm:pt modelId="{A7AECF00-D32A-4DCF-96F1-5D61C00E2E07}" type="parTrans" cxnId="{E0CE73F8-D691-47AA-8E03-7F838D810C8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82359DC-AB49-429D-9D35-EACF2A8B38DF}" type="sibTrans" cxnId="{E0CE73F8-D691-47AA-8E03-7F838D810C8E}">
      <dgm:prSet/>
      <dgm:spPr/>
      <dgm:t>
        <a:bodyPr/>
        <a:lstStyle/>
        <a:p>
          <a:endParaRPr lang="en-US"/>
        </a:p>
      </dgm:t>
    </dgm:pt>
    <dgm:pt modelId="{34DCBE81-F804-481C-879D-492D1839D4E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Eric Morritt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Director of Media &amp; Theatre Services</a:t>
          </a:r>
        </a:p>
      </dgm:t>
    </dgm:pt>
    <dgm:pt modelId="{E4AC24BE-84E6-4D2D-94E2-669E7F00BD7B}" type="parTrans" cxnId="{6AF1CC82-AFC9-4283-8C9A-E6EFB22563C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CC9F31E-DF1B-4754-AEA0-0D515FCDF68E}" type="sibTrans" cxnId="{6AF1CC82-AFC9-4283-8C9A-E6EFB22563CE}">
      <dgm:prSet/>
      <dgm:spPr/>
      <dgm:t>
        <a:bodyPr/>
        <a:lstStyle/>
        <a:p>
          <a:endParaRPr lang="en-US"/>
        </a:p>
      </dgm:t>
    </dgm:pt>
    <dgm:pt modelId="{A881150E-EF4B-4A6A-951A-5677E65DE2D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Mike Collins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Academic Computing Manager</a:t>
          </a:r>
        </a:p>
      </dgm:t>
    </dgm:pt>
    <dgm:pt modelId="{564D9CA0-AF41-48D2-B7D7-CAA44DCBD244}" type="parTrans" cxnId="{E66121EC-AE87-4772-B0DF-C57DDC9B357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E77A282-AA19-4AC8-97F1-4312883886A6}" type="sibTrans" cxnId="{E66121EC-AE87-4772-B0DF-C57DDC9B357C}">
      <dgm:prSet/>
      <dgm:spPr/>
      <dgm:t>
        <a:bodyPr/>
        <a:lstStyle/>
        <a:p>
          <a:endParaRPr lang="en-US"/>
        </a:p>
      </dgm:t>
    </dgm:pt>
    <dgm:pt modelId="{5FD46161-597B-4A7B-8415-5166F67CD54E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50" dirty="0"/>
            <a:t>Diana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50" dirty="0"/>
            <a:t>Executive Assistant – Police &amp; Information Technology</a:t>
          </a:r>
        </a:p>
      </dgm:t>
    </dgm:pt>
    <dgm:pt modelId="{F169F4CB-9A72-4294-AF27-E3F287E8E2E3}" type="parTrans" cxnId="{0BFAFF02-77A4-4C8E-967B-B790C3C3065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883A5145-B892-42F0-84AA-4EF9223C5B01}" type="sibTrans" cxnId="{0BFAFF02-77A4-4C8E-967B-B790C3C30652}">
      <dgm:prSet/>
      <dgm:spPr/>
      <dgm:t>
        <a:bodyPr/>
        <a:lstStyle/>
        <a:p>
          <a:endParaRPr lang="en-US"/>
        </a:p>
      </dgm:t>
    </dgm:pt>
    <dgm:pt modelId="{99EE2C44-1AB4-4A24-9AC4-E04F8E6D8FCC}">
      <dgm:prSet custT="1"/>
      <dgm:spPr/>
      <dgm:t>
        <a:bodyPr/>
        <a:lstStyle/>
        <a:p>
          <a:r>
            <a:rPr lang="en-US" sz="1050" dirty="0"/>
            <a:t>Vacant</a:t>
          </a:r>
        </a:p>
        <a:p>
          <a:r>
            <a:rPr lang="en-US" sz="1050" dirty="0"/>
            <a:t>Administrative Assistant (PT)</a:t>
          </a:r>
        </a:p>
      </dgm:t>
    </dgm:pt>
    <dgm:pt modelId="{8B34C04B-4510-4010-AE29-4A4D8DBC365B}" type="parTrans" cxnId="{FB12CFC2-2614-42A5-B5D4-7A7C510658D3}">
      <dgm:prSet/>
      <dgm:spPr/>
      <dgm:t>
        <a:bodyPr/>
        <a:lstStyle/>
        <a:p>
          <a:endParaRPr lang="en-US"/>
        </a:p>
      </dgm:t>
    </dgm:pt>
    <dgm:pt modelId="{F042CF56-63D5-43EF-ADAE-5266E16E58A6}" type="sibTrans" cxnId="{FB12CFC2-2614-42A5-B5D4-7A7C510658D3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C05FF6-9BE4-4141-AE34-FBB8D107454D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AFCD5CB0-1430-4009-84DE-D23AB95238FC}" type="pres">
      <dgm:prSet presAssocID="{3066FEDF-F236-47F1-9D7B-AB13AF680D72}" presName="rootComposite1" presStyleCnt="0"/>
      <dgm:spPr/>
    </dgm:pt>
    <dgm:pt modelId="{69C09653-5246-4332-80A7-592488A6F28A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4C4C0CF8-0C47-41BB-9324-1022E415FC76}" type="pres">
      <dgm:prSet presAssocID="{3066FEDF-F236-47F1-9D7B-AB13AF680D72}" presName="rootConnector1" presStyleLbl="node1" presStyleIdx="0" presStyleCnt="0"/>
      <dgm:spPr/>
    </dgm:pt>
    <dgm:pt modelId="{25E6B178-9EE9-48B9-9F98-59C31893BD6E}" type="pres">
      <dgm:prSet presAssocID="{3066FEDF-F236-47F1-9D7B-AB13AF680D72}" presName="hierChild2" presStyleCnt="0"/>
      <dgm:spPr/>
    </dgm:pt>
    <dgm:pt modelId="{2B258ACE-923A-41B8-97B2-97D54852884F}" type="pres">
      <dgm:prSet presAssocID="{DB5950E6-CF27-4E17-BDAE-9DEB797DFA08}" presName="Name64" presStyleLbl="parChTrans1D2" presStyleIdx="0" presStyleCnt="1"/>
      <dgm:spPr/>
    </dgm:pt>
    <dgm:pt modelId="{E8C87AEF-99DA-4EC2-B5C0-4740307C5174}" type="pres">
      <dgm:prSet presAssocID="{9301382C-F11A-4019-9756-54F4EB369F54}" presName="hierRoot2" presStyleCnt="0">
        <dgm:presLayoutVars>
          <dgm:hierBranch val="init"/>
        </dgm:presLayoutVars>
      </dgm:prSet>
      <dgm:spPr/>
    </dgm:pt>
    <dgm:pt modelId="{C3E26AA7-A763-4928-9310-E9334944DCF0}" type="pres">
      <dgm:prSet presAssocID="{9301382C-F11A-4019-9756-54F4EB369F54}" presName="rootComposite" presStyleCnt="0"/>
      <dgm:spPr/>
    </dgm:pt>
    <dgm:pt modelId="{0D40B662-7212-4CC8-B003-22C287381C36}" type="pres">
      <dgm:prSet presAssocID="{9301382C-F11A-4019-9756-54F4EB369F54}" presName="rootText" presStyleLbl="node2" presStyleIdx="0" presStyleCnt="1">
        <dgm:presLayoutVars>
          <dgm:chPref val="3"/>
        </dgm:presLayoutVars>
      </dgm:prSet>
      <dgm:spPr/>
    </dgm:pt>
    <dgm:pt modelId="{9B83BE75-5A10-4B14-9D32-B12D0ADFC96B}" type="pres">
      <dgm:prSet presAssocID="{9301382C-F11A-4019-9756-54F4EB369F54}" presName="rootConnector" presStyleLbl="node2" presStyleIdx="0" presStyleCnt="1"/>
      <dgm:spPr/>
    </dgm:pt>
    <dgm:pt modelId="{00713863-503C-42BE-B0C3-61260B7F4144}" type="pres">
      <dgm:prSet presAssocID="{9301382C-F11A-4019-9756-54F4EB369F54}" presName="hierChild4" presStyleCnt="0"/>
      <dgm:spPr/>
    </dgm:pt>
    <dgm:pt modelId="{6CD23A84-B050-4775-AA44-DC9AF81962F1}" type="pres">
      <dgm:prSet presAssocID="{F5BC171E-F6DA-4230-A3B2-0DC87F5068BD}" presName="Name64" presStyleLbl="parChTrans1D3" presStyleIdx="0" presStyleCnt="6"/>
      <dgm:spPr/>
    </dgm:pt>
    <dgm:pt modelId="{7F167C8F-A626-4963-B9C0-FE677CA8C7CD}" type="pres">
      <dgm:prSet presAssocID="{22BC888C-1DF4-45EB-8BD2-DF2A64C7E8EB}" presName="hierRoot2" presStyleCnt="0">
        <dgm:presLayoutVars>
          <dgm:hierBranch val="init"/>
        </dgm:presLayoutVars>
      </dgm:prSet>
      <dgm:spPr/>
    </dgm:pt>
    <dgm:pt modelId="{D8CA3EE8-224B-4FA0-AD0C-A60222CAC657}" type="pres">
      <dgm:prSet presAssocID="{22BC888C-1DF4-45EB-8BD2-DF2A64C7E8EB}" presName="rootComposite" presStyleCnt="0"/>
      <dgm:spPr/>
    </dgm:pt>
    <dgm:pt modelId="{4C9FE06A-5DBC-4BA1-B0C2-AB76BB1C6AB7}" type="pres">
      <dgm:prSet presAssocID="{22BC888C-1DF4-45EB-8BD2-DF2A64C7E8EB}" presName="rootText" presStyleLbl="node3" presStyleIdx="0" presStyleCnt="5">
        <dgm:presLayoutVars>
          <dgm:chPref val="3"/>
        </dgm:presLayoutVars>
      </dgm:prSet>
      <dgm:spPr/>
    </dgm:pt>
    <dgm:pt modelId="{5BD5F44B-59A2-44B1-9100-38184131AF74}" type="pres">
      <dgm:prSet presAssocID="{22BC888C-1DF4-45EB-8BD2-DF2A64C7E8EB}" presName="rootConnector" presStyleLbl="node3" presStyleIdx="0" presStyleCnt="5"/>
      <dgm:spPr/>
    </dgm:pt>
    <dgm:pt modelId="{16857496-B832-425D-945C-DA05EED87144}" type="pres">
      <dgm:prSet presAssocID="{22BC888C-1DF4-45EB-8BD2-DF2A64C7E8EB}" presName="hierChild4" presStyleCnt="0"/>
      <dgm:spPr/>
    </dgm:pt>
    <dgm:pt modelId="{2676A329-5981-444B-90F4-555B5DCF4B1F}" type="pres">
      <dgm:prSet presAssocID="{22BC888C-1DF4-45EB-8BD2-DF2A64C7E8EB}" presName="hierChild5" presStyleCnt="0"/>
      <dgm:spPr/>
    </dgm:pt>
    <dgm:pt modelId="{968D07C9-7B95-4C33-B1FA-BBC12A31EC4F}" type="pres">
      <dgm:prSet presAssocID="{5445AD82-0B07-44B2-A230-13E2762139B9}" presName="Name64" presStyleLbl="parChTrans1D3" presStyleIdx="1" presStyleCnt="6"/>
      <dgm:spPr/>
    </dgm:pt>
    <dgm:pt modelId="{0D6D5997-4E9E-4B27-8734-65F78963124F}" type="pres">
      <dgm:prSet presAssocID="{A0DAF19F-F47C-4AD0-A2E3-EB48DB19DC2D}" presName="hierRoot2" presStyleCnt="0">
        <dgm:presLayoutVars>
          <dgm:hierBranch val="init"/>
        </dgm:presLayoutVars>
      </dgm:prSet>
      <dgm:spPr/>
    </dgm:pt>
    <dgm:pt modelId="{5C9AC949-DB1C-481D-A470-5C6C9675C306}" type="pres">
      <dgm:prSet presAssocID="{A0DAF19F-F47C-4AD0-A2E3-EB48DB19DC2D}" presName="rootComposite" presStyleCnt="0"/>
      <dgm:spPr/>
    </dgm:pt>
    <dgm:pt modelId="{586772C4-10FC-4BFE-B267-84DA15A3CDCE}" type="pres">
      <dgm:prSet presAssocID="{A0DAF19F-F47C-4AD0-A2E3-EB48DB19DC2D}" presName="rootText" presStyleLbl="node3" presStyleIdx="1" presStyleCnt="5">
        <dgm:presLayoutVars>
          <dgm:chPref val="3"/>
        </dgm:presLayoutVars>
      </dgm:prSet>
      <dgm:spPr/>
    </dgm:pt>
    <dgm:pt modelId="{D8F4ABA9-B786-4BFA-8247-BA935DF69CE1}" type="pres">
      <dgm:prSet presAssocID="{A0DAF19F-F47C-4AD0-A2E3-EB48DB19DC2D}" presName="rootConnector" presStyleLbl="node3" presStyleIdx="1" presStyleCnt="5"/>
      <dgm:spPr/>
    </dgm:pt>
    <dgm:pt modelId="{E141EC2D-3CCB-4538-8308-F590F26142DE}" type="pres">
      <dgm:prSet presAssocID="{A0DAF19F-F47C-4AD0-A2E3-EB48DB19DC2D}" presName="hierChild4" presStyleCnt="0"/>
      <dgm:spPr/>
    </dgm:pt>
    <dgm:pt modelId="{94491A1B-D5AA-4FCF-878A-5762767E883E}" type="pres">
      <dgm:prSet presAssocID="{A0DAF19F-F47C-4AD0-A2E3-EB48DB19DC2D}" presName="hierChild5" presStyleCnt="0"/>
      <dgm:spPr/>
    </dgm:pt>
    <dgm:pt modelId="{74D4C9F1-9E4A-46B4-A1F1-87A32BCFDEC1}" type="pres">
      <dgm:prSet presAssocID="{A7AECF00-D32A-4DCF-96F1-5D61C00E2E07}" presName="Name64" presStyleLbl="parChTrans1D3" presStyleIdx="2" presStyleCnt="6"/>
      <dgm:spPr/>
    </dgm:pt>
    <dgm:pt modelId="{10160B42-8F97-4B24-9DA8-8D2CBE81FC30}" type="pres">
      <dgm:prSet presAssocID="{2BDC9DA3-D83C-4371-B7B3-109D5EFDE97F}" presName="hierRoot2" presStyleCnt="0">
        <dgm:presLayoutVars>
          <dgm:hierBranch val="init"/>
        </dgm:presLayoutVars>
      </dgm:prSet>
      <dgm:spPr/>
    </dgm:pt>
    <dgm:pt modelId="{60093CB7-14C0-4553-9B4D-6B21AC556BCD}" type="pres">
      <dgm:prSet presAssocID="{2BDC9DA3-D83C-4371-B7B3-109D5EFDE97F}" presName="rootComposite" presStyleCnt="0"/>
      <dgm:spPr/>
    </dgm:pt>
    <dgm:pt modelId="{F4C7B377-2CFF-40EF-BC5F-6231BED4E3A1}" type="pres">
      <dgm:prSet presAssocID="{2BDC9DA3-D83C-4371-B7B3-109D5EFDE97F}" presName="rootText" presStyleLbl="node3" presStyleIdx="2" presStyleCnt="5">
        <dgm:presLayoutVars>
          <dgm:chPref val="3"/>
        </dgm:presLayoutVars>
      </dgm:prSet>
      <dgm:spPr/>
    </dgm:pt>
    <dgm:pt modelId="{4A5AEDA6-5D54-4818-84FC-AFAEA990767A}" type="pres">
      <dgm:prSet presAssocID="{2BDC9DA3-D83C-4371-B7B3-109D5EFDE97F}" presName="rootConnector" presStyleLbl="node3" presStyleIdx="2" presStyleCnt="5"/>
      <dgm:spPr/>
    </dgm:pt>
    <dgm:pt modelId="{17581429-986B-45BC-9C43-766FCD9A2108}" type="pres">
      <dgm:prSet presAssocID="{2BDC9DA3-D83C-4371-B7B3-109D5EFDE97F}" presName="hierChild4" presStyleCnt="0"/>
      <dgm:spPr/>
    </dgm:pt>
    <dgm:pt modelId="{277BBFFD-7515-4758-877F-1E448BD7F3FA}" type="pres">
      <dgm:prSet presAssocID="{2BDC9DA3-D83C-4371-B7B3-109D5EFDE97F}" presName="hierChild5" presStyleCnt="0"/>
      <dgm:spPr/>
    </dgm:pt>
    <dgm:pt modelId="{72F0BF10-F4FE-4897-B380-8ADD55825481}" type="pres">
      <dgm:prSet presAssocID="{E4AC24BE-84E6-4D2D-94E2-669E7F00BD7B}" presName="Name64" presStyleLbl="parChTrans1D3" presStyleIdx="3" presStyleCnt="6"/>
      <dgm:spPr/>
    </dgm:pt>
    <dgm:pt modelId="{6BE1FFF8-3C15-46E1-A224-84CD0CC13D48}" type="pres">
      <dgm:prSet presAssocID="{34DCBE81-F804-481C-879D-492D1839D4E2}" presName="hierRoot2" presStyleCnt="0">
        <dgm:presLayoutVars>
          <dgm:hierBranch val="init"/>
        </dgm:presLayoutVars>
      </dgm:prSet>
      <dgm:spPr/>
    </dgm:pt>
    <dgm:pt modelId="{16D0A81B-4E4B-496C-807D-7EF5D8EE1B95}" type="pres">
      <dgm:prSet presAssocID="{34DCBE81-F804-481C-879D-492D1839D4E2}" presName="rootComposite" presStyleCnt="0"/>
      <dgm:spPr/>
    </dgm:pt>
    <dgm:pt modelId="{DFA5D2E5-D91F-4854-9911-CF3F54309047}" type="pres">
      <dgm:prSet presAssocID="{34DCBE81-F804-481C-879D-492D1839D4E2}" presName="rootText" presStyleLbl="node3" presStyleIdx="3" presStyleCnt="5">
        <dgm:presLayoutVars>
          <dgm:chPref val="3"/>
        </dgm:presLayoutVars>
      </dgm:prSet>
      <dgm:spPr/>
    </dgm:pt>
    <dgm:pt modelId="{17A1311A-AB84-4B6B-A03F-DD5DF967F371}" type="pres">
      <dgm:prSet presAssocID="{34DCBE81-F804-481C-879D-492D1839D4E2}" presName="rootConnector" presStyleLbl="node3" presStyleIdx="3" presStyleCnt="5"/>
      <dgm:spPr/>
    </dgm:pt>
    <dgm:pt modelId="{359F602A-8142-4CD3-9760-AE4185678328}" type="pres">
      <dgm:prSet presAssocID="{34DCBE81-F804-481C-879D-492D1839D4E2}" presName="hierChild4" presStyleCnt="0"/>
      <dgm:spPr/>
    </dgm:pt>
    <dgm:pt modelId="{68427ADD-9774-4C72-8D07-85359D91AA26}" type="pres">
      <dgm:prSet presAssocID="{34DCBE81-F804-481C-879D-492D1839D4E2}" presName="hierChild5" presStyleCnt="0"/>
      <dgm:spPr/>
    </dgm:pt>
    <dgm:pt modelId="{BE2FA1B5-005C-48BE-B11B-2FCAF502640B}" type="pres">
      <dgm:prSet presAssocID="{564D9CA0-AF41-48D2-B7D7-CAA44DCBD244}" presName="Name64" presStyleLbl="parChTrans1D3" presStyleIdx="4" presStyleCnt="6"/>
      <dgm:spPr/>
    </dgm:pt>
    <dgm:pt modelId="{C4EC4252-1A9E-4F9C-8C6F-49F6C84FAAED}" type="pres">
      <dgm:prSet presAssocID="{A881150E-EF4B-4A6A-951A-5677E65DE2D2}" presName="hierRoot2" presStyleCnt="0">
        <dgm:presLayoutVars>
          <dgm:hierBranch val="init"/>
        </dgm:presLayoutVars>
      </dgm:prSet>
      <dgm:spPr/>
    </dgm:pt>
    <dgm:pt modelId="{A542AE3F-D350-46B3-93F2-9E3E55E4BE6E}" type="pres">
      <dgm:prSet presAssocID="{A881150E-EF4B-4A6A-951A-5677E65DE2D2}" presName="rootComposite" presStyleCnt="0"/>
      <dgm:spPr/>
    </dgm:pt>
    <dgm:pt modelId="{0C9F738E-D1AC-4FC0-B93A-0ACE2ECEC09B}" type="pres">
      <dgm:prSet presAssocID="{A881150E-EF4B-4A6A-951A-5677E65DE2D2}" presName="rootText" presStyleLbl="node3" presStyleIdx="4" presStyleCnt="5">
        <dgm:presLayoutVars>
          <dgm:chPref val="3"/>
        </dgm:presLayoutVars>
      </dgm:prSet>
      <dgm:spPr/>
    </dgm:pt>
    <dgm:pt modelId="{6EB3AD44-B338-4EE3-82A0-49FEE92D6A68}" type="pres">
      <dgm:prSet presAssocID="{A881150E-EF4B-4A6A-951A-5677E65DE2D2}" presName="rootConnector" presStyleLbl="node3" presStyleIdx="4" presStyleCnt="5"/>
      <dgm:spPr/>
    </dgm:pt>
    <dgm:pt modelId="{E883E8FB-60D2-4A87-A86A-A7AC5AAE8639}" type="pres">
      <dgm:prSet presAssocID="{A881150E-EF4B-4A6A-951A-5677E65DE2D2}" presName="hierChild4" presStyleCnt="0"/>
      <dgm:spPr/>
    </dgm:pt>
    <dgm:pt modelId="{41732636-45ED-49C6-8897-50941A8BEEA6}" type="pres">
      <dgm:prSet presAssocID="{8B34C04B-4510-4010-AE29-4A4D8DBC365B}" presName="Name64" presStyleLbl="parChTrans1D4" presStyleIdx="0" presStyleCnt="1"/>
      <dgm:spPr/>
    </dgm:pt>
    <dgm:pt modelId="{2F9FE322-A7EE-4B1E-9A39-D72FFE6E57F3}" type="pres">
      <dgm:prSet presAssocID="{99EE2C44-1AB4-4A24-9AC4-E04F8E6D8FCC}" presName="hierRoot2" presStyleCnt="0">
        <dgm:presLayoutVars>
          <dgm:hierBranch val="init"/>
        </dgm:presLayoutVars>
      </dgm:prSet>
      <dgm:spPr/>
    </dgm:pt>
    <dgm:pt modelId="{B08BDDC9-2892-40BA-9E75-67D551A24054}" type="pres">
      <dgm:prSet presAssocID="{99EE2C44-1AB4-4A24-9AC4-E04F8E6D8FCC}" presName="rootComposite" presStyleCnt="0"/>
      <dgm:spPr/>
    </dgm:pt>
    <dgm:pt modelId="{C047EC28-3A36-49C9-A41B-79B27B026F4D}" type="pres">
      <dgm:prSet presAssocID="{99EE2C44-1AB4-4A24-9AC4-E04F8E6D8FCC}" presName="rootText" presStyleLbl="node4" presStyleIdx="0" presStyleCnt="1">
        <dgm:presLayoutVars>
          <dgm:chPref val="3"/>
        </dgm:presLayoutVars>
      </dgm:prSet>
      <dgm:spPr/>
    </dgm:pt>
    <dgm:pt modelId="{99281E4F-D5B0-49FE-982B-2EC089B98549}" type="pres">
      <dgm:prSet presAssocID="{99EE2C44-1AB4-4A24-9AC4-E04F8E6D8FCC}" presName="rootConnector" presStyleLbl="node4" presStyleIdx="0" presStyleCnt="1"/>
      <dgm:spPr/>
    </dgm:pt>
    <dgm:pt modelId="{6155EE64-325A-4C1A-B9EB-F5D1106FA866}" type="pres">
      <dgm:prSet presAssocID="{99EE2C44-1AB4-4A24-9AC4-E04F8E6D8FCC}" presName="hierChild4" presStyleCnt="0"/>
      <dgm:spPr/>
    </dgm:pt>
    <dgm:pt modelId="{A75FAC15-AEEF-428E-A263-E808E35EDFD9}" type="pres">
      <dgm:prSet presAssocID="{99EE2C44-1AB4-4A24-9AC4-E04F8E6D8FCC}" presName="hierChild5" presStyleCnt="0"/>
      <dgm:spPr/>
    </dgm:pt>
    <dgm:pt modelId="{AFF8B0DE-89A2-4DB9-9949-25986FBE122A}" type="pres">
      <dgm:prSet presAssocID="{A881150E-EF4B-4A6A-951A-5677E65DE2D2}" presName="hierChild5" presStyleCnt="0"/>
      <dgm:spPr/>
    </dgm:pt>
    <dgm:pt modelId="{68A2A836-BF2D-4625-A67F-CA8A169A81D4}" type="pres">
      <dgm:prSet presAssocID="{9301382C-F11A-4019-9756-54F4EB369F54}" presName="hierChild5" presStyleCnt="0"/>
      <dgm:spPr/>
    </dgm:pt>
    <dgm:pt modelId="{4B33C27C-37A9-43D3-A91A-DB41A0BFBF20}" type="pres">
      <dgm:prSet presAssocID="{F169F4CB-9A72-4294-AF27-E3F287E8E2E3}" presName="Name115" presStyleLbl="parChTrans1D3" presStyleIdx="5" presStyleCnt="6"/>
      <dgm:spPr/>
    </dgm:pt>
    <dgm:pt modelId="{9F5C3464-27E2-4A49-8809-87B3DC1172C8}" type="pres">
      <dgm:prSet presAssocID="{5FD46161-597B-4A7B-8415-5166F67CD54E}" presName="hierRoot3" presStyleCnt="0">
        <dgm:presLayoutVars>
          <dgm:hierBranch val="init"/>
        </dgm:presLayoutVars>
      </dgm:prSet>
      <dgm:spPr/>
    </dgm:pt>
    <dgm:pt modelId="{5D960198-2A1B-4E4E-8664-BAF30ECE1F66}" type="pres">
      <dgm:prSet presAssocID="{5FD46161-597B-4A7B-8415-5166F67CD54E}" presName="rootComposite3" presStyleCnt="0"/>
      <dgm:spPr/>
    </dgm:pt>
    <dgm:pt modelId="{14A32BF8-BB09-4B35-AD02-BAF5EACC7C8E}" type="pres">
      <dgm:prSet presAssocID="{5FD46161-597B-4A7B-8415-5166F67CD54E}" presName="rootText3" presStyleLbl="asst2" presStyleIdx="0" presStyleCnt="1">
        <dgm:presLayoutVars>
          <dgm:chPref val="3"/>
        </dgm:presLayoutVars>
      </dgm:prSet>
      <dgm:spPr/>
    </dgm:pt>
    <dgm:pt modelId="{F6C0578A-0D9E-4D43-90AE-A9FD00DA205B}" type="pres">
      <dgm:prSet presAssocID="{5FD46161-597B-4A7B-8415-5166F67CD54E}" presName="rootConnector3" presStyleLbl="asst2" presStyleIdx="0" presStyleCnt="1"/>
      <dgm:spPr/>
    </dgm:pt>
    <dgm:pt modelId="{B2389AF8-FC8A-4873-9423-59C74DB56686}" type="pres">
      <dgm:prSet presAssocID="{5FD46161-597B-4A7B-8415-5166F67CD54E}" presName="hierChild6" presStyleCnt="0"/>
      <dgm:spPr/>
    </dgm:pt>
    <dgm:pt modelId="{F2C478F6-27E3-4BA7-A7F9-43FFEAC2196F}" type="pres">
      <dgm:prSet presAssocID="{5FD46161-597B-4A7B-8415-5166F67CD54E}" presName="hierChild7" presStyleCnt="0"/>
      <dgm:spPr/>
    </dgm:pt>
    <dgm:pt modelId="{34387AC7-EE7C-49EA-A23B-C0844D0958E6}" type="pres">
      <dgm:prSet presAssocID="{3066FEDF-F236-47F1-9D7B-AB13AF680D72}" presName="hierChild3" presStyleCnt="0"/>
      <dgm:spPr/>
    </dgm:pt>
  </dgm:ptLst>
  <dgm:cxnLst>
    <dgm:cxn modelId="{0BFAFF02-77A4-4C8E-967B-B790C3C30652}" srcId="{9301382C-F11A-4019-9756-54F4EB369F54}" destId="{5FD46161-597B-4A7B-8415-5166F67CD54E}" srcOrd="5" destOrd="0" parTransId="{F169F4CB-9A72-4294-AF27-E3F287E8E2E3}" sibTransId="{883A5145-B892-42F0-84AA-4EF9223C5B01}"/>
    <dgm:cxn modelId="{B7BE9210-07B0-4B52-946E-DF18C41C794F}" type="presOf" srcId="{8B34C04B-4510-4010-AE29-4A4D8DBC365B}" destId="{41732636-45ED-49C6-8897-50941A8BEEA6}" srcOrd="0" destOrd="0" presId="urn:microsoft.com/office/officeart/2009/3/layout/HorizontalOrganizationChart"/>
    <dgm:cxn modelId="{5EC30013-8225-4C07-857E-3F67867AE181}" type="presOf" srcId="{F169F4CB-9A72-4294-AF27-E3F287E8E2E3}" destId="{4B33C27C-37A9-43D3-A91A-DB41A0BFBF20}" srcOrd="0" destOrd="0" presId="urn:microsoft.com/office/officeart/2009/3/layout/HorizontalOrganizationChart"/>
    <dgm:cxn modelId="{10F12315-2C6F-47C0-93ED-F74D14C58AF0}" type="presOf" srcId="{99EE2C44-1AB4-4A24-9AC4-E04F8E6D8FCC}" destId="{C047EC28-3A36-49C9-A41B-79B27B026F4D}" srcOrd="0" destOrd="0" presId="urn:microsoft.com/office/officeart/2009/3/layout/HorizontalOrganizationChart"/>
    <dgm:cxn modelId="{8ABF741F-207A-4C4F-9ABB-12C258BEAAD5}" type="presOf" srcId="{3066FEDF-F236-47F1-9D7B-AB13AF680D72}" destId="{4C4C0CF8-0C47-41BB-9324-1022E415FC76}" srcOrd="1" destOrd="0" presId="urn:microsoft.com/office/officeart/2009/3/layout/HorizontalOrganizationChart"/>
    <dgm:cxn modelId="{8936C42B-8D25-43FB-A8EB-83749EA04E09}" type="presOf" srcId="{5FD46161-597B-4A7B-8415-5166F67CD54E}" destId="{F6C0578A-0D9E-4D43-90AE-A9FD00DA205B}" srcOrd="1" destOrd="0" presId="urn:microsoft.com/office/officeart/2009/3/layout/HorizontalOrganizationChart"/>
    <dgm:cxn modelId="{8C094F2E-8938-4D58-9749-AE0186B7979D}" type="presOf" srcId="{22BC888C-1DF4-45EB-8BD2-DF2A64C7E8EB}" destId="{4C9FE06A-5DBC-4BA1-B0C2-AB76BB1C6AB7}" srcOrd="0" destOrd="0" presId="urn:microsoft.com/office/officeart/2009/3/layout/HorizontalOrganizationChart"/>
    <dgm:cxn modelId="{D7816836-9A33-4602-A947-681A446C7427}" type="presOf" srcId="{9301382C-F11A-4019-9756-54F4EB369F54}" destId="{0D40B662-7212-4CC8-B003-22C287381C36}" srcOrd="0" destOrd="0" presId="urn:microsoft.com/office/officeart/2009/3/layout/HorizontalOrganizationChart"/>
    <dgm:cxn modelId="{37425947-5992-4C10-BE92-F74DCB3A69FC}" srcId="{9301382C-F11A-4019-9756-54F4EB369F54}" destId="{A0DAF19F-F47C-4AD0-A2E3-EB48DB19DC2D}" srcOrd="1" destOrd="0" parTransId="{5445AD82-0B07-44B2-A230-13E2762139B9}" sibTransId="{0F47F900-4072-4FEC-A6FD-5981ADAFD2F8}"/>
    <dgm:cxn modelId="{5C486368-62F5-45A3-8074-8F0A2486F2AB}" type="presOf" srcId="{E4AC24BE-84E6-4D2D-94E2-669E7F00BD7B}" destId="{72F0BF10-F4FE-4897-B380-8ADD55825481}" srcOrd="0" destOrd="0" presId="urn:microsoft.com/office/officeart/2009/3/layout/HorizontalOrganizationChart"/>
    <dgm:cxn modelId="{74346449-9751-426E-A62F-EE16EEE97EA4}" type="presOf" srcId="{34DCBE81-F804-481C-879D-492D1839D4E2}" destId="{DFA5D2E5-D91F-4854-9911-CF3F54309047}" srcOrd="0" destOrd="0" presId="urn:microsoft.com/office/officeart/2009/3/layout/HorizontalOrganizationChart"/>
    <dgm:cxn modelId="{292B566B-5F29-434B-A87E-9F95DD03A58A}" type="presOf" srcId="{A0DAF19F-F47C-4AD0-A2E3-EB48DB19DC2D}" destId="{D8F4ABA9-B786-4BFA-8247-BA935DF69CE1}" srcOrd="1" destOrd="0" presId="urn:microsoft.com/office/officeart/2009/3/layout/HorizontalOrganizationChart"/>
    <dgm:cxn modelId="{40C5074E-3A91-452D-820E-D34E5D1C61E8}" type="presOf" srcId="{564D9CA0-AF41-48D2-B7D7-CAA44DCBD244}" destId="{BE2FA1B5-005C-48BE-B11B-2FCAF502640B}" srcOrd="0" destOrd="0" presId="urn:microsoft.com/office/officeart/2009/3/layout/HorizontalOrganizationChart"/>
    <dgm:cxn modelId="{F5949A50-4A67-4983-B544-792E450E9CC3}" type="presOf" srcId="{5445AD82-0B07-44B2-A230-13E2762139B9}" destId="{968D07C9-7B95-4C33-B1FA-BBC12A31EC4F}" srcOrd="0" destOrd="0" presId="urn:microsoft.com/office/officeart/2009/3/layout/HorizontalOrganizationChart"/>
    <dgm:cxn modelId="{5B0A8E56-CA71-4795-8003-412ED4D330D4}" type="presOf" srcId="{5FD46161-597B-4A7B-8415-5166F67CD54E}" destId="{14A32BF8-BB09-4B35-AD02-BAF5EACC7C8E}" srcOrd="0" destOrd="0" presId="urn:microsoft.com/office/officeart/2009/3/layout/HorizontalOrganizationChart"/>
    <dgm:cxn modelId="{6AF1CC82-AFC9-4283-8C9A-E6EFB22563CE}" srcId="{9301382C-F11A-4019-9756-54F4EB369F54}" destId="{34DCBE81-F804-481C-879D-492D1839D4E2}" srcOrd="3" destOrd="0" parTransId="{E4AC24BE-84E6-4D2D-94E2-669E7F00BD7B}" sibTransId="{0CC9F31E-DF1B-4754-AEA0-0D515FCDF68E}"/>
    <dgm:cxn modelId="{916E0987-B73A-4C4E-964F-08268AA1645A}" type="presOf" srcId="{A7AECF00-D32A-4DCF-96F1-5D61C00E2E07}" destId="{74D4C9F1-9E4A-46B4-A1F1-87A32BCFDEC1}" srcOrd="0" destOrd="0" presId="urn:microsoft.com/office/officeart/2009/3/layout/HorizontalOrganizationChart"/>
    <dgm:cxn modelId="{A1526C8A-CDEE-4F5C-A508-022FD19B62E7}" srcId="{3066FEDF-F236-47F1-9D7B-AB13AF680D72}" destId="{9301382C-F11A-4019-9756-54F4EB369F54}" srcOrd="0" destOrd="0" parTransId="{DB5950E6-CF27-4E17-BDAE-9DEB797DFA08}" sibTransId="{A13AE638-73B5-437F-AEA8-635ECB327090}"/>
    <dgm:cxn modelId="{6F6D0E99-C273-4822-AFA2-5A0B1B5C451A}" type="presOf" srcId="{99EE2C44-1AB4-4A24-9AC4-E04F8E6D8FCC}" destId="{99281E4F-D5B0-49FE-982B-2EC089B98549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E95BDAA0-AFDF-452B-B9EF-1D0349AFF0FC}" type="presOf" srcId="{A881150E-EF4B-4A6A-951A-5677E65DE2D2}" destId="{0C9F738E-D1AC-4FC0-B93A-0ACE2ECEC09B}" srcOrd="0" destOrd="0" presId="urn:microsoft.com/office/officeart/2009/3/layout/HorizontalOrganizationChart"/>
    <dgm:cxn modelId="{765462B7-9B60-48C9-8FCF-7ABF403FB09B}" type="presOf" srcId="{A881150E-EF4B-4A6A-951A-5677E65DE2D2}" destId="{6EB3AD44-B338-4EE3-82A0-49FEE92D6A68}" srcOrd="1" destOrd="0" presId="urn:microsoft.com/office/officeart/2009/3/layout/HorizontalOrganizationChart"/>
    <dgm:cxn modelId="{09D1F2B8-B096-4D63-9BA7-68BE3FB078B5}" type="presOf" srcId="{34DCBE81-F804-481C-879D-492D1839D4E2}" destId="{17A1311A-AB84-4B6B-A03F-DD5DF967F371}" srcOrd="1" destOrd="0" presId="urn:microsoft.com/office/officeart/2009/3/layout/HorizontalOrganizationChart"/>
    <dgm:cxn modelId="{F79DDDBC-219E-4199-93ED-8E7488891D27}" type="presOf" srcId="{DB5950E6-CF27-4E17-BDAE-9DEB797DFA08}" destId="{2B258ACE-923A-41B8-97B2-97D54852884F}" srcOrd="0" destOrd="0" presId="urn:microsoft.com/office/officeart/2009/3/layout/HorizontalOrganizationChart"/>
    <dgm:cxn modelId="{18241BBD-4635-476B-A969-BDD7432F4F38}" type="presOf" srcId="{22BC888C-1DF4-45EB-8BD2-DF2A64C7E8EB}" destId="{5BD5F44B-59A2-44B1-9100-38184131AF74}" srcOrd="1" destOrd="0" presId="urn:microsoft.com/office/officeart/2009/3/layout/HorizontalOrganizationChart"/>
    <dgm:cxn modelId="{FB12CFC2-2614-42A5-B5D4-7A7C510658D3}" srcId="{A881150E-EF4B-4A6A-951A-5677E65DE2D2}" destId="{99EE2C44-1AB4-4A24-9AC4-E04F8E6D8FCC}" srcOrd="0" destOrd="0" parTransId="{8B34C04B-4510-4010-AE29-4A4D8DBC365B}" sibTransId="{F042CF56-63D5-43EF-ADAE-5266E16E58A6}"/>
    <dgm:cxn modelId="{B99205D2-CB31-4DF3-BFDE-B1BFE976BECA}" type="presOf" srcId="{2BDC9DA3-D83C-4371-B7B3-109D5EFDE97F}" destId="{F4C7B377-2CFF-40EF-BC5F-6231BED4E3A1}" srcOrd="0" destOrd="0" presId="urn:microsoft.com/office/officeart/2009/3/layout/HorizontalOrganizationChart"/>
    <dgm:cxn modelId="{06A0A9D2-9C70-4834-AB65-2B77909DABF8}" type="presOf" srcId="{F5BC171E-F6DA-4230-A3B2-0DC87F5068BD}" destId="{6CD23A84-B050-4775-AA44-DC9AF81962F1}" srcOrd="0" destOrd="0" presId="urn:microsoft.com/office/officeart/2009/3/layout/HorizontalOrganizationChart"/>
    <dgm:cxn modelId="{F64A23D4-3CE1-409B-A3B0-DBC09142E969}" type="presOf" srcId="{3066FEDF-F236-47F1-9D7B-AB13AF680D72}" destId="{69C09653-5246-4332-80A7-592488A6F28A}" srcOrd="0" destOrd="0" presId="urn:microsoft.com/office/officeart/2009/3/layout/HorizontalOrganizationChart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D7B0CAEB-257E-45E3-9B44-05A3AF4CB6BB}" type="presOf" srcId="{A0DAF19F-F47C-4AD0-A2E3-EB48DB19DC2D}" destId="{586772C4-10FC-4BFE-B267-84DA15A3CDCE}" srcOrd="0" destOrd="0" presId="urn:microsoft.com/office/officeart/2009/3/layout/HorizontalOrganizationChart"/>
    <dgm:cxn modelId="{E66121EC-AE87-4772-B0DF-C57DDC9B357C}" srcId="{9301382C-F11A-4019-9756-54F4EB369F54}" destId="{A881150E-EF4B-4A6A-951A-5677E65DE2D2}" srcOrd="4" destOrd="0" parTransId="{564D9CA0-AF41-48D2-B7D7-CAA44DCBD244}" sibTransId="{FE77A282-AA19-4AC8-97F1-4312883886A6}"/>
    <dgm:cxn modelId="{721CD2EF-1BC9-4757-8F7A-FD32A3F407C1}" type="presOf" srcId="{2BDC9DA3-D83C-4371-B7B3-109D5EFDE97F}" destId="{4A5AEDA6-5D54-4818-84FC-AFAEA990767A}" srcOrd="1" destOrd="0" presId="urn:microsoft.com/office/officeart/2009/3/layout/HorizontalOrganizationChart"/>
    <dgm:cxn modelId="{2B0973F1-9588-495A-826E-0FD9939D8B82}" type="presOf" srcId="{9301382C-F11A-4019-9756-54F4EB369F54}" destId="{9B83BE75-5A10-4B14-9D32-B12D0ADFC96B}" srcOrd="1" destOrd="0" presId="urn:microsoft.com/office/officeart/2009/3/layout/HorizontalOrganizationChart"/>
    <dgm:cxn modelId="{E0CE73F8-D691-47AA-8E03-7F838D810C8E}" srcId="{9301382C-F11A-4019-9756-54F4EB369F54}" destId="{2BDC9DA3-D83C-4371-B7B3-109D5EFDE97F}" srcOrd="2" destOrd="0" parTransId="{A7AECF00-D32A-4DCF-96F1-5D61C00E2E07}" sibTransId="{282359DC-AB49-429D-9D35-EACF2A8B38DF}"/>
    <dgm:cxn modelId="{129C9EFC-9CF8-4F55-8879-D621EF4217FD}" srcId="{9301382C-F11A-4019-9756-54F4EB369F54}" destId="{22BC888C-1DF4-45EB-8BD2-DF2A64C7E8EB}" srcOrd="0" destOrd="0" parTransId="{F5BC171E-F6DA-4230-A3B2-0DC87F5068BD}" sibTransId="{818C58B6-8EE7-448E-90F3-9C66FE134E93}"/>
    <dgm:cxn modelId="{811F089B-8DC4-43E5-8FE4-2BFBB8C60F6A}" type="presParOf" srcId="{FC594519-ACA9-46B6-8694-8E174AC02840}" destId="{19C05FF6-9BE4-4141-AE34-FBB8D107454D}" srcOrd="0" destOrd="0" presId="urn:microsoft.com/office/officeart/2009/3/layout/HorizontalOrganizationChart"/>
    <dgm:cxn modelId="{5D354B6A-13A7-4EC0-A8E0-5F82B6CBD28D}" type="presParOf" srcId="{19C05FF6-9BE4-4141-AE34-FBB8D107454D}" destId="{AFCD5CB0-1430-4009-84DE-D23AB95238FC}" srcOrd="0" destOrd="0" presId="urn:microsoft.com/office/officeart/2009/3/layout/HorizontalOrganizationChart"/>
    <dgm:cxn modelId="{9CC5161A-44BC-49DC-9B6D-E773DEF35804}" type="presParOf" srcId="{AFCD5CB0-1430-4009-84DE-D23AB95238FC}" destId="{69C09653-5246-4332-80A7-592488A6F28A}" srcOrd="0" destOrd="0" presId="urn:microsoft.com/office/officeart/2009/3/layout/HorizontalOrganizationChart"/>
    <dgm:cxn modelId="{2B4E6B7D-0AA6-4BAC-A66C-A1ECA4F10DDD}" type="presParOf" srcId="{AFCD5CB0-1430-4009-84DE-D23AB95238FC}" destId="{4C4C0CF8-0C47-41BB-9324-1022E415FC76}" srcOrd="1" destOrd="0" presId="urn:microsoft.com/office/officeart/2009/3/layout/HorizontalOrganizationChart"/>
    <dgm:cxn modelId="{5D4E8ABF-69CD-459B-9D4C-28CDA860FFAB}" type="presParOf" srcId="{19C05FF6-9BE4-4141-AE34-FBB8D107454D}" destId="{25E6B178-9EE9-48B9-9F98-59C31893BD6E}" srcOrd="1" destOrd="0" presId="urn:microsoft.com/office/officeart/2009/3/layout/HorizontalOrganizationChart"/>
    <dgm:cxn modelId="{A2169E6F-2C70-4C70-AE28-B85D95FD58EF}" type="presParOf" srcId="{25E6B178-9EE9-48B9-9F98-59C31893BD6E}" destId="{2B258ACE-923A-41B8-97B2-97D54852884F}" srcOrd="0" destOrd="0" presId="urn:microsoft.com/office/officeart/2009/3/layout/HorizontalOrganizationChart"/>
    <dgm:cxn modelId="{AD4246EA-3E21-426C-B111-8AE3E7BD076D}" type="presParOf" srcId="{25E6B178-9EE9-48B9-9F98-59C31893BD6E}" destId="{E8C87AEF-99DA-4EC2-B5C0-4740307C5174}" srcOrd="1" destOrd="0" presId="urn:microsoft.com/office/officeart/2009/3/layout/HorizontalOrganizationChart"/>
    <dgm:cxn modelId="{D1BE993B-F523-45AC-B656-3DE73D5C1928}" type="presParOf" srcId="{E8C87AEF-99DA-4EC2-B5C0-4740307C5174}" destId="{C3E26AA7-A763-4928-9310-E9334944DCF0}" srcOrd="0" destOrd="0" presId="urn:microsoft.com/office/officeart/2009/3/layout/HorizontalOrganizationChart"/>
    <dgm:cxn modelId="{EDD68B10-1CA0-4253-8034-203D84395949}" type="presParOf" srcId="{C3E26AA7-A763-4928-9310-E9334944DCF0}" destId="{0D40B662-7212-4CC8-B003-22C287381C36}" srcOrd="0" destOrd="0" presId="urn:microsoft.com/office/officeart/2009/3/layout/HorizontalOrganizationChart"/>
    <dgm:cxn modelId="{7C63F6C4-ACF5-4B93-90E8-B5CC69169A79}" type="presParOf" srcId="{C3E26AA7-A763-4928-9310-E9334944DCF0}" destId="{9B83BE75-5A10-4B14-9D32-B12D0ADFC96B}" srcOrd="1" destOrd="0" presId="urn:microsoft.com/office/officeart/2009/3/layout/HorizontalOrganizationChart"/>
    <dgm:cxn modelId="{A1E67064-2314-47BC-983D-2A0875993266}" type="presParOf" srcId="{E8C87AEF-99DA-4EC2-B5C0-4740307C5174}" destId="{00713863-503C-42BE-B0C3-61260B7F4144}" srcOrd="1" destOrd="0" presId="urn:microsoft.com/office/officeart/2009/3/layout/HorizontalOrganizationChart"/>
    <dgm:cxn modelId="{8111A071-ED27-47AB-A664-A60621326DFB}" type="presParOf" srcId="{00713863-503C-42BE-B0C3-61260B7F4144}" destId="{6CD23A84-B050-4775-AA44-DC9AF81962F1}" srcOrd="0" destOrd="0" presId="urn:microsoft.com/office/officeart/2009/3/layout/HorizontalOrganizationChart"/>
    <dgm:cxn modelId="{8F102000-FBBC-4194-BBB3-268811131FD8}" type="presParOf" srcId="{00713863-503C-42BE-B0C3-61260B7F4144}" destId="{7F167C8F-A626-4963-B9C0-FE677CA8C7CD}" srcOrd="1" destOrd="0" presId="urn:microsoft.com/office/officeart/2009/3/layout/HorizontalOrganizationChart"/>
    <dgm:cxn modelId="{C20F260B-730C-4592-BE26-538392C35483}" type="presParOf" srcId="{7F167C8F-A626-4963-B9C0-FE677CA8C7CD}" destId="{D8CA3EE8-224B-4FA0-AD0C-A60222CAC657}" srcOrd="0" destOrd="0" presId="urn:microsoft.com/office/officeart/2009/3/layout/HorizontalOrganizationChart"/>
    <dgm:cxn modelId="{159EB7CE-11FD-4D35-852A-33FA5FE5409C}" type="presParOf" srcId="{D8CA3EE8-224B-4FA0-AD0C-A60222CAC657}" destId="{4C9FE06A-5DBC-4BA1-B0C2-AB76BB1C6AB7}" srcOrd="0" destOrd="0" presId="urn:microsoft.com/office/officeart/2009/3/layout/HorizontalOrganizationChart"/>
    <dgm:cxn modelId="{945A5838-C0A9-4676-9ADD-C80489DE0F07}" type="presParOf" srcId="{D8CA3EE8-224B-4FA0-AD0C-A60222CAC657}" destId="{5BD5F44B-59A2-44B1-9100-38184131AF74}" srcOrd="1" destOrd="0" presId="urn:microsoft.com/office/officeart/2009/3/layout/HorizontalOrganizationChart"/>
    <dgm:cxn modelId="{1A953873-858A-409A-8EE3-1529FDD7EC3B}" type="presParOf" srcId="{7F167C8F-A626-4963-B9C0-FE677CA8C7CD}" destId="{16857496-B832-425D-945C-DA05EED87144}" srcOrd="1" destOrd="0" presId="urn:microsoft.com/office/officeart/2009/3/layout/HorizontalOrganizationChart"/>
    <dgm:cxn modelId="{7AD923AE-9C98-4083-B5A4-AAB404C8D098}" type="presParOf" srcId="{7F167C8F-A626-4963-B9C0-FE677CA8C7CD}" destId="{2676A329-5981-444B-90F4-555B5DCF4B1F}" srcOrd="2" destOrd="0" presId="urn:microsoft.com/office/officeart/2009/3/layout/HorizontalOrganizationChart"/>
    <dgm:cxn modelId="{0602778F-CFB4-45FE-B2C3-EEBEC9CD8AB4}" type="presParOf" srcId="{00713863-503C-42BE-B0C3-61260B7F4144}" destId="{968D07C9-7B95-4C33-B1FA-BBC12A31EC4F}" srcOrd="2" destOrd="0" presId="urn:microsoft.com/office/officeart/2009/3/layout/HorizontalOrganizationChart"/>
    <dgm:cxn modelId="{AAE63CCC-BD0F-4209-99BC-0F42A91E4E9A}" type="presParOf" srcId="{00713863-503C-42BE-B0C3-61260B7F4144}" destId="{0D6D5997-4E9E-4B27-8734-65F78963124F}" srcOrd="3" destOrd="0" presId="urn:microsoft.com/office/officeart/2009/3/layout/HorizontalOrganizationChart"/>
    <dgm:cxn modelId="{C1BB08A0-A697-4F52-8E46-F37BDB81CF26}" type="presParOf" srcId="{0D6D5997-4E9E-4B27-8734-65F78963124F}" destId="{5C9AC949-DB1C-481D-A470-5C6C9675C306}" srcOrd="0" destOrd="0" presId="urn:microsoft.com/office/officeart/2009/3/layout/HorizontalOrganizationChart"/>
    <dgm:cxn modelId="{76281E05-231C-4979-92FB-3CAAB42AB1A8}" type="presParOf" srcId="{5C9AC949-DB1C-481D-A470-5C6C9675C306}" destId="{586772C4-10FC-4BFE-B267-84DA15A3CDCE}" srcOrd="0" destOrd="0" presId="urn:microsoft.com/office/officeart/2009/3/layout/HorizontalOrganizationChart"/>
    <dgm:cxn modelId="{054871A5-E134-4969-9E9F-72BF5850A682}" type="presParOf" srcId="{5C9AC949-DB1C-481D-A470-5C6C9675C306}" destId="{D8F4ABA9-B786-4BFA-8247-BA935DF69CE1}" srcOrd="1" destOrd="0" presId="urn:microsoft.com/office/officeart/2009/3/layout/HorizontalOrganizationChart"/>
    <dgm:cxn modelId="{B057A946-3CF6-44AA-A4A8-5AC8A2DB3EE4}" type="presParOf" srcId="{0D6D5997-4E9E-4B27-8734-65F78963124F}" destId="{E141EC2D-3CCB-4538-8308-F590F26142DE}" srcOrd="1" destOrd="0" presId="urn:microsoft.com/office/officeart/2009/3/layout/HorizontalOrganizationChart"/>
    <dgm:cxn modelId="{43688064-7B3A-467B-9CF1-571751A15A88}" type="presParOf" srcId="{0D6D5997-4E9E-4B27-8734-65F78963124F}" destId="{94491A1B-D5AA-4FCF-878A-5762767E883E}" srcOrd="2" destOrd="0" presId="urn:microsoft.com/office/officeart/2009/3/layout/HorizontalOrganizationChart"/>
    <dgm:cxn modelId="{21E5010C-4BAD-4E21-A195-34A6A39CC021}" type="presParOf" srcId="{00713863-503C-42BE-B0C3-61260B7F4144}" destId="{74D4C9F1-9E4A-46B4-A1F1-87A32BCFDEC1}" srcOrd="4" destOrd="0" presId="urn:microsoft.com/office/officeart/2009/3/layout/HorizontalOrganizationChart"/>
    <dgm:cxn modelId="{A6195289-FCD6-4AA9-B6F9-9C2125718EDD}" type="presParOf" srcId="{00713863-503C-42BE-B0C3-61260B7F4144}" destId="{10160B42-8F97-4B24-9DA8-8D2CBE81FC30}" srcOrd="5" destOrd="0" presId="urn:microsoft.com/office/officeart/2009/3/layout/HorizontalOrganizationChart"/>
    <dgm:cxn modelId="{744CB6DE-47FC-4192-B680-3651B8248D01}" type="presParOf" srcId="{10160B42-8F97-4B24-9DA8-8D2CBE81FC30}" destId="{60093CB7-14C0-4553-9B4D-6B21AC556BCD}" srcOrd="0" destOrd="0" presId="urn:microsoft.com/office/officeart/2009/3/layout/HorizontalOrganizationChart"/>
    <dgm:cxn modelId="{E2DDB315-C236-4563-9DC0-EADC0CD2C9F8}" type="presParOf" srcId="{60093CB7-14C0-4553-9B4D-6B21AC556BCD}" destId="{F4C7B377-2CFF-40EF-BC5F-6231BED4E3A1}" srcOrd="0" destOrd="0" presId="urn:microsoft.com/office/officeart/2009/3/layout/HorizontalOrganizationChart"/>
    <dgm:cxn modelId="{850E2095-5F00-41B2-AAF9-46759E4AA5A9}" type="presParOf" srcId="{60093CB7-14C0-4553-9B4D-6B21AC556BCD}" destId="{4A5AEDA6-5D54-4818-84FC-AFAEA990767A}" srcOrd="1" destOrd="0" presId="urn:microsoft.com/office/officeart/2009/3/layout/HorizontalOrganizationChart"/>
    <dgm:cxn modelId="{ADFA5A33-3100-44C7-9F12-AE37497A105D}" type="presParOf" srcId="{10160B42-8F97-4B24-9DA8-8D2CBE81FC30}" destId="{17581429-986B-45BC-9C43-766FCD9A2108}" srcOrd="1" destOrd="0" presId="urn:microsoft.com/office/officeart/2009/3/layout/HorizontalOrganizationChart"/>
    <dgm:cxn modelId="{EA2765DE-D148-4F14-BD74-2E9FCFA22677}" type="presParOf" srcId="{10160B42-8F97-4B24-9DA8-8D2CBE81FC30}" destId="{277BBFFD-7515-4758-877F-1E448BD7F3FA}" srcOrd="2" destOrd="0" presId="urn:microsoft.com/office/officeart/2009/3/layout/HorizontalOrganizationChart"/>
    <dgm:cxn modelId="{6DFFFC3C-9ECC-4E10-A876-0B3F05F053EA}" type="presParOf" srcId="{00713863-503C-42BE-B0C3-61260B7F4144}" destId="{72F0BF10-F4FE-4897-B380-8ADD55825481}" srcOrd="6" destOrd="0" presId="urn:microsoft.com/office/officeart/2009/3/layout/HorizontalOrganizationChart"/>
    <dgm:cxn modelId="{49D098B5-7F00-4113-B5C0-C1DC977701EA}" type="presParOf" srcId="{00713863-503C-42BE-B0C3-61260B7F4144}" destId="{6BE1FFF8-3C15-46E1-A224-84CD0CC13D48}" srcOrd="7" destOrd="0" presId="urn:microsoft.com/office/officeart/2009/3/layout/HorizontalOrganizationChart"/>
    <dgm:cxn modelId="{593B424D-8434-49E8-8C33-731DD6964AE3}" type="presParOf" srcId="{6BE1FFF8-3C15-46E1-A224-84CD0CC13D48}" destId="{16D0A81B-4E4B-496C-807D-7EF5D8EE1B95}" srcOrd="0" destOrd="0" presId="urn:microsoft.com/office/officeart/2009/3/layout/HorizontalOrganizationChart"/>
    <dgm:cxn modelId="{CDB8754D-631A-45A4-9E28-40E9AF551E6C}" type="presParOf" srcId="{16D0A81B-4E4B-496C-807D-7EF5D8EE1B95}" destId="{DFA5D2E5-D91F-4854-9911-CF3F54309047}" srcOrd="0" destOrd="0" presId="urn:microsoft.com/office/officeart/2009/3/layout/HorizontalOrganizationChart"/>
    <dgm:cxn modelId="{551F12C0-2B1A-463C-9348-8E6AC309933D}" type="presParOf" srcId="{16D0A81B-4E4B-496C-807D-7EF5D8EE1B95}" destId="{17A1311A-AB84-4B6B-A03F-DD5DF967F371}" srcOrd="1" destOrd="0" presId="urn:microsoft.com/office/officeart/2009/3/layout/HorizontalOrganizationChart"/>
    <dgm:cxn modelId="{EA957BDE-7E10-4916-9BB5-669FD4297535}" type="presParOf" srcId="{6BE1FFF8-3C15-46E1-A224-84CD0CC13D48}" destId="{359F602A-8142-4CD3-9760-AE4185678328}" srcOrd="1" destOrd="0" presId="urn:microsoft.com/office/officeart/2009/3/layout/HorizontalOrganizationChart"/>
    <dgm:cxn modelId="{04E07E1C-854B-4A8C-A819-C0A4689A524F}" type="presParOf" srcId="{6BE1FFF8-3C15-46E1-A224-84CD0CC13D48}" destId="{68427ADD-9774-4C72-8D07-85359D91AA26}" srcOrd="2" destOrd="0" presId="urn:microsoft.com/office/officeart/2009/3/layout/HorizontalOrganizationChart"/>
    <dgm:cxn modelId="{067B6939-AA9B-40D2-88C0-208268244E11}" type="presParOf" srcId="{00713863-503C-42BE-B0C3-61260B7F4144}" destId="{BE2FA1B5-005C-48BE-B11B-2FCAF502640B}" srcOrd="8" destOrd="0" presId="urn:microsoft.com/office/officeart/2009/3/layout/HorizontalOrganizationChart"/>
    <dgm:cxn modelId="{574CA5F4-7916-40A7-ABF5-977E2BB8982B}" type="presParOf" srcId="{00713863-503C-42BE-B0C3-61260B7F4144}" destId="{C4EC4252-1A9E-4F9C-8C6F-49F6C84FAAED}" srcOrd="9" destOrd="0" presId="urn:microsoft.com/office/officeart/2009/3/layout/HorizontalOrganizationChart"/>
    <dgm:cxn modelId="{64C622D5-FCAA-4EE2-96DA-F2BE2521B579}" type="presParOf" srcId="{C4EC4252-1A9E-4F9C-8C6F-49F6C84FAAED}" destId="{A542AE3F-D350-46B3-93F2-9E3E55E4BE6E}" srcOrd="0" destOrd="0" presId="urn:microsoft.com/office/officeart/2009/3/layout/HorizontalOrganizationChart"/>
    <dgm:cxn modelId="{0D6A627B-5B46-406E-9FD4-5E9017816734}" type="presParOf" srcId="{A542AE3F-D350-46B3-93F2-9E3E55E4BE6E}" destId="{0C9F738E-D1AC-4FC0-B93A-0ACE2ECEC09B}" srcOrd="0" destOrd="0" presId="urn:microsoft.com/office/officeart/2009/3/layout/HorizontalOrganizationChart"/>
    <dgm:cxn modelId="{6CE91105-D43D-417B-81D3-2BED4D543E59}" type="presParOf" srcId="{A542AE3F-D350-46B3-93F2-9E3E55E4BE6E}" destId="{6EB3AD44-B338-4EE3-82A0-49FEE92D6A68}" srcOrd="1" destOrd="0" presId="urn:microsoft.com/office/officeart/2009/3/layout/HorizontalOrganizationChart"/>
    <dgm:cxn modelId="{7DFECAEF-AA47-4CFB-84A4-23D144301848}" type="presParOf" srcId="{C4EC4252-1A9E-4F9C-8C6F-49F6C84FAAED}" destId="{E883E8FB-60D2-4A87-A86A-A7AC5AAE8639}" srcOrd="1" destOrd="0" presId="urn:microsoft.com/office/officeart/2009/3/layout/HorizontalOrganizationChart"/>
    <dgm:cxn modelId="{6DCED504-5015-47DC-86D0-8C881B28C613}" type="presParOf" srcId="{E883E8FB-60D2-4A87-A86A-A7AC5AAE8639}" destId="{41732636-45ED-49C6-8897-50941A8BEEA6}" srcOrd="0" destOrd="0" presId="urn:microsoft.com/office/officeart/2009/3/layout/HorizontalOrganizationChart"/>
    <dgm:cxn modelId="{ABBE071B-B304-495D-8F96-C1E4A0845982}" type="presParOf" srcId="{E883E8FB-60D2-4A87-A86A-A7AC5AAE8639}" destId="{2F9FE322-A7EE-4B1E-9A39-D72FFE6E57F3}" srcOrd="1" destOrd="0" presId="urn:microsoft.com/office/officeart/2009/3/layout/HorizontalOrganizationChart"/>
    <dgm:cxn modelId="{62AD96FB-985C-47F5-8FF3-4FDE622F93FB}" type="presParOf" srcId="{2F9FE322-A7EE-4B1E-9A39-D72FFE6E57F3}" destId="{B08BDDC9-2892-40BA-9E75-67D551A24054}" srcOrd="0" destOrd="0" presId="urn:microsoft.com/office/officeart/2009/3/layout/HorizontalOrganizationChart"/>
    <dgm:cxn modelId="{6CCD7F47-F0B8-46E4-BEC0-3DBCD5518C00}" type="presParOf" srcId="{B08BDDC9-2892-40BA-9E75-67D551A24054}" destId="{C047EC28-3A36-49C9-A41B-79B27B026F4D}" srcOrd="0" destOrd="0" presId="urn:microsoft.com/office/officeart/2009/3/layout/HorizontalOrganizationChart"/>
    <dgm:cxn modelId="{17F6B3F2-6C20-4E77-ABA8-2B73DE753C50}" type="presParOf" srcId="{B08BDDC9-2892-40BA-9E75-67D551A24054}" destId="{99281E4F-D5B0-49FE-982B-2EC089B98549}" srcOrd="1" destOrd="0" presId="urn:microsoft.com/office/officeart/2009/3/layout/HorizontalOrganizationChart"/>
    <dgm:cxn modelId="{9E5E6135-727E-4A9A-BD66-A342A91DC2B7}" type="presParOf" srcId="{2F9FE322-A7EE-4B1E-9A39-D72FFE6E57F3}" destId="{6155EE64-325A-4C1A-B9EB-F5D1106FA866}" srcOrd="1" destOrd="0" presId="urn:microsoft.com/office/officeart/2009/3/layout/HorizontalOrganizationChart"/>
    <dgm:cxn modelId="{365A5807-47EA-4093-BDC4-D1B1C1D022C1}" type="presParOf" srcId="{2F9FE322-A7EE-4B1E-9A39-D72FFE6E57F3}" destId="{A75FAC15-AEEF-428E-A263-E808E35EDFD9}" srcOrd="2" destOrd="0" presId="urn:microsoft.com/office/officeart/2009/3/layout/HorizontalOrganizationChart"/>
    <dgm:cxn modelId="{14353CA7-F721-4E17-8AD3-FB421D53355D}" type="presParOf" srcId="{C4EC4252-1A9E-4F9C-8C6F-49F6C84FAAED}" destId="{AFF8B0DE-89A2-4DB9-9949-25986FBE122A}" srcOrd="2" destOrd="0" presId="urn:microsoft.com/office/officeart/2009/3/layout/HorizontalOrganizationChart"/>
    <dgm:cxn modelId="{2AB6AE5C-AFBF-443E-9BDB-8776E813471C}" type="presParOf" srcId="{E8C87AEF-99DA-4EC2-B5C0-4740307C5174}" destId="{68A2A836-BF2D-4625-A67F-CA8A169A81D4}" srcOrd="2" destOrd="0" presId="urn:microsoft.com/office/officeart/2009/3/layout/HorizontalOrganizationChart"/>
    <dgm:cxn modelId="{0B9E3DEE-6827-45D5-89F2-03CB32484506}" type="presParOf" srcId="{68A2A836-BF2D-4625-A67F-CA8A169A81D4}" destId="{4B33C27C-37A9-43D3-A91A-DB41A0BFBF20}" srcOrd="0" destOrd="0" presId="urn:microsoft.com/office/officeart/2009/3/layout/HorizontalOrganizationChart"/>
    <dgm:cxn modelId="{D03EE489-8854-4978-AF10-AFFF8011F675}" type="presParOf" srcId="{68A2A836-BF2D-4625-A67F-CA8A169A81D4}" destId="{9F5C3464-27E2-4A49-8809-87B3DC1172C8}" srcOrd="1" destOrd="0" presId="urn:microsoft.com/office/officeart/2009/3/layout/HorizontalOrganizationChart"/>
    <dgm:cxn modelId="{0AC595C1-35B3-4976-BBBB-47D251D0548A}" type="presParOf" srcId="{9F5C3464-27E2-4A49-8809-87B3DC1172C8}" destId="{5D960198-2A1B-4E4E-8664-BAF30ECE1F66}" srcOrd="0" destOrd="0" presId="urn:microsoft.com/office/officeart/2009/3/layout/HorizontalOrganizationChart"/>
    <dgm:cxn modelId="{CD1632CB-67EA-47CA-9F9E-82B4DC84F49B}" type="presParOf" srcId="{5D960198-2A1B-4E4E-8664-BAF30ECE1F66}" destId="{14A32BF8-BB09-4B35-AD02-BAF5EACC7C8E}" srcOrd="0" destOrd="0" presId="urn:microsoft.com/office/officeart/2009/3/layout/HorizontalOrganizationChart"/>
    <dgm:cxn modelId="{CB30ADF8-37C6-44A2-A851-43D3B8B5F63D}" type="presParOf" srcId="{5D960198-2A1B-4E4E-8664-BAF30ECE1F66}" destId="{F6C0578A-0D9E-4D43-90AE-A9FD00DA205B}" srcOrd="1" destOrd="0" presId="urn:microsoft.com/office/officeart/2009/3/layout/HorizontalOrganizationChart"/>
    <dgm:cxn modelId="{6FEE787D-4541-4AA3-A419-457653D530DF}" type="presParOf" srcId="{9F5C3464-27E2-4A49-8809-87B3DC1172C8}" destId="{B2389AF8-FC8A-4873-9423-59C74DB56686}" srcOrd="1" destOrd="0" presId="urn:microsoft.com/office/officeart/2009/3/layout/HorizontalOrganizationChart"/>
    <dgm:cxn modelId="{EE319382-F3A2-413A-824B-B74D93946CAF}" type="presParOf" srcId="{9F5C3464-27E2-4A49-8809-87B3DC1172C8}" destId="{F2C478F6-27E3-4BA7-A7F9-43FFEAC2196F}" srcOrd="2" destOrd="0" presId="urn:microsoft.com/office/officeart/2009/3/layout/HorizontalOrganizationChart"/>
    <dgm:cxn modelId="{12D3E44E-4ACE-4F39-8DFB-29E0F9671A14}" type="presParOf" srcId="{19C05FF6-9BE4-4141-AE34-FBB8D107454D}" destId="{34387AC7-EE7C-49EA-A23B-C0844D0958E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22BC888C-1DF4-45EB-8BD2-DF2A64C7E8E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Tamra Harris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Application &amp; Web Services</a:t>
          </a:r>
        </a:p>
      </dgm:t>
    </dgm:pt>
    <dgm:pt modelId="{F5BC171E-F6DA-4230-A3B2-0DC87F5068BD}" type="parTrans" cxnId="{129C9EFC-9CF8-4F55-8879-D621EF4217F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18C58B6-8EE7-448E-90F3-9C66FE134E93}" type="sibTrans" cxnId="{129C9EFC-9CF8-4F55-8879-D621EF4217FD}">
      <dgm:prSet/>
      <dgm:spPr/>
      <dgm:t>
        <a:bodyPr/>
        <a:lstStyle/>
        <a:p>
          <a:endParaRPr lang="en-US"/>
        </a:p>
      </dgm:t>
    </dgm:pt>
    <dgm:pt modelId="{87D2AF99-4967-4D2B-BC83-C2D0C2E16A3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Russell Bowman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Application Integration Engineer</a:t>
          </a:r>
        </a:p>
      </dgm:t>
    </dgm:pt>
    <dgm:pt modelId="{DA1B8437-5F5A-4977-8008-340BF6671607}" type="parTrans" cxnId="{0A87A4FA-AED3-47E7-ABF0-746C3651F62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12F69B8-0659-4EDB-AAA9-00CDBB6CFBE7}" type="sibTrans" cxnId="{0A87A4FA-AED3-47E7-ABF0-746C3651F627}">
      <dgm:prSet/>
      <dgm:spPr/>
      <dgm:t>
        <a:bodyPr/>
        <a:lstStyle/>
        <a:p>
          <a:endParaRPr lang="en-US"/>
        </a:p>
      </dgm:t>
    </dgm:pt>
    <dgm:pt modelId="{93BACD53-209E-4A36-8161-808D1C9EFCF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Daniel VanZant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Microsoft 365 Manager</a:t>
          </a:r>
        </a:p>
      </dgm:t>
    </dgm:pt>
    <dgm:pt modelId="{66441B12-49B0-48CE-9639-ABE48756EA27}" type="parTrans" cxnId="{268F439E-08C0-447C-B3D5-93BED90A8CC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00D53D2-F559-4E63-BD0B-31D7600A3C17}" type="sibTrans" cxnId="{268F439E-08C0-447C-B3D5-93BED90A8CC4}">
      <dgm:prSet/>
      <dgm:spPr/>
      <dgm:t>
        <a:bodyPr/>
        <a:lstStyle/>
        <a:p>
          <a:endParaRPr lang="en-US"/>
        </a:p>
      </dgm:t>
    </dgm:pt>
    <dgm:pt modelId="{74AF6372-9DB3-4589-A41B-1374F8350E8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Lisa Rowland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Programmer / Analyst</a:t>
          </a:r>
        </a:p>
      </dgm:t>
    </dgm:pt>
    <dgm:pt modelId="{56BF7D86-7F2F-410D-AB9B-AFD8397D8533}" type="parTrans" cxnId="{8F5ED4C4-5F5C-4BC2-865D-BADEA7F87D2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9C06E73-E10C-4C2D-9D07-709F4840560B}" type="sibTrans" cxnId="{8F5ED4C4-5F5C-4BC2-865D-BADEA7F87D2C}">
      <dgm:prSet/>
      <dgm:spPr/>
      <dgm:t>
        <a:bodyPr/>
        <a:lstStyle/>
        <a:p>
          <a:endParaRPr lang="en-US"/>
        </a:p>
      </dgm:t>
    </dgm:pt>
    <dgm:pt modelId="{81470AC9-DE57-4E9F-AB80-00AF0E527A1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Timothy Higginbotham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Programmer / Analyst</a:t>
          </a:r>
        </a:p>
      </dgm:t>
    </dgm:pt>
    <dgm:pt modelId="{79709F26-24AB-4E62-8395-EE51FA019026}" type="parTrans" cxnId="{B9BDA885-E92E-4F1F-9F64-95383C840E6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D8A0A60-09EC-46C5-A658-12CF2AD82683}" type="sibTrans" cxnId="{B9BDA885-E92E-4F1F-9F64-95383C840E60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B91873A-9FE4-48D4-813A-ED57EA9427E4}" type="pres">
      <dgm:prSet presAssocID="{9301382C-F11A-4019-9756-54F4EB369F54}" presName="hierRoot1" presStyleCnt="0">
        <dgm:presLayoutVars>
          <dgm:hierBranch val="init"/>
        </dgm:presLayoutVars>
      </dgm:prSet>
      <dgm:spPr/>
    </dgm:pt>
    <dgm:pt modelId="{2642303E-B178-4921-83E5-A84DB4793576}" type="pres">
      <dgm:prSet presAssocID="{9301382C-F11A-4019-9756-54F4EB369F54}" presName="rootComposite1" presStyleCnt="0"/>
      <dgm:spPr/>
    </dgm:pt>
    <dgm:pt modelId="{916687C1-6441-46DD-8180-8816CAB71446}" type="pres">
      <dgm:prSet presAssocID="{9301382C-F11A-4019-9756-54F4EB369F54}" presName="rootText1" presStyleLbl="node0" presStyleIdx="0" presStyleCnt="1">
        <dgm:presLayoutVars>
          <dgm:chPref val="3"/>
        </dgm:presLayoutVars>
      </dgm:prSet>
      <dgm:spPr/>
    </dgm:pt>
    <dgm:pt modelId="{0A5B4D65-A016-4E37-8CEA-8B4EFA0C0469}" type="pres">
      <dgm:prSet presAssocID="{9301382C-F11A-4019-9756-54F4EB369F54}" presName="rootConnector1" presStyleLbl="node1" presStyleIdx="0" presStyleCnt="0"/>
      <dgm:spPr/>
    </dgm:pt>
    <dgm:pt modelId="{A6590B67-F465-4AF0-B24F-1ABFF5AF25F7}" type="pres">
      <dgm:prSet presAssocID="{9301382C-F11A-4019-9756-54F4EB369F54}" presName="hierChild2" presStyleCnt="0"/>
      <dgm:spPr/>
    </dgm:pt>
    <dgm:pt modelId="{6CD23A84-B050-4775-AA44-DC9AF81962F1}" type="pres">
      <dgm:prSet presAssocID="{F5BC171E-F6DA-4230-A3B2-0DC87F5068BD}" presName="Name64" presStyleLbl="parChTrans1D2" presStyleIdx="0" presStyleCnt="1"/>
      <dgm:spPr/>
    </dgm:pt>
    <dgm:pt modelId="{7F167C8F-A626-4963-B9C0-FE677CA8C7CD}" type="pres">
      <dgm:prSet presAssocID="{22BC888C-1DF4-45EB-8BD2-DF2A64C7E8EB}" presName="hierRoot2" presStyleCnt="0">
        <dgm:presLayoutVars>
          <dgm:hierBranch val="init"/>
        </dgm:presLayoutVars>
      </dgm:prSet>
      <dgm:spPr/>
    </dgm:pt>
    <dgm:pt modelId="{D8CA3EE8-224B-4FA0-AD0C-A60222CAC657}" type="pres">
      <dgm:prSet presAssocID="{22BC888C-1DF4-45EB-8BD2-DF2A64C7E8EB}" presName="rootComposite" presStyleCnt="0"/>
      <dgm:spPr/>
    </dgm:pt>
    <dgm:pt modelId="{4C9FE06A-5DBC-4BA1-B0C2-AB76BB1C6AB7}" type="pres">
      <dgm:prSet presAssocID="{22BC888C-1DF4-45EB-8BD2-DF2A64C7E8EB}" presName="rootText" presStyleLbl="node2" presStyleIdx="0" presStyleCnt="1">
        <dgm:presLayoutVars>
          <dgm:chPref val="3"/>
        </dgm:presLayoutVars>
      </dgm:prSet>
      <dgm:spPr/>
    </dgm:pt>
    <dgm:pt modelId="{5BD5F44B-59A2-44B1-9100-38184131AF74}" type="pres">
      <dgm:prSet presAssocID="{22BC888C-1DF4-45EB-8BD2-DF2A64C7E8EB}" presName="rootConnector" presStyleLbl="node2" presStyleIdx="0" presStyleCnt="1"/>
      <dgm:spPr/>
    </dgm:pt>
    <dgm:pt modelId="{16857496-B832-425D-945C-DA05EED87144}" type="pres">
      <dgm:prSet presAssocID="{22BC888C-1DF4-45EB-8BD2-DF2A64C7E8EB}" presName="hierChild4" presStyleCnt="0"/>
      <dgm:spPr/>
    </dgm:pt>
    <dgm:pt modelId="{823DDF7A-502F-4B8F-ACE2-0D38727DBF0C}" type="pres">
      <dgm:prSet presAssocID="{DA1B8437-5F5A-4977-8008-340BF6671607}" presName="Name64" presStyleLbl="parChTrans1D3" presStyleIdx="0" presStyleCnt="4"/>
      <dgm:spPr/>
    </dgm:pt>
    <dgm:pt modelId="{FB544221-B76E-4E2F-A80A-743F0BCC81AF}" type="pres">
      <dgm:prSet presAssocID="{87D2AF99-4967-4D2B-BC83-C2D0C2E16A38}" presName="hierRoot2" presStyleCnt="0">
        <dgm:presLayoutVars>
          <dgm:hierBranch val="init"/>
        </dgm:presLayoutVars>
      </dgm:prSet>
      <dgm:spPr/>
    </dgm:pt>
    <dgm:pt modelId="{A2176D7E-5FFD-4FBA-B795-DD863D93D497}" type="pres">
      <dgm:prSet presAssocID="{87D2AF99-4967-4D2B-BC83-C2D0C2E16A38}" presName="rootComposite" presStyleCnt="0"/>
      <dgm:spPr/>
    </dgm:pt>
    <dgm:pt modelId="{E4D759CC-F1B4-46CA-879B-BEFEAA567EDF}" type="pres">
      <dgm:prSet presAssocID="{87D2AF99-4967-4D2B-BC83-C2D0C2E16A38}" presName="rootText" presStyleLbl="node3" presStyleIdx="0" presStyleCnt="4">
        <dgm:presLayoutVars>
          <dgm:chPref val="3"/>
        </dgm:presLayoutVars>
      </dgm:prSet>
      <dgm:spPr/>
    </dgm:pt>
    <dgm:pt modelId="{5A28DD0E-22BD-4E0E-A0BD-5960D4546DAD}" type="pres">
      <dgm:prSet presAssocID="{87D2AF99-4967-4D2B-BC83-C2D0C2E16A38}" presName="rootConnector" presStyleLbl="node3" presStyleIdx="0" presStyleCnt="4"/>
      <dgm:spPr/>
    </dgm:pt>
    <dgm:pt modelId="{757B1ECD-7CA2-43F7-8CCD-619F31E85325}" type="pres">
      <dgm:prSet presAssocID="{87D2AF99-4967-4D2B-BC83-C2D0C2E16A38}" presName="hierChild4" presStyleCnt="0"/>
      <dgm:spPr/>
    </dgm:pt>
    <dgm:pt modelId="{E4F4FA74-E1B0-4E18-A1B1-0265D549F3ED}" type="pres">
      <dgm:prSet presAssocID="{87D2AF99-4967-4D2B-BC83-C2D0C2E16A38}" presName="hierChild5" presStyleCnt="0"/>
      <dgm:spPr/>
    </dgm:pt>
    <dgm:pt modelId="{D4F36808-6D38-4A12-BCDD-2A082DB83135}" type="pres">
      <dgm:prSet presAssocID="{66441B12-49B0-48CE-9639-ABE48756EA27}" presName="Name64" presStyleLbl="parChTrans1D3" presStyleIdx="1" presStyleCnt="4"/>
      <dgm:spPr/>
    </dgm:pt>
    <dgm:pt modelId="{0164546A-2961-4B55-83B6-7B79057C6B8C}" type="pres">
      <dgm:prSet presAssocID="{93BACD53-209E-4A36-8161-808D1C9EFCFD}" presName="hierRoot2" presStyleCnt="0">
        <dgm:presLayoutVars>
          <dgm:hierBranch val="init"/>
        </dgm:presLayoutVars>
      </dgm:prSet>
      <dgm:spPr/>
    </dgm:pt>
    <dgm:pt modelId="{6D19B714-9E34-4A9F-AD30-0D6CF83632A5}" type="pres">
      <dgm:prSet presAssocID="{93BACD53-209E-4A36-8161-808D1C9EFCFD}" presName="rootComposite" presStyleCnt="0"/>
      <dgm:spPr/>
    </dgm:pt>
    <dgm:pt modelId="{E423C4DD-9235-4C7D-A00B-A6DB783E3141}" type="pres">
      <dgm:prSet presAssocID="{93BACD53-209E-4A36-8161-808D1C9EFCFD}" presName="rootText" presStyleLbl="node3" presStyleIdx="1" presStyleCnt="4">
        <dgm:presLayoutVars>
          <dgm:chPref val="3"/>
        </dgm:presLayoutVars>
      </dgm:prSet>
      <dgm:spPr/>
    </dgm:pt>
    <dgm:pt modelId="{B46F28CB-8F1B-4A85-8A09-52D7B0C17CC4}" type="pres">
      <dgm:prSet presAssocID="{93BACD53-209E-4A36-8161-808D1C9EFCFD}" presName="rootConnector" presStyleLbl="node3" presStyleIdx="1" presStyleCnt="4"/>
      <dgm:spPr/>
    </dgm:pt>
    <dgm:pt modelId="{6274F949-836F-4D12-9F1C-C0BC467CE661}" type="pres">
      <dgm:prSet presAssocID="{93BACD53-209E-4A36-8161-808D1C9EFCFD}" presName="hierChild4" presStyleCnt="0"/>
      <dgm:spPr/>
    </dgm:pt>
    <dgm:pt modelId="{D7D1FB09-5D6E-47A7-A752-24C1EE82AD61}" type="pres">
      <dgm:prSet presAssocID="{93BACD53-209E-4A36-8161-808D1C9EFCFD}" presName="hierChild5" presStyleCnt="0"/>
      <dgm:spPr/>
    </dgm:pt>
    <dgm:pt modelId="{26BAD5A8-22E3-4905-8012-05CF7EE5A869}" type="pres">
      <dgm:prSet presAssocID="{56BF7D86-7F2F-410D-AB9B-AFD8397D8533}" presName="Name64" presStyleLbl="parChTrans1D3" presStyleIdx="2" presStyleCnt="4"/>
      <dgm:spPr/>
    </dgm:pt>
    <dgm:pt modelId="{74D249C5-1457-4923-B9A1-17C758E71264}" type="pres">
      <dgm:prSet presAssocID="{74AF6372-9DB3-4589-A41B-1374F8350E85}" presName="hierRoot2" presStyleCnt="0">
        <dgm:presLayoutVars>
          <dgm:hierBranch val="init"/>
        </dgm:presLayoutVars>
      </dgm:prSet>
      <dgm:spPr/>
    </dgm:pt>
    <dgm:pt modelId="{837E098E-CC20-449E-832E-7B7073B2F760}" type="pres">
      <dgm:prSet presAssocID="{74AF6372-9DB3-4589-A41B-1374F8350E85}" presName="rootComposite" presStyleCnt="0"/>
      <dgm:spPr/>
    </dgm:pt>
    <dgm:pt modelId="{72EAFCDF-E059-42CB-840A-1AF327DB3D99}" type="pres">
      <dgm:prSet presAssocID="{74AF6372-9DB3-4589-A41B-1374F8350E85}" presName="rootText" presStyleLbl="node3" presStyleIdx="2" presStyleCnt="4">
        <dgm:presLayoutVars>
          <dgm:chPref val="3"/>
        </dgm:presLayoutVars>
      </dgm:prSet>
      <dgm:spPr/>
    </dgm:pt>
    <dgm:pt modelId="{365A7F33-4135-4BFD-995E-B5A5D86F578A}" type="pres">
      <dgm:prSet presAssocID="{74AF6372-9DB3-4589-A41B-1374F8350E85}" presName="rootConnector" presStyleLbl="node3" presStyleIdx="2" presStyleCnt="4"/>
      <dgm:spPr/>
    </dgm:pt>
    <dgm:pt modelId="{1182600C-C6A6-45EA-B59C-BEC1DC4E24AA}" type="pres">
      <dgm:prSet presAssocID="{74AF6372-9DB3-4589-A41B-1374F8350E85}" presName="hierChild4" presStyleCnt="0"/>
      <dgm:spPr/>
    </dgm:pt>
    <dgm:pt modelId="{967EA756-4478-4E65-A2C2-614C4F028E6D}" type="pres">
      <dgm:prSet presAssocID="{74AF6372-9DB3-4589-A41B-1374F8350E85}" presName="hierChild5" presStyleCnt="0"/>
      <dgm:spPr/>
    </dgm:pt>
    <dgm:pt modelId="{1AB7AA5C-DE62-45C6-B2C4-722CC2020F63}" type="pres">
      <dgm:prSet presAssocID="{79709F26-24AB-4E62-8395-EE51FA019026}" presName="Name64" presStyleLbl="parChTrans1D3" presStyleIdx="3" presStyleCnt="4"/>
      <dgm:spPr/>
    </dgm:pt>
    <dgm:pt modelId="{963E7416-8228-430C-B5F8-E110613F8464}" type="pres">
      <dgm:prSet presAssocID="{81470AC9-DE57-4E9F-AB80-00AF0E527A1E}" presName="hierRoot2" presStyleCnt="0">
        <dgm:presLayoutVars>
          <dgm:hierBranch val="init"/>
        </dgm:presLayoutVars>
      </dgm:prSet>
      <dgm:spPr/>
    </dgm:pt>
    <dgm:pt modelId="{FE7A75DD-4F45-43EE-9579-83AB0C9488EE}" type="pres">
      <dgm:prSet presAssocID="{81470AC9-DE57-4E9F-AB80-00AF0E527A1E}" presName="rootComposite" presStyleCnt="0"/>
      <dgm:spPr/>
    </dgm:pt>
    <dgm:pt modelId="{9C3A96B7-BB59-4C6A-ADEB-19D29534D7DE}" type="pres">
      <dgm:prSet presAssocID="{81470AC9-DE57-4E9F-AB80-00AF0E527A1E}" presName="rootText" presStyleLbl="node3" presStyleIdx="3" presStyleCnt="4">
        <dgm:presLayoutVars>
          <dgm:chPref val="3"/>
        </dgm:presLayoutVars>
      </dgm:prSet>
      <dgm:spPr/>
    </dgm:pt>
    <dgm:pt modelId="{F92B5D9D-49EA-4C96-A1E4-E260113E9A68}" type="pres">
      <dgm:prSet presAssocID="{81470AC9-DE57-4E9F-AB80-00AF0E527A1E}" presName="rootConnector" presStyleLbl="node3" presStyleIdx="3" presStyleCnt="4"/>
      <dgm:spPr/>
    </dgm:pt>
    <dgm:pt modelId="{B5B3E8A1-F39E-41E0-A12B-B2B08477A9FF}" type="pres">
      <dgm:prSet presAssocID="{81470AC9-DE57-4E9F-AB80-00AF0E527A1E}" presName="hierChild4" presStyleCnt="0"/>
      <dgm:spPr/>
    </dgm:pt>
    <dgm:pt modelId="{55D29E5E-6B0B-4E0E-A5AF-59F6B01B8263}" type="pres">
      <dgm:prSet presAssocID="{81470AC9-DE57-4E9F-AB80-00AF0E527A1E}" presName="hierChild5" presStyleCnt="0"/>
      <dgm:spPr/>
    </dgm:pt>
    <dgm:pt modelId="{2676A329-5981-444B-90F4-555B5DCF4B1F}" type="pres">
      <dgm:prSet presAssocID="{22BC888C-1DF4-45EB-8BD2-DF2A64C7E8EB}" presName="hierChild5" presStyleCnt="0"/>
      <dgm:spPr/>
    </dgm:pt>
    <dgm:pt modelId="{9D35D4CF-4308-4E0A-9F04-C7725AD9FDAC}" type="pres">
      <dgm:prSet presAssocID="{9301382C-F11A-4019-9756-54F4EB369F54}" presName="hierChild3" presStyleCnt="0"/>
      <dgm:spPr/>
    </dgm:pt>
  </dgm:ptLst>
  <dgm:cxnLst>
    <dgm:cxn modelId="{F73D8204-7849-4813-899D-88B6EC3AD209}" type="presOf" srcId="{81470AC9-DE57-4E9F-AB80-00AF0E527A1E}" destId="{9C3A96B7-BB59-4C6A-ADEB-19D29534D7DE}" srcOrd="0" destOrd="0" presId="urn:microsoft.com/office/officeart/2009/3/layout/HorizontalOrganizationChart"/>
    <dgm:cxn modelId="{C57B4D13-EB65-4C3D-B81E-B7FB1E08C03E}" type="presOf" srcId="{DA1B8437-5F5A-4977-8008-340BF6671607}" destId="{823DDF7A-502F-4B8F-ACE2-0D38727DBF0C}" srcOrd="0" destOrd="0" presId="urn:microsoft.com/office/officeart/2009/3/layout/HorizontalOrganizationChart"/>
    <dgm:cxn modelId="{13CA9A1A-9666-412D-9A83-3B626BDFBC73}" type="presOf" srcId="{9301382C-F11A-4019-9756-54F4EB369F54}" destId="{0A5B4D65-A016-4E37-8CEA-8B4EFA0C0469}" srcOrd="1" destOrd="0" presId="urn:microsoft.com/office/officeart/2009/3/layout/HorizontalOrganizationChart"/>
    <dgm:cxn modelId="{7A8B3F31-0641-457B-B0AC-525F7113A212}" type="presOf" srcId="{79709F26-24AB-4E62-8395-EE51FA019026}" destId="{1AB7AA5C-DE62-45C6-B2C4-722CC2020F63}" srcOrd="0" destOrd="0" presId="urn:microsoft.com/office/officeart/2009/3/layout/HorizontalOrganizationChart"/>
    <dgm:cxn modelId="{24134534-0974-44B8-83BC-DEA542AED6FD}" type="presOf" srcId="{87D2AF99-4967-4D2B-BC83-C2D0C2E16A38}" destId="{5A28DD0E-22BD-4E0E-A0BD-5960D4546DAD}" srcOrd="1" destOrd="0" presId="urn:microsoft.com/office/officeart/2009/3/layout/HorizontalOrganizationChart"/>
    <dgm:cxn modelId="{CC38EC4C-6D7A-4888-B376-D855C532B891}" type="presOf" srcId="{74AF6372-9DB3-4589-A41B-1374F8350E85}" destId="{365A7F33-4135-4BFD-995E-B5A5D86F578A}" srcOrd="1" destOrd="0" presId="urn:microsoft.com/office/officeart/2009/3/layout/HorizontalOrganizationChart"/>
    <dgm:cxn modelId="{AC6F8F50-7B30-4F03-A81E-05A915147F02}" type="presOf" srcId="{66441B12-49B0-48CE-9639-ABE48756EA27}" destId="{D4F36808-6D38-4A12-BCDD-2A082DB83135}" srcOrd="0" destOrd="0" presId="urn:microsoft.com/office/officeart/2009/3/layout/HorizontalOrganizationChart"/>
    <dgm:cxn modelId="{477EEF53-C610-462E-8B15-5A91BBD6D356}" type="presOf" srcId="{22BC888C-1DF4-45EB-8BD2-DF2A64C7E8EB}" destId="{5BD5F44B-59A2-44B1-9100-38184131AF74}" srcOrd="1" destOrd="0" presId="urn:microsoft.com/office/officeart/2009/3/layout/HorizontalOrganizationChart"/>
    <dgm:cxn modelId="{27012075-7FC2-4C68-AB5C-51E18EB1F3EA}" type="presOf" srcId="{22BC888C-1DF4-45EB-8BD2-DF2A64C7E8EB}" destId="{4C9FE06A-5DBC-4BA1-B0C2-AB76BB1C6AB7}" srcOrd="0" destOrd="0" presId="urn:microsoft.com/office/officeart/2009/3/layout/HorizontalOrganizationChart"/>
    <dgm:cxn modelId="{82546058-97A2-4756-98B9-660E1BE0D635}" type="presOf" srcId="{93BACD53-209E-4A36-8161-808D1C9EFCFD}" destId="{E423C4DD-9235-4C7D-A00B-A6DB783E3141}" srcOrd="0" destOrd="0" presId="urn:microsoft.com/office/officeart/2009/3/layout/HorizontalOrganizationChart"/>
    <dgm:cxn modelId="{B9BDA885-E92E-4F1F-9F64-95383C840E60}" srcId="{22BC888C-1DF4-45EB-8BD2-DF2A64C7E8EB}" destId="{81470AC9-DE57-4E9F-AB80-00AF0E527A1E}" srcOrd="3" destOrd="0" parTransId="{79709F26-24AB-4E62-8395-EE51FA019026}" sibTransId="{BD8A0A60-09EC-46C5-A658-12CF2AD82683}"/>
    <dgm:cxn modelId="{A1526C8A-CDEE-4F5C-A508-022FD19B62E7}" srcId="{B2540384-E754-46E6-88DA-9013F3AEA50E}" destId="{9301382C-F11A-4019-9756-54F4EB369F54}" srcOrd="0" destOrd="0" parTransId="{DB5950E6-CF27-4E17-BDAE-9DEB797DFA08}" sibTransId="{A13AE638-73B5-437F-AEA8-635ECB327090}"/>
    <dgm:cxn modelId="{268F439E-08C0-447C-B3D5-93BED90A8CC4}" srcId="{22BC888C-1DF4-45EB-8BD2-DF2A64C7E8EB}" destId="{93BACD53-209E-4A36-8161-808D1C9EFCFD}" srcOrd="1" destOrd="0" parTransId="{66441B12-49B0-48CE-9639-ABE48756EA27}" sibTransId="{700D53D2-F559-4E63-BD0B-31D7600A3C17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3135EEAC-8F13-40C1-9B43-40F9E6B6B1BD}" type="presOf" srcId="{87D2AF99-4967-4D2B-BC83-C2D0C2E16A38}" destId="{E4D759CC-F1B4-46CA-879B-BEFEAA567EDF}" srcOrd="0" destOrd="0" presId="urn:microsoft.com/office/officeart/2009/3/layout/HorizontalOrganizationChart"/>
    <dgm:cxn modelId="{ED5E30AD-D24F-4321-8C76-8825C75A407B}" type="presOf" srcId="{81470AC9-DE57-4E9F-AB80-00AF0E527A1E}" destId="{F92B5D9D-49EA-4C96-A1E4-E260113E9A68}" srcOrd="1" destOrd="0" presId="urn:microsoft.com/office/officeart/2009/3/layout/HorizontalOrganizationChart"/>
    <dgm:cxn modelId="{531F0BAE-8259-49BF-AFA4-C07615B78A84}" type="presOf" srcId="{93BACD53-209E-4A36-8161-808D1C9EFCFD}" destId="{B46F28CB-8F1B-4A85-8A09-52D7B0C17CC4}" srcOrd="1" destOrd="0" presId="urn:microsoft.com/office/officeart/2009/3/layout/HorizontalOrganizationChart"/>
    <dgm:cxn modelId="{CC7446B6-EF44-4512-BAB7-9E202B495A69}" type="presOf" srcId="{9301382C-F11A-4019-9756-54F4EB369F54}" destId="{916687C1-6441-46DD-8180-8816CAB71446}" srcOrd="0" destOrd="0" presId="urn:microsoft.com/office/officeart/2009/3/layout/HorizontalOrganizationChart"/>
    <dgm:cxn modelId="{8F5ED4C4-5F5C-4BC2-865D-BADEA7F87D2C}" srcId="{22BC888C-1DF4-45EB-8BD2-DF2A64C7E8EB}" destId="{74AF6372-9DB3-4589-A41B-1374F8350E85}" srcOrd="2" destOrd="0" parTransId="{56BF7D86-7F2F-410D-AB9B-AFD8397D8533}" sibTransId="{69C06E73-E10C-4C2D-9D07-709F4840560B}"/>
    <dgm:cxn modelId="{9ABAB9CF-624A-4985-8299-08E1FFD29ED2}" type="presOf" srcId="{F5BC171E-F6DA-4230-A3B2-0DC87F5068BD}" destId="{6CD23A84-B050-4775-AA44-DC9AF81962F1}" srcOrd="0" destOrd="0" presId="urn:microsoft.com/office/officeart/2009/3/layout/HorizontalOrganizationChart"/>
    <dgm:cxn modelId="{BA72A2D5-C097-4611-8238-55E5C222083D}" type="presOf" srcId="{74AF6372-9DB3-4589-A41B-1374F8350E85}" destId="{72EAFCDF-E059-42CB-840A-1AF327DB3D99}" srcOrd="0" destOrd="0" presId="urn:microsoft.com/office/officeart/2009/3/layout/HorizontalOrganizationChart"/>
    <dgm:cxn modelId="{5CBD99DE-9E81-4D9B-9057-FE76DB7A813A}" type="presOf" srcId="{56BF7D86-7F2F-410D-AB9B-AFD8397D8533}" destId="{26BAD5A8-22E3-4905-8012-05CF7EE5A869}" srcOrd="0" destOrd="0" presId="urn:microsoft.com/office/officeart/2009/3/layout/HorizontalOrganizationChart"/>
    <dgm:cxn modelId="{0A87A4FA-AED3-47E7-ABF0-746C3651F627}" srcId="{22BC888C-1DF4-45EB-8BD2-DF2A64C7E8EB}" destId="{87D2AF99-4967-4D2B-BC83-C2D0C2E16A38}" srcOrd="0" destOrd="0" parTransId="{DA1B8437-5F5A-4977-8008-340BF6671607}" sibTransId="{612F69B8-0659-4EDB-AAA9-00CDBB6CFBE7}"/>
    <dgm:cxn modelId="{129C9EFC-9CF8-4F55-8879-D621EF4217FD}" srcId="{9301382C-F11A-4019-9756-54F4EB369F54}" destId="{22BC888C-1DF4-45EB-8BD2-DF2A64C7E8EB}" srcOrd="0" destOrd="0" parTransId="{F5BC171E-F6DA-4230-A3B2-0DC87F5068BD}" sibTransId="{818C58B6-8EE7-448E-90F3-9C66FE134E93}"/>
    <dgm:cxn modelId="{75451FAF-2A08-4ECC-82D4-30A2BB0B012D}" type="presParOf" srcId="{FC594519-ACA9-46B6-8694-8E174AC02840}" destId="{1B91873A-9FE4-48D4-813A-ED57EA9427E4}" srcOrd="0" destOrd="0" presId="urn:microsoft.com/office/officeart/2009/3/layout/HorizontalOrganizationChart"/>
    <dgm:cxn modelId="{16C5FC40-F051-464F-B790-2A95B8607826}" type="presParOf" srcId="{1B91873A-9FE4-48D4-813A-ED57EA9427E4}" destId="{2642303E-B178-4921-83E5-A84DB4793576}" srcOrd="0" destOrd="0" presId="urn:microsoft.com/office/officeart/2009/3/layout/HorizontalOrganizationChart"/>
    <dgm:cxn modelId="{01BE9AF5-1A5D-4B14-B475-E9A3129A053A}" type="presParOf" srcId="{2642303E-B178-4921-83E5-A84DB4793576}" destId="{916687C1-6441-46DD-8180-8816CAB71446}" srcOrd="0" destOrd="0" presId="urn:microsoft.com/office/officeart/2009/3/layout/HorizontalOrganizationChart"/>
    <dgm:cxn modelId="{861CA30D-06E1-4883-B38A-19F520D1064F}" type="presParOf" srcId="{2642303E-B178-4921-83E5-A84DB4793576}" destId="{0A5B4D65-A016-4E37-8CEA-8B4EFA0C0469}" srcOrd="1" destOrd="0" presId="urn:microsoft.com/office/officeart/2009/3/layout/HorizontalOrganizationChart"/>
    <dgm:cxn modelId="{4CDD743A-CE05-4C2F-900C-07F078A8D8CE}" type="presParOf" srcId="{1B91873A-9FE4-48D4-813A-ED57EA9427E4}" destId="{A6590B67-F465-4AF0-B24F-1ABFF5AF25F7}" srcOrd="1" destOrd="0" presId="urn:microsoft.com/office/officeart/2009/3/layout/HorizontalOrganizationChart"/>
    <dgm:cxn modelId="{EC80EDDB-1A78-42CA-8ABC-6B45DE6983B0}" type="presParOf" srcId="{A6590B67-F465-4AF0-B24F-1ABFF5AF25F7}" destId="{6CD23A84-B050-4775-AA44-DC9AF81962F1}" srcOrd="0" destOrd="0" presId="urn:microsoft.com/office/officeart/2009/3/layout/HorizontalOrganizationChart"/>
    <dgm:cxn modelId="{1E34DBF7-E273-4446-A4EB-7EE75A72CA5F}" type="presParOf" srcId="{A6590B67-F465-4AF0-B24F-1ABFF5AF25F7}" destId="{7F167C8F-A626-4963-B9C0-FE677CA8C7CD}" srcOrd="1" destOrd="0" presId="urn:microsoft.com/office/officeart/2009/3/layout/HorizontalOrganizationChart"/>
    <dgm:cxn modelId="{162E619D-C947-45AD-A4CF-4BEED0B13C01}" type="presParOf" srcId="{7F167C8F-A626-4963-B9C0-FE677CA8C7CD}" destId="{D8CA3EE8-224B-4FA0-AD0C-A60222CAC657}" srcOrd="0" destOrd="0" presId="urn:microsoft.com/office/officeart/2009/3/layout/HorizontalOrganizationChart"/>
    <dgm:cxn modelId="{809822DC-74E5-4D2F-B8EA-9419074F5608}" type="presParOf" srcId="{D8CA3EE8-224B-4FA0-AD0C-A60222CAC657}" destId="{4C9FE06A-5DBC-4BA1-B0C2-AB76BB1C6AB7}" srcOrd="0" destOrd="0" presId="urn:microsoft.com/office/officeart/2009/3/layout/HorizontalOrganizationChart"/>
    <dgm:cxn modelId="{AAED9BFE-A620-4D6C-89AC-469776CEE5F1}" type="presParOf" srcId="{D8CA3EE8-224B-4FA0-AD0C-A60222CAC657}" destId="{5BD5F44B-59A2-44B1-9100-38184131AF74}" srcOrd="1" destOrd="0" presId="urn:microsoft.com/office/officeart/2009/3/layout/HorizontalOrganizationChart"/>
    <dgm:cxn modelId="{C6A9B721-F1EA-4EEB-B3D5-590BF5FC8F49}" type="presParOf" srcId="{7F167C8F-A626-4963-B9C0-FE677CA8C7CD}" destId="{16857496-B832-425D-945C-DA05EED87144}" srcOrd="1" destOrd="0" presId="urn:microsoft.com/office/officeart/2009/3/layout/HorizontalOrganizationChart"/>
    <dgm:cxn modelId="{D2751226-8ED7-4B9B-9095-7FB5A4880B23}" type="presParOf" srcId="{16857496-B832-425D-945C-DA05EED87144}" destId="{823DDF7A-502F-4B8F-ACE2-0D38727DBF0C}" srcOrd="0" destOrd="0" presId="urn:microsoft.com/office/officeart/2009/3/layout/HorizontalOrganizationChart"/>
    <dgm:cxn modelId="{5FC3E72F-CB07-43EF-A0BA-CAAEA8262E19}" type="presParOf" srcId="{16857496-B832-425D-945C-DA05EED87144}" destId="{FB544221-B76E-4E2F-A80A-743F0BCC81AF}" srcOrd="1" destOrd="0" presId="urn:microsoft.com/office/officeart/2009/3/layout/HorizontalOrganizationChart"/>
    <dgm:cxn modelId="{3B5877D5-A120-4896-AC67-853A98A9EBE4}" type="presParOf" srcId="{FB544221-B76E-4E2F-A80A-743F0BCC81AF}" destId="{A2176D7E-5FFD-4FBA-B795-DD863D93D497}" srcOrd="0" destOrd="0" presId="urn:microsoft.com/office/officeart/2009/3/layout/HorizontalOrganizationChart"/>
    <dgm:cxn modelId="{4B934FF5-BF90-491E-836F-0DA7FB465503}" type="presParOf" srcId="{A2176D7E-5FFD-4FBA-B795-DD863D93D497}" destId="{E4D759CC-F1B4-46CA-879B-BEFEAA567EDF}" srcOrd="0" destOrd="0" presId="urn:microsoft.com/office/officeart/2009/3/layout/HorizontalOrganizationChart"/>
    <dgm:cxn modelId="{E406C855-12B3-4845-B7A4-6CF4322EA339}" type="presParOf" srcId="{A2176D7E-5FFD-4FBA-B795-DD863D93D497}" destId="{5A28DD0E-22BD-4E0E-A0BD-5960D4546DAD}" srcOrd="1" destOrd="0" presId="urn:microsoft.com/office/officeart/2009/3/layout/HorizontalOrganizationChart"/>
    <dgm:cxn modelId="{99387CB6-A1A7-494E-8BEF-0E3722B59D08}" type="presParOf" srcId="{FB544221-B76E-4E2F-A80A-743F0BCC81AF}" destId="{757B1ECD-7CA2-43F7-8CCD-619F31E85325}" srcOrd="1" destOrd="0" presId="urn:microsoft.com/office/officeart/2009/3/layout/HorizontalOrganizationChart"/>
    <dgm:cxn modelId="{D317350F-7A0A-4C6B-92BC-A4397A20B217}" type="presParOf" srcId="{FB544221-B76E-4E2F-A80A-743F0BCC81AF}" destId="{E4F4FA74-E1B0-4E18-A1B1-0265D549F3ED}" srcOrd="2" destOrd="0" presId="urn:microsoft.com/office/officeart/2009/3/layout/HorizontalOrganizationChart"/>
    <dgm:cxn modelId="{99DE1CF6-D57D-463C-98E3-42878C8EF56E}" type="presParOf" srcId="{16857496-B832-425D-945C-DA05EED87144}" destId="{D4F36808-6D38-4A12-BCDD-2A082DB83135}" srcOrd="2" destOrd="0" presId="urn:microsoft.com/office/officeart/2009/3/layout/HorizontalOrganizationChart"/>
    <dgm:cxn modelId="{9FACD7BC-FDA2-42B1-974D-711DE6CCE96D}" type="presParOf" srcId="{16857496-B832-425D-945C-DA05EED87144}" destId="{0164546A-2961-4B55-83B6-7B79057C6B8C}" srcOrd="3" destOrd="0" presId="urn:microsoft.com/office/officeart/2009/3/layout/HorizontalOrganizationChart"/>
    <dgm:cxn modelId="{612195C8-9F8C-447C-B8D8-01BC136F9D6F}" type="presParOf" srcId="{0164546A-2961-4B55-83B6-7B79057C6B8C}" destId="{6D19B714-9E34-4A9F-AD30-0D6CF83632A5}" srcOrd="0" destOrd="0" presId="urn:microsoft.com/office/officeart/2009/3/layout/HorizontalOrganizationChart"/>
    <dgm:cxn modelId="{9DDB5AD1-AAA2-4B52-878B-A7A9A930CA82}" type="presParOf" srcId="{6D19B714-9E34-4A9F-AD30-0D6CF83632A5}" destId="{E423C4DD-9235-4C7D-A00B-A6DB783E3141}" srcOrd="0" destOrd="0" presId="urn:microsoft.com/office/officeart/2009/3/layout/HorizontalOrganizationChart"/>
    <dgm:cxn modelId="{631164B0-9B2D-4AF4-80EA-4BB74212E400}" type="presParOf" srcId="{6D19B714-9E34-4A9F-AD30-0D6CF83632A5}" destId="{B46F28CB-8F1B-4A85-8A09-52D7B0C17CC4}" srcOrd="1" destOrd="0" presId="urn:microsoft.com/office/officeart/2009/3/layout/HorizontalOrganizationChart"/>
    <dgm:cxn modelId="{AAB0AB5A-8F71-4BEE-8F7C-8EF3263FCE1B}" type="presParOf" srcId="{0164546A-2961-4B55-83B6-7B79057C6B8C}" destId="{6274F949-836F-4D12-9F1C-C0BC467CE661}" srcOrd="1" destOrd="0" presId="urn:microsoft.com/office/officeart/2009/3/layout/HorizontalOrganizationChart"/>
    <dgm:cxn modelId="{9B020222-3023-43DE-B8C6-BBC05F84DD81}" type="presParOf" srcId="{0164546A-2961-4B55-83B6-7B79057C6B8C}" destId="{D7D1FB09-5D6E-47A7-A752-24C1EE82AD61}" srcOrd="2" destOrd="0" presId="urn:microsoft.com/office/officeart/2009/3/layout/HorizontalOrganizationChart"/>
    <dgm:cxn modelId="{9579E11D-A532-482A-BE52-93CAD3E21FFC}" type="presParOf" srcId="{16857496-B832-425D-945C-DA05EED87144}" destId="{26BAD5A8-22E3-4905-8012-05CF7EE5A869}" srcOrd="4" destOrd="0" presId="urn:microsoft.com/office/officeart/2009/3/layout/HorizontalOrganizationChart"/>
    <dgm:cxn modelId="{78B96EC8-1704-4EB8-B57A-4A7E4991994D}" type="presParOf" srcId="{16857496-B832-425D-945C-DA05EED87144}" destId="{74D249C5-1457-4923-B9A1-17C758E71264}" srcOrd="5" destOrd="0" presId="urn:microsoft.com/office/officeart/2009/3/layout/HorizontalOrganizationChart"/>
    <dgm:cxn modelId="{018F930B-8050-4237-BDBF-709293D8F86E}" type="presParOf" srcId="{74D249C5-1457-4923-B9A1-17C758E71264}" destId="{837E098E-CC20-449E-832E-7B7073B2F760}" srcOrd="0" destOrd="0" presId="urn:microsoft.com/office/officeart/2009/3/layout/HorizontalOrganizationChart"/>
    <dgm:cxn modelId="{5A436016-B8E6-4CA3-A7B9-48A89F69E6E5}" type="presParOf" srcId="{837E098E-CC20-449E-832E-7B7073B2F760}" destId="{72EAFCDF-E059-42CB-840A-1AF327DB3D99}" srcOrd="0" destOrd="0" presId="urn:microsoft.com/office/officeart/2009/3/layout/HorizontalOrganizationChart"/>
    <dgm:cxn modelId="{DCB06CAE-7E21-4A3F-BC50-AAC3D9C042BD}" type="presParOf" srcId="{837E098E-CC20-449E-832E-7B7073B2F760}" destId="{365A7F33-4135-4BFD-995E-B5A5D86F578A}" srcOrd="1" destOrd="0" presId="urn:microsoft.com/office/officeart/2009/3/layout/HorizontalOrganizationChart"/>
    <dgm:cxn modelId="{443981E1-5FA1-41C7-9425-CADA189072B6}" type="presParOf" srcId="{74D249C5-1457-4923-B9A1-17C758E71264}" destId="{1182600C-C6A6-45EA-B59C-BEC1DC4E24AA}" srcOrd="1" destOrd="0" presId="urn:microsoft.com/office/officeart/2009/3/layout/HorizontalOrganizationChart"/>
    <dgm:cxn modelId="{589094E0-45D9-4008-9233-0CEE4C2FC901}" type="presParOf" srcId="{74D249C5-1457-4923-B9A1-17C758E71264}" destId="{967EA756-4478-4E65-A2C2-614C4F028E6D}" srcOrd="2" destOrd="0" presId="urn:microsoft.com/office/officeart/2009/3/layout/HorizontalOrganizationChart"/>
    <dgm:cxn modelId="{E7002D3C-65B7-4DED-B581-03F23B9C01B2}" type="presParOf" srcId="{16857496-B832-425D-945C-DA05EED87144}" destId="{1AB7AA5C-DE62-45C6-B2C4-722CC2020F63}" srcOrd="6" destOrd="0" presId="urn:microsoft.com/office/officeart/2009/3/layout/HorizontalOrganizationChart"/>
    <dgm:cxn modelId="{0F38D53B-876A-48B5-A124-0195A5502CB2}" type="presParOf" srcId="{16857496-B832-425D-945C-DA05EED87144}" destId="{963E7416-8228-430C-B5F8-E110613F8464}" srcOrd="7" destOrd="0" presId="urn:microsoft.com/office/officeart/2009/3/layout/HorizontalOrganizationChart"/>
    <dgm:cxn modelId="{F8F4A34E-06C3-419A-9A6F-4F492DBD38E7}" type="presParOf" srcId="{963E7416-8228-430C-B5F8-E110613F8464}" destId="{FE7A75DD-4F45-43EE-9579-83AB0C9488EE}" srcOrd="0" destOrd="0" presId="urn:microsoft.com/office/officeart/2009/3/layout/HorizontalOrganizationChart"/>
    <dgm:cxn modelId="{CE95E2AD-0C44-475F-A88F-03093212063A}" type="presParOf" srcId="{FE7A75DD-4F45-43EE-9579-83AB0C9488EE}" destId="{9C3A96B7-BB59-4C6A-ADEB-19D29534D7DE}" srcOrd="0" destOrd="0" presId="urn:microsoft.com/office/officeart/2009/3/layout/HorizontalOrganizationChart"/>
    <dgm:cxn modelId="{ED38B74D-209C-47D5-8F19-949432872588}" type="presParOf" srcId="{FE7A75DD-4F45-43EE-9579-83AB0C9488EE}" destId="{F92B5D9D-49EA-4C96-A1E4-E260113E9A68}" srcOrd="1" destOrd="0" presId="urn:microsoft.com/office/officeart/2009/3/layout/HorizontalOrganizationChart"/>
    <dgm:cxn modelId="{5F405A8C-236F-42A4-B613-844D7433B014}" type="presParOf" srcId="{963E7416-8228-430C-B5F8-E110613F8464}" destId="{B5B3E8A1-F39E-41E0-A12B-B2B08477A9FF}" srcOrd="1" destOrd="0" presId="urn:microsoft.com/office/officeart/2009/3/layout/HorizontalOrganizationChart"/>
    <dgm:cxn modelId="{F1964BD8-DF17-4081-8DF8-F01244BCF0EA}" type="presParOf" srcId="{963E7416-8228-430C-B5F8-E110613F8464}" destId="{55D29E5E-6B0B-4E0E-A5AF-59F6B01B8263}" srcOrd="2" destOrd="0" presId="urn:microsoft.com/office/officeart/2009/3/layout/HorizontalOrganizationChart"/>
    <dgm:cxn modelId="{8E38E8B2-A7E2-48C4-BDEA-DE642500523C}" type="presParOf" srcId="{7F167C8F-A626-4963-B9C0-FE677CA8C7CD}" destId="{2676A329-5981-444B-90F4-555B5DCF4B1F}" srcOrd="2" destOrd="0" presId="urn:microsoft.com/office/officeart/2009/3/layout/HorizontalOrganizationChart"/>
    <dgm:cxn modelId="{EE0BCC4F-EE37-4A38-9B1A-704571686509}" type="presParOf" srcId="{1B91873A-9FE4-48D4-813A-ED57EA9427E4}" destId="{9D35D4CF-4308-4E0A-9F04-C7725AD9FDA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A0DAF19F-F47C-4AD0-A2E3-EB48DB19DC2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Logan Mason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Client Services &amp; IT Project Manager</a:t>
          </a:r>
        </a:p>
      </dgm:t>
    </dgm:pt>
    <dgm:pt modelId="{5445AD82-0B07-44B2-A230-13E2762139B9}" type="parTrans" cxnId="{37425947-5992-4C10-BE92-F74DCB3A69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F47F900-4072-4FEC-A6FD-5981ADAFD2F8}" type="sibTrans" cxnId="{37425947-5992-4C10-BE92-F74DCB3A69FC}">
      <dgm:prSet/>
      <dgm:spPr/>
      <dgm:t>
        <a:bodyPr/>
        <a:lstStyle/>
        <a:p>
          <a:endParaRPr lang="en-US"/>
        </a:p>
      </dgm:t>
    </dgm:pt>
    <dgm:pt modelId="{A4DB8515-D0E5-4E27-B1F0-DB2125F0304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Danny Phillips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IT Service Coordinator (Kingsport)</a:t>
          </a:r>
        </a:p>
      </dgm:t>
    </dgm:pt>
    <dgm:pt modelId="{BCBFD725-9405-4A4A-9700-47F8DFF6C9EE}" type="parTrans" cxnId="{A48D3EBE-3B05-4383-BBF5-E19A185A4FF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94E818B-1C86-407C-9B12-A5C03689B0AF}" type="sibTrans" cxnId="{A48D3EBE-3B05-4383-BBF5-E19A185A4FF0}">
      <dgm:prSet/>
      <dgm:spPr/>
      <dgm:t>
        <a:bodyPr/>
        <a:lstStyle/>
        <a:p>
          <a:endParaRPr lang="en-US"/>
        </a:p>
      </dgm:t>
    </dgm:pt>
    <dgm:pt modelId="{332561F4-FEC0-4D75-9FC4-2897B1B01F3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Nathan Hawkins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IT Service Center Coordinator</a:t>
          </a:r>
        </a:p>
      </dgm:t>
    </dgm:pt>
    <dgm:pt modelId="{13584A64-2872-4DD3-9792-FC659DC726A1}" type="parTrans" cxnId="{ED80D876-E70D-4118-9D2A-B9A21C715C9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F6AFC27-E542-4A5C-8326-B5C7AF0EE32F}" type="sibTrans" cxnId="{ED80D876-E70D-4118-9D2A-B9A21C715C94}">
      <dgm:prSet/>
      <dgm:spPr/>
      <dgm:t>
        <a:bodyPr/>
        <a:lstStyle/>
        <a:p>
          <a:endParaRPr lang="en-US"/>
        </a:p>
      </dgm:t>
    </dgm:pt>
    <dgm:pt modelId="{C3757CEF-7DD8-4A96-8F86-A5D9D94E0ED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Anthony Adams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</a:t>
          </a:r>
        </a:p>
      </dgm:t>
    </dgm:pt>
    <dgm:pt modelId="{3C793540-293A-40B4-A52C-0ADBD30D14B6}" type="parTrans" cxnId="{504CA36D-2C2E-4CC4-AAF0-C04010C8054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90F7E68-0643-49E4-BB56-9024C03250D9}" type="sibTrans" cxnId="{504CA36D-2C2E-4CC4-AAF0-C04010C80547}">
      <dgm:prSet/>
      <dgm:spPr/>
      <dgm:t>
        <a:bodyPr/>
        <a:lstStyle/>
        <a:p>
          <a:endParaRPr lang="en-US"/>
        </a:p>
      </dgm:t>
    </dgm:pt>
    <dgm:pt modelId="{5657BB79-5B98-4555-8F12-77D706CD7E0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Nicholas Guinn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</a:t>
          </a:r>
        </a:p>
      </dgm:t>
    </dgm:pt>
    <dgm:pt modelId="{02140FE4-C6BE-4CDF-82FA-B60E4E677B37}" type="parTrans" cxnId="{63FFFC82-680D-4AEC-8131-7B3EA5C3B99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93EDC2D-552B-47C2-85C7-8FB468E86641}" type="sibTrans" cxnId="{63FFFC82-680D-4AEC-8131-7B3EA5C3B998}">
      <dgm:prSet/>
      <dgm:spPr/>
      <dgm:t>
        <a:bodyPr/>
        <a:lstStyle/>
        <a:p>
          <a:endParaRPr lang="en-US"/>
        </a:p>
      </dgm:t>
    </dgm:pt>
    <dgm:pt modelId="{ABC6F80C-B619-483B-9235-4E3D80EF0B0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Robin Cain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</a:t>
          </a:r>
        </a:p>
      </dgm:t>
    </dgm:pt>
    <dgm:pt modelId="{736DDA21-C31D-4215-805D-ECFFD9BC7B02}" type="parTrans" cxnId="{F76AE8A8-1594-4AB5-90CC-0F2EDE38C87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D3D63A-8365-41F2-A01F-1F45EDD04FCE}" type="sibTrans" cxnId="{F76AE8A8-1594-4AB5-90CC-0F2EDE38C873}">
      <dgm:prSet/>
      <dgm:spPr/>
      <dgm:t>
        <a:bodyPr/>
        <a:lstStyle/>
        <a:p>
          <a:endParaRPr lang="en-US"/>
        </a:p>
      </dgm:t>
    </dgm:pt>
    <dgm:pt modelId="{BE19A445-E9E6-431E-BCC0-411BB345B16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Terence Weber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</a:t>
          </a:r>
        </a:p>
      </dgm:t>
    </dgm:pt>
    <dgm:pt modelId="{3371D55D-D239-4657-897D-1B6499E7E87A}" type="parTrans" cxnId="{449FB215-01BB-4B96-A555-2C63272EEBE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B6CA81D-C8C6-4F78-91D1-EF5924310238}" type="sibTrans" cxnId="{449FB215-01BB-4B96-A555-2C63272EEBE6}">
      <dgm:prSet/>
      <dgm:spPr/>
      <dgm:t>
        <a:bodyPr/>
        <a:lstStyle/>
        <a:p>
          <a:endParaRPr lang="en-US"/>
        </a:p>
      </dgm:t>
    </dgm:pt>
    <dgm:pt modelId="{C781A541-3E38-4BA5-8B3F-828EF42AD84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Wendell Buchanan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</a:t>
          </a:r>
        </a:p>
      </dgm:t>
    </dgm:pt>
    <dgm:pt modelId="{56FD20B9-6EA4-4184-9743-66A2BB92B03F}" type="parTrans" cxnId="{87D8B0FF-B620-4073-B575-3DAF9BE5C8D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8747783-5208-47A0-9E1A-60B829ED605E}" type="sibTrans" cxnId="{87D8B0FF-B620-4073-B575-3DAF9BE5C8D3}">
      <dgm:prSet/>
      <dgm:spPr/>
      <dgm:t>
        <a:bodyPr/>
        <a:lstStyle/>
        <a:p>
          <a:endParaRPr lang="en-US"/>
        </a:p>
      </dgm:t>
    </dgm:pt>
    <dgm:pt modelId="{17EEB5C6-D49F-4FC8-9115-C68771626E6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Thomas Tran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 (PT)</a:t>
          </a:r>
        </a:p>
      </dgm:t>
    </dgm:pt>
    <dgm:pt modelId="{E5FC26CA-865E-4A23-85C4-DB3450D77973}" type="parTrans" cxnId="{1E73C8F2-2247-4B40-9D96-B531BFDFA07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BC9A253-EB97-422C-BA59-296EF101B17D}" type="sibTrans" cxnId="{1E73C8F2-2247-4B40-9D96-B531BFDFA074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C38368E-3D3F-4054-A90C-371DF4007014}" type="pres">
      <dgm:prSet presAssocID="{9301382C-F11A-4019-9756-54F4EB369F54}" presName="hierRoot1" presStyleCnt="0">
        <dgm:presLayoutVars>
          <dgm:hierBranch val="init"/>
        </dgm:presLayoutVars>
      </dgm:prSet>
      <dgm:spPr/>
    </dgm:pt>
    <dgm:pt modelId="{AEED31EE-BAE1-4340-9A46-850DA6264FF9}" type="pres">
      <dgm:prSet presAssocID="{9301382C-F11A-4019-9756-54F4EB369F54}" presName="rootComposite1" presStyleCnt="0"/>
      <dgm:spPr/>
    </dgm:pt>
    <dgm:pt modelId="{8FDC678B-143C-4263-AFAB-AC3B22CB30A7}" type="pres">
      <dgm:prSet presAssocID="{9301382C-F11A-4019-9756-54F4EB369F54}" presName="rootText1" presStyleLbl="node0" presStyleIdx="0" presStyleCnt="1">
        <dgm:presLayoutVars>
          <dgm:chPref val="3"/>
        </dgm:presLayoutVars>
      </dgm:prSet>
      <dgm:spPr/>
    </dgm:pt>
    <dgm:pt modelId="{BA77DE97-12E3-4831-8F20-369FE59FB49F}" type="pres">
      <dgm:prSet presAssocID="{9301382C-F11A-4019-9756-54F4EB369F54}" presName="rootConnector1" presStyleLbl="node1" presStyleIdx="0" presStyleCnt="0"/>
      <dgm:spPr/>
    </dgm:pt>
    <dgm:pt modelId="{FECAAF4F-1E5D-4071-AF5F-50918C87B93D}" type="pres">
      <dgm:prSet presAssocID="{9301382C-F11A-4019-9756-54F4EB369F54}" presName="hierChild2" presStyleCnt="0"/>
      <dgm:spPr/>
    </dgm:pt>
    <dgm:pt modelId="{968D07C9-7B95-4C33-B1FA-BBC12A31EC4F}" type="pres">
      <dgm:prSet presAssocID="{5445AD82-0B07-44B2-A230-13E2762139B9}" presName="Name64" presStyleLbl="parChTrans1D2" presStyleIdx="0" presStyleCnt="1"/>
      <dgm:spPr/>
    </dgm:pt>
    <dgm:pt modelId="{0D6D5997-4E9E-4B27-8734-65F78963124F}" type="pres">
      <dgm:prSet presAssocID="{A0DAF19F-F47C-4AD0-A2E3-EB48DB19DC2D}" presName="hierRoot2" presStyleCnt="0">
        <dgm:presLayoutVars>
          <dgm:hierBranch val="init"/>
        </dgm:presLayoutVars>
      </dgm:prSet>
      <dgm:spPr/>
    </dgm:pt>
    <dgm:pt modelId="{5C9AC949-DB1C-481D-A470-5C6C9675C306}" type="pres">
      <dgm:prSet presAssocID="{A0DAF19F-F47C-4AD0-A2E3-EB48DB19DC2D}" presName="rootComposite" presStyleCnt="0"/>
      <dgm:spPr/>
    </dgm:pt>
    <dgm:pt modelId="{586772C4-10FC-4BFE-B267-84DA15A3CDCE}" type="pres">
      <dgm:prSet presAssocID="{A0DAF19F-F47C-4AD0-A2E3-EB48DB19DC2D}" presName="rootText" presStyleLbl="node2" presStyleIdx="0" presStyleCnt="1">
        <dgm:presLayoutVars>
          <dgm:chPref val="3"/>
        </dgm:presLayoutVars>
      </dgm:prSet>
      <dgm:spPr/>
    </dgm:pt>
    <dgm:pt modelId="{D8F4ABA9-B786-4BFA-8247-BA935DF69CE1}" type="pres">
      <dgm:prSet presAssocID="{A0DAF19F-F47C-4AD0-A2E3-EB48DB19DC2D}" presName="rootConnector" presStyleLbl="node2" presStyleIdx="0" presStyleCnt="1"/>
      <dgm:spPr/>
    </dgm:pt>
    <dgm:pt modelId="{E141EC2D-3CCB-4538-8308-F590F26142DE}" type="pres">
      <dgm:prSet presAssocID="{A0DAF19F-F47C-4AD0-A2E3-EB48DB19DC2D}" presName="hierChild4" presStyleCnt="0"/>
      <dgm:spPr/>
    </dgm:pt>
    <dgm:pt modelId="{5C31D465-1F02-48E2-9D99-698B2DEDDE60}" type="pres">
      <dgm:prSet presAssocID="{BCBFD725-9405-4A4A-9700-47F8DFF6C9EE}" presName="Name64" presStyleLbl="parChTrans1D3" presStyleIdx="0" presStyleCnt="8"/>
      <dgm:spPr/>
    </dgm:pt>
    <dgm:pt modelId="{B5407841-B5ED-4553-8B39-1754C15C1D76}" type="pres">
      <dgm:prSet presAssocID="{A4DB8515-D0E5-4E27-B1F0-DB2125F03047}" presName="hierRoot2" presStyleCnt="0">
        <dgm:presLayoutVars>
          <dgm:hierBranch val="init"/>
        </dgm:presLayoutVars>
      </dgm:prSet>
      <dgm:spPr/>
    </dgm:pt>
    <dgm:pt modelId="{1A73D49E-438C-4F13-9D2A-CDF4C281C018}" type="pres">
      <dgm:prSet presAssocID="{A4DB8515-D0E5-4E27-B1F0-DB2125F03047}" presName="rootComposite" presStyleCnt="0"/>
      <dgm:spPr/>
    </dgm:pt>
    <dgm:pt modelId="{DAFAF71A-828E-4469-B4DA-931A50374835}" type="pres">
      <dgm:prSet presAssocID="{A4DB8515-D0E5-4E27-B1F0-DB2125F03047}" presName="rootText" presStyleLbl="node3" presStyleIdx="0" presStyleCnt="8">
        <dgm:presLayoutVars>
          <dgm:chPref val="3"/>
        </dgm:presLayoutVars>
      </dgm:prSet>
      <dgm:spPr/>
    </dgm:pt>
    <dgm:pt modelId="{ED030F37-55D0-428E-A12B-238E96771EFB}" type="pres">
      <dgm:prSet presAssocID="{A4DB8515-D0E5-4E27-B1F0-DB2125F03047}" presName="rootConnector" presStyleLbl="node3" presStyleIdx="0" presStyleCnt="8"/>
      <dgm:spPr/>
    </dgm:pt>
    <dgm:pt modelId="{2373A719-6797-4609-BDE1-55BA62B0957D}" type="pres">
      <dgm:prSet presAssocID="{A4DB8515-D0E5-4E27-B1F0-DB2125F03047}" presName="hierChild4" presStyleCnt="0"/>
      <dgm:spPr/>
    </dgm:pt>
    <dgm:pt modelId="{08B77401-C61A-4F37-8D29-6C7370DC87C6}" type="pres">
      <dgm:prSet presAssocID="{A4DB8515-D0E5-4E27-B1F0-DB2125F03047}" presName="hierChild5" presStyleCnt="0"/>
      <dgm:spPr/>
    </dgm:pt>
    <dgm:pt modelId="{D59EEADD-E8B2-44C5-86FB-B6F52EA37261}" type="pres">
      <dgm:prSet presAssocID="{13584A64-2872-4DD3-9792-FC659DC726A1}" presName="Name64" presStyleLbl="parChTrans1D3" presStyleIdx="1" presStyleCnt="8"/>
      <dgm:spPr/>
    </dgm:pt>
    <dgm:pt modelId="{7A6433D7-58BB-4A17-8500-0C3CF4631076}" type="pres">
      <dgm:prSet presAssocID="{332561F4-FEC0-4D75-9FC4-2897B1B01F30}" presName="hierRoot2" presStyleCnt="0">
        <dgm:presLayoutVars>
          <dgm:hierBranch val="init"/>
        </dgm:presLayoutVars>
      </dgm:prSet>
      <dgm:spPr/>
    </dgm:pt>
    <dgm:pt modelId="{F58F39E9-10A1-4163-98C8-1F22628D2E13}" type="pres">
      <dgm:prSet presAssocID="{332561F4-FEC0-4D75-9FC4-2897B1B01F30}" presName="rootComposite" presStyleCnt="0"/>
      <dgm:spPr/>
    </dgm:pt>
    <dgm:pt modelId="{AC418ACF-57D5-40C8-8743-D69F283BBC8A}" type="pres">
      <dgm:prSet presAssocID="{332561F4-FEC0-4D75-9FC4-2897B1B01F30}" presName="rootText" presStyleLbl="node3" presStyleIdx="1" presStyleCnt="8">
        <dgm:presLayoutVars>
          <dgm:chPref val="3"/>
        </dgm:presLayoutVars>
      </dgm:prSet>
      <dgm:spPr/>
    </dgm:pt>
    <dgm:pt modelId="{CE176246-663D-4516-9654-9E01CFE9A3D9}" type="pres">
      <dgm:prSet presAssocID="{332561F4-FEC0-4D75-9FC4-2897B1B01F30}" presName="rootConnector" presStyleLbl="node3" presStyleIdx="1" presStyleCnt="8"/>
      <dgm:spPr/>
    </dgm:pt>
    <dgm:pt modelId="{4A0621B5-F9FD-4532-9F4C-F38B213D9385}" type="pres">
      <dgm:prSet presAssocID="{332561F4-FEC0-4D75-9FC4-2897B1B01F30}" presName="hierChild4" presStyleCnt="0"/>
      <dgm:spPr/>
    </dgm:pt>
    <dgm:pt modelId="{6CD2C3D8-37C4-4CFB-928A-E68967D39347}" type="pres">
      <dgm:prSet presAssocID="{332561F4-FEC0-4D75-9FC4-2897B1B01F30}" presName="hierChild5" presStyleCnt="0"/>
      <dgm:spPr/>
    </dgm:pt>
    <dgm:pt modelId="{BCE72BD0-D4D7-47B7-BC69-CEC8E386742E}" type="pres">
      <dgm:prSet presAssocID="{3C793540-293A-40B4-A52C-0ADBD30D14B6}" presName="Name64" presStyleLbl="parChTrans1D3" presStyleIdx="2" presStyleCnt="8"/>
      <dgm:spPr/>
    </dgm:pt>
    <dgm:pt modelId="{796FB714-79C6-4D1B-A4E5-0E143FBFCDAB}" type="pres">
      <dgm:prSet presAssocID="{C3757CEF-7DD8-4A96-8F86-A5D9D94E0EDC}" presName="hierRoot2" presStyleCnt="0">
        <dgm:presLayoutVars>
          <dgm:hierBranch val="init"/>
        </dgm:presLayoutVars>
      </dgm:prSet>
      <dgm:spPr/>
    </dgm:pt>
    <dgm:pt modelId="{BD9E9455-1E47-4434-903E-79A40403DC27}" type="pres">
      <dgm:prSet presAssocID="{C3757CEF-7DD8-4A96-8F86-A5D9D94E0EDC}" presName="rootComposite" presStyleCnt="0"/>
      <dgm:spPr/>
    </dgm:pt>
    <dgm:pt modelId="{57ED52F6-5193-4F4A-979F-6B7AA94A2146}" type="pres">
      <dgm:prSet presAssocID="{C3757CEF-7DD8-4A96-8F86-A5D9D94E0EDC}" presName="rootText" presStyleLbl="node3" presStyleIdx="2" presStyleCnt="8">
        <dgm:presLayoutVars>
          <dgm:chPref val="3"/>
        </dgm:presLayoutVars>
      </dgm:prSet>
      <dgm:spPr/>
    </dgm:pt>
    <dgm:pt modelId="{F845415B-96DA-4C5B-B367-771201461CA0}" type="pres">
      <dgm:prSet presAssocID="{C3757CEF-7DD8-4A96-8F86-A5D9D94E0EDC}" presName="rootConnector" presStyleLbl="node3" presStyleIdx="2" presStyleCnt="8"/>
      <dgm:spPr/>
    </dgm:pt>
    <dgm:pt modelId="{3B2E56EC-9EF5-4D05-86CC-035474BF5A06}" type="pres">
      <dgm:prSet presAssocID="{C3757CEF-7DD8-4A96-8F86-A5D9D94E0EDC}" presName="hierChild4" presStyleCnt="0"/>
      <dgm:spPr/>
    </dgm:pt>
    <dgm:pt modelId="{C97A19E0-5A31-40BF-BAF0-35E98213422E}" type="pres">
      <dgm:prSet presAssocID="{C3757CEF-7DD8-4A96-8F86-A5D9D94E0EDC}" presName="hierChild5" presStyleCnt="0"/>
      <dgm:spPr/>
    </dgm:pt>
    <dgm:pt modelId="{9478B4FB-57CA-410B-A5C3-88D0A34C2F1A}" type="pres">
      <dgm:prSet presAssocID="{02140FE4-C6BE-4CDF-82FA-B60E4E677B37}" presName="Name64" presStyleLbl="parChTrans1D3" presStyleIdx="3" presStyleCnt="8"/>
      <dgm:spPr/>
    </dgm:pt>
    <dgm:pt modelId="{CB869424-B218-4562-B48E-55EF7EFF93A2}" type="pres">
      <dgm:prSet presAssocID="{5657BB79-5B98-4555-8F12-77D706CD7E0F}" presName="hierRoot2" presStyleCnt="0">
        <dgm:presLayoutVars>
          <dgm:hierBranch val="init"/>
        </dgm:presLayoutVars>
      </dgm:prSet>
      <dgm:spPr/>
    </dgm:pt>
    <dgm:pt modelId="{47FB578C-7119-48B4-B828-479090E81800}" type="pres">
      <dgm:prSet presAssocID="{5657BB79-5B98-4555-8F12-77D706CD7E0F}" presName="rootComposite" presStyleCnt="0"/>
      <dgm:spPr/>
    </dgm:pt>
    <dgm:pt modelId="{A4D48474-CE1C-412C-8D88-D6E4A7D1E9BE}" type="pres">
      <dgm:prSet presAssocID="{5657BB79-5B98-4555-8F12-77D706CD7E0F}" presName="rootText" presStyleLbl="node3" presStyleIdx="3" presStyleCnt="8">
        <dgm:presLayoutVars>
          <dgm:chPref val="3"/>
        </dgm:presLayoutVars>
      </dgm:prSet>
      <dgm:spPr/>
    </dgm:pt>
    <dgm:pt modelId="{53AFA797-5CD1-4FF7-BF08-FA5CC217B4FA}" type="pres">
      <dgm:prSet presAssocID="{5657BB79-5B98-4555-8F12-77D706CD7E0F}" presName="rootConnector" presStyleLbl="node3" presStyleIdx="3" presStyleCnt="8"/>
      <dgm:spPr/>
    </dgm:pt>
    <dgm:pt modelId="{DBE36008-DE0A-40BE-945B-162EA643EF73}" type="pres">
      <dgm:prSet presAssocID="{5657BB79-5B98-4555-8F12-77D706CD7E0F}" presName="hierChild4" presStyleCnt="0"/>
      <dgm:spPr/>
    </dgm:pt>
    <dgm:pt modelId="{3FD551DD-B145-4919-8014-9CA948732AE5}" type="pres">
      <dgm:prSet presAssocID="{5657BB79-5B98-4555-8F12-77D706CD7E0F}" presName="hierChild5" presStyleCnt="0"/>
      <dgm:spPr/>
    </dgm:pt>
    <dgm:pt modelId="{A8CB55AE-D289-4790-9042-7CBF9956A664}" type="pres">
      <dgm:prSet presAssocID="{736DDA21-C31D-4215-805D-ECFFD9BC7B02}" presName="Name64" presStyleLbl="parChTrans1D3" presStyleIdx="4" presStyleCnt="8"/>
      <dgm:spPr/>
    </dgm:pt>
    <dgm:pt modelId="{1FE1DF34-08A7-4FEB-99F7-996E624D876E}" type="pres">
      <dgm:prSet presAssocID="{ABC6F80C-B619-483B-9235-4E3D80EF0B0C}" presName="hierRoot2" presStyleCnt="0">
        <dgm:presLayoutVars>
          <dgm:hierBranch val="init"/>
        </dgm:presLayoutVars>
      </dgm:prSet>
      <dgm:spPr/>
    </dgm:pt>
    <dgm:pt modelId="{4A004BE0-51AD-4119-BC0C-54BA648375E5}" type="pres">
      <dgm:prSet presAssocID="{ABC6F80C-B619-483B-9235-4E3D80EF0B0C}" presName="rootComposite" presStyleCnt="0"/>
      <dgm:spPr/>
    </dgm:pt>
    <dgm:pt modelId="{2011376F-B4A7-4169-A61A-9A859CBEEDF3}" type="pres">
      <dgm:prSet presAssocID="{ABC6F80C-B619-483B-9235-4E3D80EF0B0C}" presName="rootText" presStyleLbl="node3" presStyleIdx="4" presStyleCnt="8">
        <dgm:presLayoutVars>
          <dgm:chPref val="3"/>
        </dgm:presLayoutVars>
      </dgm:prSet>
      <dgm:spPr/>
    </dgm:pt>
    <dgm:pt modelId="{727276A4-4A89-4E79-AA76-9690C1BB8CBA}" type="pres">
      <dgm:prSet presAssocID="{ABC6F80C-B619-483B-9235-4E3D80EF0B0C}" presName="rootConnector" presStyleLbl="node3" presStyleIdx="4" presStyleCnt="8"/>
      <dgm:spPr/>
    </dgm:pt>
    <dgm:pt modelId="{61996EDA-8539-455F-A332-9C9FA0983A94}" type="pres">
      <dgm:prSet presAssocID="{ABC6F80C-B619-483B-9235-4E3D80EF0B0C}" presName="hierChild4" presStyleCnt="0"/>
      <dgm:spPr/>
    </dgm:pt>
    <dgm:pt modelId="{63B7DDBB-797D-4DD1-BDE4-276D207F3AB4}" type="pres">
      <dgm:prSet presAssocID="{ABC6F80C-B619-483B-9235-4E3D80EF0B0C}" presName="hierChild5" presStyleCnt="0"/>
      <dgm:spPr/>
    </dgm:pt>
    <dgm:pt modelId="{17D38B2C-67DE-42F3-90D8-246C69BC2E32}" type="pres">
      <dgm:prSet presAssocID="{3371D55D-D239-4657-897D-1B6499E7E87A}" presName="Name64" presStyleLbl="parChTrans1D3" presStyleIdx="5" presStyleCnt="8"/>
      <dgm:spPr/>
    </dgm:pt>
    <dgm:pt modelId="{54E64136-54C7-4231-B5B0-2BCC714A96B8}" type="pres">
      <dgm:prSet presAssocID="{BE19A445-E9E6-431E-BCC0-411BB345B162}" presName="hierRoot2" presStyleCnt="0">
        <dgm:presLayoutVars>
          <dgm:hierBranch val="init"/>
        </dgm:presLayoutVars>
      </dgm:prSet>
      <dgm:spPr/>
    </dgm:pt>
    <dgm:pt modelId="{6D1A59BC-AE40-4EE1-A17F-36C23EC01BAB}" type="pres">
      <dgm:prSet presAssocID="{BE19A445-E9E6-431E-BCC0-411BB345B162}" presName="rootComposite" presStyleCnt="0"/>
      <dgm:spPr/>
    </dgm:pt>
    <dgm:pt modelId="{FF18A07E-4D57-4C2C-B3B9-397FEC32300C}" type="pres">
      <dgm:prSet presAssocID="{BE19A445-E9E6-431E-BCC0-411BB345B162}" presName="rootText" presStyleLbl="node3" presStyleIdx="5" presStyleCnt="8">
        <dgm:presLayoutVars>
          <dgm:chPref val="3"/>
        </dgm:presLayoutVars>
      </dgm:prSet>
      <dgm:spPr/>
    </dgm:pt>
    <dgm:pt modelId="{EA653EB6-7558-4681-8793-2141CB8FBFCB}" type="pres">
      <dgm:prSet presAssocID="{BE19A445-E9E6-431E-BCC0-411BB345B162}" presName="rootConnector" presStyleLbl="node3" presStyleIdx="5" presStyleCnt="8"/>
      <dgm:spPr/>
    </dgm:pt>
    <dgm:pt modelId="{FBFED7D7-6E7F-4649-B551-BB1F24AB0903}" type="pres">
      <dgm:prSet presAssocID="{BE19A445-E9E6-431E-BCC0-411BB345B162}" presName="hierChild4" presStyleCnt="0"/>
      <dgm:spPr/>
    </dgm:pt>
    <dgm:pt modelId="{F094D8EF-322E-4543-B8C3-75AC2BD0D9E4}" type="pres">
      <dgm:prSet presAssocID="{BE19A445-E9E6-431E-BCC0-411BB345B162}" presName="hierChild5" presStyleCnt="0"/>
      <dgm:spPr/>
    </dgm:pt>
    <dgm:pt modelId="{9D1C73D7-500D-43F3-B78D-92BAA3DB77DE}" type="pres">
      <dgm:prSet presAssocID="{56FD20B9-6EA4-4184-9743-66A2BB92B03F}" presName="Name64" presStyleLbl="parChTrans1D3" presStyleIdx="6" presStyleCnt="8"/>
      <dgm:spPr/>
    </dgm:pt>
    <dgm:pt modelId="{033B543C-5B94-464A-9F08-3422C660064B}" type="pres">
      <dgm:prSet presAssocID="{C781A541-3E38-4BA5-8B3F-828EF42AD84B}" presName="hierRoot2" presStyleCnt="0">
        <dgm:presLayoutVars>
          <dgm:hierBranch val="init"/>
        </dgm:presLayoutVars>
      </dgm:prSet>
      <dgm:spPr/>
    </dgm:pt>
    <dgm:pt modelId="{78A22545-A69A-49D7-989E-A1EF165B015F}" type="pres">
      <dgm:prSet presAssocID="{C781A541-3E38-4BA5-8B3F-828EF42AD84B}" presName="rootComposite" presStyleCnt="0"/>
      <dgm:spPr/>
    </dgm:pt>
    <dgm:pt modelId="{808C53DC-D811-4261-9B89-0DC0F1A0D7AC}" type="pres">
      <dgm:prSet presAssocID="{C781A541-3E38-4BA5-8B3F-828EF42AD84B}" presName="rootText" presStyleLbl="node3" presStyleIdx="6" presStyleCnt="8">
        <dgm:presLayoutVars>
          <dgm:chPref val="3"/>
        </dgm:presLayoutVars>
      </dgm:prSet>
      <dgm:spPr/>
    </dgm:pt>
    <dgm:pt modelId="{9CB65B20-8F08-4A77-8EC8-035E12485CFD}" type="pres">
      <dgm:prSet presAssocID="{C781A541-3E38-4BA5-8B3F-828EF42AD84B}" presName="rootConnector" presStyleLbl="node3" presStyleIdx="6" presStyleCnt="8"/>
      <dgm:spPr/>
    </dgm:pt>
    <dgm:pt modelId="{876CB11C-7B22-41AD-B4E0-A71FD1441DFB}" type="pres">
      <dgm:prSet presAssocID="{C781A541-3E38-4BA5-8B3F-828EF42AD84B}" presName="hierChild4" presStyleCnt="0"/>
      <dgm:spPr/>
    </dgm:pt>
    <dgm:pt modelId="{EB6CF722-4589-4C35-A8B7-D46DA410C52B}" type="pres">
      <dgm:prSet presAssocID="{C781A541-3E38-4BA5-8B3F-828EF42AD84B}" presName="hierChild5" presStyleCnt="0"/>
      <dgm:spPr/>
    </dgm:pt>
    <dgm:pt modelId="{06ABA693-64DA-4AE4-A08A-415011B76F0B}" type="pres">
      <dgm:prSet presAssocID="{E5FC26CA-865E-4A23-85C4-DB3450D77973}" presName="Name64" presStyleLbl="parChTrans1D3" presStyleIdx="7" presStyleCnt="8"/>
      <dgm:spPr/>
    </dgm:pt>
    <dgm:pt modelId="{E9AD40CE-0752-4505-B84C-4DC603173064}" type="pres">
      <dgm:prSet presAssocID="{17EEB5C6-D49F-4FC8-9115-C68771626E64}" presName="hierRoot2" presStyleCnt="0">
        <dgm:presLayoutVars>
          <dgm:hierBranch val="init"/>
        </dgm:presLayoutVars>
      </dgm:prSet>
      <dgm:spPr/>
    </dgm:pt>
    <dgm:pt modelId="{67409EDA-76D8-4D1B-B248-3EC37EAF8983}" type="pres">
      <dgm:prSet presAssocID="{17EEB5C6-D49F-4FC8-9115-C68771626E64}" presName="rootComposite" presStyleCnt="0"/>
      <dgm:spPr/>
    </dgm:pt>
    <dgm:pt modelId="{5220596C-C793-4EF8-9A62-D164FF926E4C}" type="pres">
      <dgm:prSet presAssocID="{17EEB5C6-D49F-4FC8-9115-C68771626E64}" presName="rootText" presStyleLbl="node3" presStyleIdx="7" presStyleCnt="8">
        <dgm:presLayoutVars>
          <dgm:chPref val="3"/>
        </dgm:presLayoutVars>
      </dgm:prSet>
      <dgm:spPr/>
    </dgm:pt>
    <dgm:pt modelId="{6A49CDE6-8548-4A9D-B7B3-3EBE872144E5}" type="pres">
      <dgm:prSet presAssocID="{17EEB5C6-D49F-4FC8-9115-C68771626E64}" presName="rootConnector" presStyleLbl="node3" presStyleIdx="7" presStyleCnt="8"/>
      <dgm:spPr/>
    </dgm:pt>
    <dgm:pt modelId="{E4F05D2C-FA88-4D1A-B266-9863E8B48919}" type="pres">
      <dgm:prSet presAssocID="{17EEB5C6-D49F-4FC8-9115-C68771626E64}" presName="hierChild4" presStyleCnt="0"/>
      <dgm:spPr/>
    </dgm:pt>
    <dgm:pt modelId="{1B51A695-30AC-4377-AF04-6FFBB8735595}" type="pres">
      <dgm:prSet presAssocID="{17EEB5C6-D49F-4FC8-9115-C68771626E64}" presName="hierChild5" presStyleCnt="0"/>
      <dgm:spPr/>
    </dgm:pt>
    <dgm:pt modelId="{94491A1B-D5AA-4FCF-878A-5762767E883E}" type="pres">
      <dgm:prSet presAssocID="{A0DAF19F-F47C-4AD0-A2E3-EB48DB19DC2D}" presName="hierChild5" presStyleCnt="0"/>
      <dgm:spPr/>
    </dgm:pt>
    <dgm:pt modelId="{DE5F604F-EE34-4BE1-A1DF-E4EBC262C40C}" type="pres">
      <dgm:prSet presAssocID="{9301382C-F11A-4019-9756-54F4EB369F54}" presName="hierChild3" presStyleCnt="0"/>
      <dgm:spPr/>
    </dgm:pt>
  </dgm:ptLst>
  <dgm:cxnLst>
    <dgm:cxn modelId="{7A102909-91AC-4FC5-981E-1B1A0FAC0AF0}" type="presOf" srcId="{BE19A445-E9E6-431E-BCC0-411BB345B162}" destId="{EA653EB6-7558-4681-8793-2141CB8FBFCB}" srcOrd="1" destOrd="0" presId="urn:microsoft.com/office/officeart/2009/3/layout/HorizontalOrganizationChart"/>
    <dgm:cxn modelId="{BDF61C0B-7B68-4BC6-A21B-7E53AB4EB266}" type="presOf" srcId="{3C793540-293A-40B4-A52C-0ADBD30D14B6}" destId="{BCE72BD0-D4D7-47B7-BC69-CEC8E386742E}" srcOrd="0" destOrd="0" presId="urn:microsoft.com/office/officeart/2009/3/layout/HorizontalOrganizationChart"/>
    <dgm:cxn modelId="{449FB215-01BB-4B96-A555-2C63272EEBE6}" srcId="{A0DAF19F-F47C-4AD0-A2E3-EB48DB19DC2D}" destId="{BE19A445-E9E6-431E-BCC0-411BB345B162}" srcOrd="5" destOrd="0" parTransId="{3371D55D-D239-4657-897D-1B6499E7E87A}" sibTransId="{0B6CA81D-C8C6-4F78-91D1-EF5924310238}"/>
    <dgm:cxn modelId="{86D3631B-A1BB-4DEF-87C8-BC14F796464D}" type="presOf" srcId="{A0DAF19F-F47C-4AD0-A2E3-EB48DB19DC2D}" destId="{D8F4ABA9-B786-4BFA-8247-BA935DF69CE1}" srcOrd="1" destOrd="0" presId="urn:microsoft.com/office/officeart/2009/3/layout/HorizontalOrganizationChart"/>
    <dgm:cxn modelId="{283D5C24-812A-460F-83A3-4FCD04C67A54}" type="presOf" srcId="{9301382C-F11A-4019-9756-54F4EB369F54}" destId="{8FDC678B-143C-4263-AFAB-AC3B22CB30A7}" srcOrd="0" destOrd="0" presId="urn:microsoft.com/office/officeart/2009/3/layout/HorizontalOrganizationChart"/>
    <dgm:cxn modelId="{6E548925-5758-45B8-A16C-EEDC6DD5C234}" type="presOf" srcId="{02140FE4-C6BE-4CDF-82FA-B60E4E677B37}" destId="{9478B4FB-57CA-410B-A5C3-88D0A34C2F1A}" srcOrd="0" destOrd="0" presId="urn:microsoft.com/office/officeart/2009/3/layout/HorizontalOrganizationChart"/>
    <dgm:cxn modelId="{164FB15F-A012-4D97-A4E6-FA7275540E88}" type="presOf" srcId="{332561F4-FEC0-4D75-9FC4-2897B1B01F30}" destId="{AC418ACF-57D5-40C8-8743-D69F283BBC8A}" srcOrd="0" destOrd="0" presId="urn:microsoft.com/office/officeart/2009/3/layout/HorizontalOrganizationChart"/>
    <dgm:cxn modelId="{7E2E0960-AD2F-45F3-BCBA-99C056C9C2FA}" type="presOf" srcId="{A4DB8515-D0E5-4E27-B1F0-DB2125F03047}" destId="{ED030F37-55D0-428E-A12B-238E96771EFB}" srcOrd="1" destOrd="0" presId="urn:microsoft.com/office/officeart/2009/3/layout/HorizontalOrganizationChart"/>
    <dgm:cxn modelId="{ACFEEA60-6623-4E7E-80D7-DC286AC50A5E}" type="presOf" srcId="{A0DAF19F-F47C-4AD0-A2E3-EB48DB19DC2D}" destId="{586772C4-10FC-4BFE-B267-84DA15A3CDCE}" srcOrd="0" destOrd="0" presId="urn:microsoft.com/office/officeart/2009/3/layout/HorizontalOrganizationChart"/>
    <dgm:cxn modelId="{63BE4542-5FD3-425A-AA2A-EDE164A65D9B}" type="presOf" srcId="{E5FC26CA-865E-4A23-85C4-DB3450D77973}" destId="{06ABA693-64DA-4AE4-A08A-415011B76F0B}" srcOrd="0" destOrd="0" presId="urn:microsoft.com/office/officeart/2009/3/layout/HorizontalOrganizationChart"/>
    <dgm:cxn modelId="{A3E53366-CB51-457B-98E2-BA5DAD9F9983}" type="presOf" srcId="{13584A64-2872-4DD3-9792-FC659DC726A1}" destId="{D59EEADD-E8B2-44C5-86FB-B6F52EA37261}" srcOrd="0" destOrd="0" presId="urn:microsoft.com/office/officeart/2009/3/layout/HorizontalOrganizationChart"/>
    <dgm:cxn modelId="{5B465267-EAD6-4938-A0B4-DA5FAC937010}" type="presOf" srcId="{C3757CEF-7DD8-4A96-8F86-A5D9D94E0EDC}" destId="{F845415B-96DA-4C5B-B367-771201461CA0}" srcOrd="1" destOrd="0" presId="urn:microsoft.com/office/officeart/2009/3/layout/HorizontalOrganizationChart"/>
    <dgm:cxn modelId="{37425947-5992-4C10-BE92-F74DCB3A69FC}" srcId="{9301382C-F11A-4019-9756-54F4EB369F54}" destId="{A0DAF19F-F47C-4AD0-A2E3-EB48DB19DC2D}" srcOrd="0" destOrd="0" parTransId="{5445AD82-0B07-44B2-A230-13E2762139B9}" sibTransId="{0F47F900-4072-4FEC-A6FD-5981ADAFD2F8}"/>
    <dgm:cxn modelId="{2182664A-C4EC-4362-9DEF-56F56CF6F980}" type="presOf" srcId="{C781A541-3E38-4BA5-8B3F-828EF42AD84B}" destId="{9CB65B20-8F08-4A77-8EC8-035E12485CFD}" srcOrd="1" destOrd="0" presId="urn:microsoft.com/office/officeart/2009/3/layout/HorizontalOrganizationChart"/>
    <dgm:cxn modelId="{504CA36D-2C2E-4CC4-AAF0-C04010C80547}" srcId="{A0DAF19F-F47C-4AD0-A2E3-EB48DB19DC2D}" destId="{C3757CEF-7DD8-4A96-8F86-A5D9D94E0EDC}" srcOrd="2" destOrd="0" parTransId="{3C793540-293A-40B4-A52C-0ADBD30D14B6}" sibTransId="{590F7E68-0643-49E4-BB56-9024C03250D9}"/>
    <dgm:cxn modelId="{F5A3CC6D-A12B-44BD-B3FF-6FC5280A9351}" type="presOf" srcId="{ABC6F80C-B619-483B-9235-4E3D80EF0B0C}" destId="{2011376F-B4A7-4169-A61A-9A859CBEEDF3}" srcOrd="0" destOrd="0" presId="urn:microsoft.com/office/officeart/2009/3/layout/HorizontalOrganizationChart"/>
    <dgm:cxn modelId="{75F2C44E-81B2-4017-8D16-AB1B72C82E4C}" type="presOf" srcId="{BCBFD725-9405-4A4A-9700-47F8DFF6C9EE}" destId="{5C31D465-1F02-48E2-9D99-698B2DEDDE60}" srcOrd="0" destOrd="0" presId="urn:microsoft.com/office/officeart/2009/3/layout/HorizontalOrganizationChart"/>
    <dgm:cxn modelId="{ED80D876-E70D-4118-9D2A-B9A21C715C94}" srcId="{A0DAF19F-F47C-4AD0-A2E3-EB48DB19DC2D}" destId="{332561F4-FEC0-4D75-9FC4-2897B1B01F30}" srcOrd="1" destOrd="0" parTransId="{13584A64-2872-4DD3-9792-FC659DC726A1}" sibTransId="{DF6AFC27-E542-4A5C-8326-B5C7AF0EE32F}"/>
    <dgm:cxn modelId="{B7C5EA7B-02CD-472F-83CF-356B19F70525}" type="presOf" srcId="{17EEB5C6-D49F-4FC8-9115-C68771626E64}" destId="{6A49CDE6-8548-4A9D-B7B3-3EBE872144E5}" srcOrd="1" destOrd="0" presId="urn:microsoft.com/office/officeart/2009/3/layout/HorizontalOrganizationChart"/>
    <dgm:cxn modelId="{4916107C-A57B-4ABE-A494-3D55F80D9CBB}" type="presOf" srcId="{17EEB5C6-D49F-4FC8-9115-C68771626E64}" destId="{5220596C-C793-4EF8-9A62-D164FF926E4C}" srcOrd="0" destOrd="0" presId="urn:microsoft.com/office/officeart/2009/3/layout/HorizontalOrganizationChart"/>
    <dgm:cxn modelId="{63FFFC82-680D-4AEC-8131-7B3EA5C3B998}" srcId="{A0DAF19F-F47C-4AD0-A2E3-EB48DB19DC2D}" destId="{5657BB79-5B98-4555-8F12-77D706CD7E0F}" srcOrd="3" destOrd="0" parTransId="{02140FE4-C6BE-4CDF-82FA-B60E4E677B37}" sibTransId="{993EDC2D-552B-47C2-85C7-8FB468E86641}"/>
    <dgm:cxn modelId="{8D3B4B83-2A1B-4A7E-86BC-44754AFB6BDB}" type="presOf" srcId="{ABC6F80C-B619-483B-9235-4E3D80EF0B0C}" destId="{727276A4-4A89-4E79-AA76-9690C1BB8CBA}" srcOrd="1" destOrd="0" presId="urn:microsoft.com/office/officeart/2009/3/layout/HorizontalOrganizationChart"/>
    <dgm:cxn modelId="{ADCC6F84-F241-43DC-BE17-21856C941770}" type="presOf" srcId="{5657BB79-5B98-4555-8F12-77D706CD7E0F}" destId="{A4D48474-CE1C-412C-8D88-D6E4A7D1E9BE}" srcOrd="0" destOrd="0" presId="urn:microsoft.com/office/officeart/2009/3/layout/HorizontalOrganizationChart"/>
    <dgm:cxn modelId="{A1526C8A-CDEE-4F5C-A508-022FD19B62E7}" srcId="{B2540384-E754-46E6-88DA-9013F3AEA50E}" destId="{9301382C-F11A-4019-9756-54F4EB369F54}" srcOrd="0" destOrd="0" parTransId="{DB5950E6-CF27-4E17-BDAE-9DEB797DFA08}" sibTransId="{A13AE638-73B5-437F-AEA8-635ECB327090}"/>
    <dgm:cxn modelId="{F1FF4D9C-1D47-47CB-AC93-207E8DB1E852}" type="presOf" srcId="{3371D55D-D239-4657-897D-1B6499E7E87A}" destId="{17D38B2C-67DE-42F3-90D8-246C69BC2E32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5882B3A7-8FEA-45AD-A6F9-E1940662FD7C}" type="presOf" srcId="{A4DB8515-D0E5-4E27-B1F0-DB2125F03047}" destId="{DAFAF71A-828E-4469-B4DA-931A50374835}" srcOrd="0" destOrd="0" presId="urn:microsoft.com/office/officeart/2009/3/layout/HorizontalOrganizationChart"/>
    <dgm:cxn modelId="{F76AE8A8-1594-4AB5-90CC-0F2EDE38C873}" srcId="{A0DAF19F-F47C-4AD0-A2E3-EB48DB19DC2D}" destId="{ABC6F80C-B619-483B-9235-4E3D80EF0B0C}" srcOrd="4" destOrd="0" parTransId="{736DDA21-C31D-4215-805D-ECFFD9BC7B02}" sibTransId="{5BD3D63A-8365-41F2-A01F-1F45EDD04FCE}"/>
    <dgm:cxn modelId="{A8372FAA-57F8-4BFC-BD05-E2C1C4EE2C20}" type="presOf" srcId="{736DDA21-C31D-4215-805D-ECFFD9BC7B02}" destId="{A8CB55AE-D289-4790-9042-7CBF9956A664}" srcOrd="0" destOrd="0" presId="urn:microsoft.com/office/officeart/2009/3/layout/HorizontalOrganizationChart"/>
    <dgm:cxn modelId="{8E17EEBA-A97F-4758-B5D5-C2799CC4E5BC}" type="presOf" srcId="{9301382C-F11A-4019-9756-54F4EB369F54}" destId="{BA77DE97-12E3-4831-8F20-369FE59FB49F}" srcOrd="1" destOrd="0" presId="urn:microsoft.com/office/officeart/2009/3/layout/HorizontalOrganizationChart"/>
    <dgm:cxn modelId="{B352C7BB-5FA8-47F6-BE8B-983B69178A3E}" type="presOf" srcId="{C781A541-3E38-4BA5-8B3F-828EF42AD84B}" destId="{808C53DC-D811-4261-9B89-0DC0F1A0D7AC}" srcOrd="0" destOrd="0" presId="urn:microsoft.com/office/officeart/2009/3/layout/HorizontalOrganizationChart"/>
    <dgm:cxn modelId="{BA13DABD-768F-4F63-B4C8-FA113495E369}" type="presOf" srcId="{C3757CEF-7DD8-4A96-8F86-A5D9D94E0EDC}" destId="{57ED52F6-5193-4F4A-979F-6B7AA94A2146}" srcOrd="0" destOrd="0" presId="urn:microsoft.com/office/officeart/2009/3/layout/HorizontalOrganizationChart"/>
    <dgm:cxn modelId="{A48D3EBE-3B05-4383-BBF5-E19A185A4FF0}" srcId="{A0DAF19F-F47C-4AD0-A2E3-EB48DB19DC2D}" destId="{A4DB8515-D0E5-4E27-B1F0-DB2125F03047}" srcOrd="0" destOrd="0" parTransId="{BCBFD725-9405-4A4A-9700-47F8DFF6C9EE}" sibTransId="{094E818B-1C86-407C-9B12-A5C03689B0AF}"/>
    <dgm:cxn modelId="{8648E7E2-B9E5-42E7-A332-892BD772458D}" type="presOf" srcId="{332561F4-FEC0-4D75-9FC4-2897B1B01F30}" destId="{CE176246-663D-4516-9654-9E01CFE9A3D9}" srcOrd="1" destOrd="0" presId="urn:microsoft.com/office/officeart/2009/3/layout/HorizontalOrganizationChart"/>
    <dgm:cxn modelId="{0DC69CE3-0AD0-4FFD-99B5-D284DF028B7F}" type="presOf" srcId="{5657BB79-5B98-4555-8F12-77D706CD7E0F}" destId="{53AFA797-5CD1-4FF7-BF08-FA5CC217B4FA}" srcOrd="1" destOrd="0" presId="urn:microsoft.com/office/officeart/2009/3/layout/HorizontalOrganizationChart"/>
    <dgm:cxn modelId="{B9850EE5-4483-4B99-92F9-78647B898203}" type="presOf" srcId="{5445AD82-0B07-44B2-A230-13E2762139B9}" destId="{968D07C9-7B95-4C33-B1FA-BBC12A31EC4F}" srcOrd="0" destOrd="0" presId="urn:microsoft.com/office/officeart/2009/3/layout/HorizontalOrganizationChart"/>
    <dgm:cxn modelId="{1E73C8F2-2247-4B40-9D96-B531BFDFA074}" srcId="{A0DAF19F-F47C-4AD0-A2E3-EB48DB19DC2D}" destId="{17EEB5C6-D49F-4FC8-9115-C68771626E64}" srcOrd="7" destOrd="0" parTransId="{E5FC26CA-865E-4A23-85C4-DB3450D77973}" sibTransId="{0BC9A253-EB97-422C-BA59-296EF101B17D}"/>
    <dgm:cxn modelId="{82354AF7-FFBA-4D6E-8E38-11F647AB21FD}" type="presOf" srcId="{56FD20B9-6EA4-4184-9743-66A2BB92B03F}" destId="{9D1C73D7-500D-43F3-B78D-92BAA3DB77DE}" srcOrd="0" destOrd="0" presId="urn:microsoft.com/office/officeart/2009/3/layout/HorizontalOrganizationChart"/>
    <dgm:cxn modelId="{87D8B0FF-B620-4073-B575-3DAF9BE5C8D3}" srcId="{A0DAF19F-F47C-4AD0-A2E3-EB48DB19DC2D}" destId="{C781A541-3E38-4BA5-8B3F-828EF42AD84B}" srcOrd="6" destOrd="0" parTransId="{56FD20B9-6EA4-4184-9743-66A2BB92B03F}" sibTransId="{C8747783-5208-47A0-9E1A-60B829ED605E}"/>
    <dgm:cxn modelId="{681AD0FF-05BE-47C2-AB02-FB35ED5D569A}" type="presOf" srcId="{BE19A445-E9E6-431E-BCC0-411BB345B162}" destId="{FF18A07E-4D57-4C2C-B3B9-397FEC32300C}" srcOrd="0" destOrd="0" presId="urn:microsoft.com/office/officeart/2009/3/layout/HorizontalOrganizationChart"/>
    <dgm:cxn modelId="{B3CAB40B-6465-4AFD-9707-C0DCF338CE21}" type="presParOf" srcId="{FC594519-ACA9-46B6-8694-8E174AC02840}" destId="{9C38368E-3D3F-4054-A90C-371DF4007014}" srcOrd="0" destOrd="0" presId="urn:microsoft.com/office/officeart/2009/3/layout/HorizontalOrganizationChart"/>
    <dgm:cxn modelId="{D44FEC52-A857-4C7F-9694-6082881E7FC8}" type="presParOf" srcId="{9C38368E-3D3F-4054-A90C-371DF4007014}" destId="{AEED31EE-BAE1-4340-9A46-850DA6264FF9}" srcOrd="0" destOrd="0" presId="urn:microsoft.com/office/officeart/2009/3/layout/HorizontalOrganizationChart"/>
    <dgm:cxn modelId="{05836D34-BD1F-4BD8-AB34-B0DFEE65C8D5}" type="presParOf" srcId="{AEED31EE-BAE1-4340-9A46-850DA6264FF9}" destId="{8FDC678B-143C-4263-AFAB-AC3B22CB30A7}" srcOrd="0" destOrd="0" presId="urn:microsoft.com/office/officeart/2009/3/layout/HorizontalOrganizationChart"/>
    <dgm:cxn modelId="{9F83F706-F9AF-4CCD-8F17-07C9F59667CB}" type="presParOf" srcId="{AEED31EE-BAE1-4340-9A46-850DA6264FF9}" destId="{BA77DE97-12E3-4831-8F20-369FE59FB49F}" srcOrd="1" destOrd="0" presId="urn:microsoft.com/office/officeart/2009/3/layout/HorizontalOrganizationChart"/>
    <dgm:cxn modelId="{C732B1D9-4255-4B66-BC43-B6DDCCDE2398}" type="presParOf" srcId="{9C38368E-3D3F-4054-A90C-371DF4007014}" destId="{FECAAF4F-1E5D-4071-AF5F-50918C87B93D}" srcOrd="1" destOrd="0" presId="urn:microsoft.com/office/officeart/2009/3/layout/HorizontalOrganizationChart"/>
    <dgm:cxn modelId="{5D5FAD6A-65D8-48C1-A5C0-E1C9FF3718F0}" type="presParOf" srcId="{FECAAF4F-1E5D-4071-AF5F-50918C87B93D}" destId="{968D07C9-7B95-4C33-B1FA-BBC12A31EC4F}" srcOrd="0" destOrd="0" presId="urn:microsoft.com/office/officeart/2009/3/layout/HorizontalOrganizationChart"/>
    <dgm:cxn modelId="{887E96A1-6AC2-43AF-B55A-F78792406825}" type="presParOf" srcId="{FECAAF4F-1E5D-4071-AF5F-50918C87B93D}" destId="{0D6D5997-4E9E-4B27-8734-65F78963124F}" srcOrd="1" destOrd="0" presId="urn:microsoft.com/office/officeart/2009/3/layout/HorizontalOrganizationChart"/>
    <dgm:cxn modelId="{FEF27C3C-256D-4C6D-B447-38A0088A93DF}" type="presParOf" srcId="{0D6D5997-4E9E-4B27-8734-65F78963124F}" destId="{5C9AC949-DB1C-481D-A470-5C6C9675C306}" srcOrd="0" destOrd="0" presId="urn:microsoft.com/office/officeart/2009/3/layout/HorizontalOrganizationChart"/>
    <dgm:cxn modelId="{DAA8B83D-B8A9-4771-A615-820FBD89CB58}" type="presParOf" srcId="{5C9AC949-DB1C-481D-A470-5C6C9675C306}" destId="{586772C4-10FC-4BFE-B267-84DA15A3CDCE}" srcOrd="0" destOrd="0" presId="urn:microsoft.com/office/officeart/2009/3/layout/HorizontalOrganizationChart"/>
    <dgm:cxn modelId="{FAC2C2E3-EB04-4809-A87A-4C062A2F530C}" type="presParOf" srcId="{5C9AC949-DB1C-481D-A470-5C6C9675C306}" destId="{D8F4ABA9-B786-4BFA-8247-BA935DF69CE1}" srcOrd="1" destOrd="0" presId="urn:microsoft.com/office/officeart/2009/3/layout/HorizontalOrganizationChart"/>
    <dgm:cxn modelId="{6E98B4F9-FE06-4A63-81D7-5FC997919CB2}" type="presParOf" srcId="{0D6D5997-4E9E-4B27-8734-65F78963124F}" destId="{E141EC2D-3CCB-4538-8308-F590F26142DE}" srcOrd="1" destOrd="0" presId="urn:microsoft.com/office/officeart/2009/3/layout/HorizontalOrganizationChart"/>
    <dgm:cxn modelId="{15819789-B4A3-49E9-9238-4BE914ADA030}" type="presParOf" srcId="{E141EC2D-3CCB-4538-8308-F590F26142DE}" destId="{5C31D465-1F02-48E2-9D99-698B2DEDDE60}" srcOrd="0" destOrd="0" presId="urn:microsoft.com/office/officeart/2009/3/layout/HorizontalOrganizationChart"/>
    <dgm:cxn modelId="{473A7A11-51A6-497E-BB77-8BEB2D60A7CC}" type="presParOf" srcId="{E141EC2D-3CCB-4538-8308-F590F26142DE}" destId="{B5407841-B5ED-4553-8B39-1754C15C1D76}" srcOrd="1" destOrd="0" presId="urn:microsoft.com/office/officeart/2009/3/layout/HorizontalOrganizationChart"/>
    <dgm:cxn modelId="{A994B7C9-23D5-435E-A6A3-2EF578281CF0}" type="presParOf" srcId="{B5407841-B5ED-4553-8B39-1754C15C1D76}" destId="{1A73D49E-438C-4F13-9D2A-CDF4C281C018}" srcOrd="0" destOrd="0" presId="urn:microsoft.com/office/officeart/2009/3/layout/HorizontalOrganizationChart"/>
    <dgm:cxn modelId="{7795EF7F-A71F-4A42-88FD-70FA97EE1FDA}" type="presParOf" srcId="{1A73D49E-438C-4F13-9D2A-CDF4C281C018}" destId="{DAFAF71A-828E-4469-B4DA-931A50374835}" srcOrd="0" destOrd="0" presId="urn:microsoft.com/office/officeart/2009/3/layout/HorizontalOrganizationChart"/>
    <dgm:cxn modelId="{BC5BE7A3-8E11-4E73-8CB7-9BEFA9DFDFA8}" type="presParOf" srcId="{1A73D49E-438C-4F13-9D2A-CDF4C281C018}" destId="{ED030F37-55D0-428E-A12B-238E96771EFB}" srcOrd="1" destOrd="0" presId="urn:microsoft.com/office/officeart/2009/3/layout/HorizontalOrganizationChart"/>
    <dgm:cxn modelId="{C1F17F02-3FE9-40CA-8812-FEC01767788F}" type="presParOf" srcId="{B5407841-B5ED-4553-8B39-1754C15C1D76}" destId="{2373A719-6797-4609-BDE1-55BA62B0957D}" srcOrd="1" destOrd="0" presId="urn:microsoft.com/office/officeart/2009/3/layout/HorizontalOrganizationChart"/>
    <dgm:cxn modelId="{56C8E4AB-E816-42C3-8512-CD3FC38BA9B5}" type="presParOf" srcId="{B5407841-B5ED-4553-8B39-1754C15C1D76}" destId="{08B77401-C61A-4F37-8D29-6C7370DC87C6}" srcOrd="2" destOrd="0" presId="urn:microsoft.com/office/officeart/2009/3/layout/HorizontalOrganizationChart"/>
    <dgm:cxn modelId="{AE0FEBD5-CCDE-496E-AD8B-95A6921D07AE}" type="presParOf" srcId="{E141EC2D-3CCB-4538-8308-F590F26142DE}" destId="{D59EEADD-E8B2-44C5-86FB-B6F52EA37261}" srcOrd="2" destOrd="0" presId="urn:microsoft.com/office/officeart/2009/3/layout/HorizontalOrganizationChart"/>
    <dgm:cxn modelId="{2F5D92A5-17F3-4EAA-8CCE-C05FB34FCDDE}" type="presParOf" srcId="{E141EC2D-3CCB-4538-8308-F590F26142DE}" destId="{7A6433D7-58BB-4A17-8500-0C3CF4631076}" srcOrd="3" destOrd="0" presId="urn:microsoft.com/office/officeart/2009/3/layout/HorizontalOrganizationChart"/>
    <dgm:cxn modelId="{9493E659-80D3-49EF-826B-26892FA1798E}" type="presParOf" srcId="{7A6433D7-58BB-4A17-8500-0C3CF4631076}" destId="{F58F39E9-10A1-4163-98C8-1F22628D2E13}" srcOrd="0" destOrd="0" presId="urn:microsoft.com/office/officeart/2009/3/layout/HorizontalOrganizationChart"/>
    <dgm:cxn modelId="{9BAE048E-6070-4C03-9C1D-98B29FEA9691}" type="presParOf" srcId="{F58F39E9-10A1-4163-98C8-1F22628D2E13}" destId="{AC418ACF-57D5-40C8-8743-D69F283BBC8A}" srcOrd="0" destOrd="0" presId="urn:microsoft.com/office/officeart/2009/3/layout/HorizontalOrganizationChart"/>
    <dgm:cxn modelId="{D41C0AEE-D1EA-4453-9302-D5F9DD38BA2D}" type="presParOf" srcId="{F58F39E9-10A1-4163-98C8-1F22628D2E13}" destId="{CE176246-663D-4516-9654-9E01CFE9A3D9}" srcOrd="1" destOrd="0" presId="urn:microsoft.com/office/officeart/2009/3/layout/HorizontalOrganizationChart"/>
    <dgm:cxn modelId="{FF2809D5-B7C3-4407-962C-8D33AA3EF3F6}" type="presParOf" srcId="{7A6433D7-58BB-4A17-8500-0C3CF4631076}" destId="{4A0621B5-F9FD-4532-9F4C-F38B213D9385}" srcOrd="1" destOrd="0" presId="urn:microsoft.com/office/officeart/2009/3/layout/HorizontalOrganizationChart"/>
    <dgm:cxn modelId="{038B6B1C-D172-42A0-B3BA-030C2BD5350D}" type="presParOf" srcId="{7A6433D7-58BB-4A17-8500-0C3CF4631076}" destId="{6CD2C3D8-37C4-4CFB-928A-E68967D39347}" srcOrd="2" destOrd="0" presId="urn:microsoft.com/office/officeart/2009/3/layout/HorizontalOrganizationChart"/>
    <dgm:cxn modelId="{2021A657-A059-493C-AE5B-9FFB779A0C55}" type="presParOf" srcId="{E141EC2D-3CCB-4538-8308-F590F26142DE}" destId="{BCE72BD0-D4D7-47B7-BC69-CEC8E386742E}" srcOrd="4" destOrd="0" presId="urn:microsoft.com/office/officeart/2009/3/layout/HorizontalOrganizationChart"/>
    <dgm:cxn modelId="{85AECF2E-4E51-406C-B7FD-694EAF37E8A5}" type="presParOf" srcId="{E141EC2D-3CCB-4538-8308-F590F26142DE}" destId="{796FB714-79C6-4D1B-A4E5-0E143FBFCDAB}" srcOrd="5" destOrd="0" presId="urn:microsoft.com/office/officeart/2009/3/layout/HorizontalOrganizationChart"/>
    <dgm:cxn modelId="{BC9981F1-9647-476B-9337-FDE0C6792432}" type="presParOf" srcId="{796FB714-79C6-4D1B-A4E5-0E143FBFCDAB}" destId="{BD9E9455-1E47-4434-903E-79A40403DC27}" srcOrd="0" destOrd="0" presId="urn:microsoft.com/office/officeart/2009/3/layout/HorizontalOrganizationChart"/>
    <dgm:cxn modelId="{22EA960C-1FBC-4ABF-BE66-6BA2F0655E38}" type="presParOf" srcId="{BD9E9455-1E47-4434-903E-79A40403DC27}" destId="{57ED52F6-5193-4F4A-979F-6B7AA94A2146}" srcOrd="0" destOrd="0" presId="urn:microsoft.com/office/officeart/2009/3/layout/HorizontalOrganizationChart"/>
    <dgm:cxn modelId="{79C3E901-CEFA-4E95-B3F3-3DB02008FD10}" type="presParOf" srcId="{BD9E9455-1E47-4434-903E-79A40403DC27}" destId="{F845415B-96DA-4C5B-B367-771201461CA0}" srcOrd="1" destOrd="0" presId="urn:microsoft.com/office/officeart/2009/3/layout/HorizontalOrganizationChart"/>
    <dgm:cxn modelId="{1A199C20-F1CA-42D2-9DEC-8B2F0E9DCFE2}" type="presParOf" srcId="{796FB714-79C6-4D1B-A4E5-0E143FBFCDAB}" destId="{3B2E56EC-9EF5-4D05-86CC-035474BF5A06}" srcOrd="1" destOrd="0" presId="urn:microsoft.com/office/officeart/2009/3/layout/HorizontalOrganizationChart"/>
    <dgm:cxn modelId="{65F67A8A-B9CD-438D-991F-7D055CBA8F76}" type="presParOf" srcId="{796FB714-79C6-4D1B-A4E5-0E143FBFCDAB}" destId="{C97A19E0-5A31-40BF-BAF0-35E98213422E}" srcOrd="2" destOrd="0" presId="urn:microsoft.com/office/officeart/2009/3/layout/HorizontalOrganizationChart"/>
    <dgm:cxn modelId="{06A59565-CCE8-41EA-8513-1E334617B331}" type="presParOf" srcId="{E141EC2D-3CCB-4538-8308-F590F26142DE}" destId="{9478B4FB-57CA-410B-A5C3-88D0A34C2F1A}" srcOrd="6" destOrd="0" presId="urn:microsoft.com/office/officeart/2009/3/layout/HorizontalOrganizationChart"/>
    <dgm:cxn modelId="{ACB7D30F-96B0-4E72-BF09-8B8386230E09}" type="presParOf" srcId="{E141EC2D-3CCB-4538-8308-F590F26142DE}" destId="{CB869424-B218-4562-B48E-55EF7EFF93A2}" srcOrd="7" destOrd="0" presId="urn:microsoft.com/office/officeart/2009/3/layout/HorizontalOrganizationChart"/>
    <dgm:cxn modelId="{6D428F81-5D9F-4106-A6BA-311F3350906A}" type="presParOf" srcId="{CB869424-B218-4562-B48E-55EF7EFF93A2}" destId="{47FB578C-7119-48B4-B828-479090E81800}" srcOrd="0" destOrd="0" presId="urn:microsoft.com/office/officeart/2009/3/layout/HorizontalOrganizationChart"/>
    <dgm:cxn modelId="{25A68904-E7ED-4560-98AB-A9F860573326}" type="presParOf" srcId="{47FB578C-7119-48B4-B828-479090E81800}" destId="{A4D48474-CE1C-412C-8D88-D6E4A7D1E9BE}" srcOrd="0" destOrd="0" presId="urn:microsoft.com/office/officeart/2009/3/layout/HorizontalOrganizationChart"/>
    <dgm:cxn modelId="{78FDB9F8-211F-4E50-8AF2-F6E80A12CF8C}" type="presParOf" srcId="{47FB578C-7119-48B4-B828-479090E81800}" destId="{53AFA797-5CD1-4FF7-BF08-FA5CC217B4FA}" srcOrd="1" destOrd="0" presId="urn:microsoft.com/office/officeart/2009/3/layout/HorizontalOrganizationChart"/>
    <dgm:cxn modelId="{BF20FBF3-33EE-4590-B4E8-71C6A3A9AEDC}" type="presParOf" srcId="{CB869424-B218-4562-B48E-55EF7EFF93A2}" destId="{DBE36008-DE0A-40BE-945B-162EA643EF73}" srcOrd="1" destOrd="0" presId="urn:microsoft.com/office/officeart/2009/3/layout/HorizontalOrganizationChart"/>
    <dgm:cxn modelId="{99078416-E6C2-4458-BA10-EAAFFEBD046E}" type="presParOf" srcId="{CB869424-B218-4562-B48E-55EF7EFF93A2}" destId="{3FD551DD-B145-4919-8014-9CA948732AE5}" srcOrd="2" destOrd="0" presId="urn:microsoft.com/office/officeart/2009/3/layout/HorizontalOrganizationChart"/>
    <dgm:cxn modelId="{F082DFD8-A79A-481C-A389-D5D442A163CF}" type="presParOf" srcId="{E141EC2D-3CCB-4538-8308-F590F26142DE}" destId="{A8CB55AE-D289-4790-9042-7CBF9956A664}" srcOrd="8" destOrd="0" presId="urn:microsoft.com/office/officeart/2009/3/layout/HorizontalOrganizationChart"/>
    <dgm:cxn modelId="{14A16984-2EB6-4717-8B25-F1E1E0E11E0B}" type="presParOf" srcId="{E141EC2D-3CCB-4538-8308-F590F26142DE}" destId="{1FE1DF34-08A7-4FEB-99F7-996E624D876E}" srcOrd="9" destOrd="0" presId="urn:microsoft.com/office/officeart/2009/3/layout/HorizontalOrganizationChart"/>
    <dgm:cxn modelId="{3123D752-BEAA-41CA-B68F-B953BB0B9ECD}" type="presParOf" srcId="{1FE1DF34-08A7-4FEB-99F7-996E624D876E}" destId="{4A004BE0-51AD-4119-BC0C-54BA648375E5}" srcOrd="0" destOrd="0" presId="urn:microsoft.com/office/officeart/2009/3/layout/HorizontalOrganizationChart"/>
    <dgm:cxn modelId="{90DB6524-A22C-453A-A4FA-D4FB9709D3F0}" type="presParOf" srcId="{4A004BE0-51AD-4119-BC0C-54BA648375E5}" destId="{2011376F-B4A7-4169-A61A-9A859CBEEDF3}" srcOrd="0" destOrd="0" presId="urn:microsoft.com/office/officeart/2009/3/layout/HorizontalOrganizationChart"/>
    <dgm:cxn modelId="{904596B4-8927-40AB-B883-B8695AB37D99}" type="presParOf" srcId="{4A004BE0-51AD-4119-BC0C-54BA648375E5}" destId="{727276A4-4A89-4E79-AA76-9690C1BB8CBA}" srcOrd="1" destOrd="0" presId="urn:microsoft.com/office/officeart/2009/3/layout/HorizontalOrganizationChart"/>
    <dgm:cxn modelId="{0DE25E52-A486-421A-9AE0-67F90FF5191A}" type="presParOf" srcId="{1FE1DF34-08A7-4FEB-99F7-996E624D876E}" destId="{61996EDA-8539-455F-A332-9C9FA0983A94}" srcOrd="1" destOrd="0" presId="urn:microsoft.com/office/officeart/2009/3/layout/HorizontalOrganizationChart"/>
    <dgm:cxn modelId="{6E1F8FFC-98C5-4C11-AF75-92AD5077BF7E}" type="presParOf" srcId="{1FE1DF34-08A7-4FEB-99F7-996E624D876E}" destId="{63B7DDBB-797D-4DD1-BDE4-276D207F3AB4}" srcOrd="2" destOrd="0" presId="urn:microsoft.com/office/officeart/2009/3/layout/HorizontalOrganizationChart"/>
    <dgm:cxn modelId="{2DEE2D33-AA19-4805-AC70-D198DF651194}" type="presParOf" srcId="{E141EC2D-3CCB-4538-8308-F590F26142DE}" destId="{17D38B2C-67DE-42F3-90D8-246C69BC2E32}" srcOrd="10" destOrd="0" presId="urn:microsoft.com/office/officeart/2009/3/layout/HorizontalOrganizationChart"/>
    <dgm:cxn modelId="{1F54C4B5-33B6-404B-B133-59F34B507940}" type="presParOf" srcId="{E141EC2D-3CCB-4538-8308-F590F26142DE}" destId="{54E64136-54C7-4231-B5B0-2BCC714A96B8}" srcOrd="11" destOrd="0" presId="urn:microsoft.com/office/officeart/2009/3/layout/HorizontalOrganizationChart"/>
    <dgm:cxn modelId="{91A6A964-BD7A-4712-9B1E-92629CB260B8}" type="presParOf" srcId="{54E64136-54C7-4231-B5B0-2BCC714A96B8}" destId="{6D1A59BC-AE40-4EE1-A17F-36C23EC01BAB}" srcOrd="0" destOrd="0" presId="urn:microsoft.com/office/officeart/2009/3/layout/HorizontalOrganizationChart"/>
    <dgm:cxn modelId="{80696DD8-5DDD-4986-872F-42630485F3C9}" type="presParOf" srcId="{6D1A59BC-AE40-4EE1-A17F-36C23EC01BAB}" destId="{FF18A07E-4D57-4C2C-B3B9-397FEC32300C}" srcOrd="0" destOrd="0" presId="urn:microsoft.com/office/officeart/2009/3/layout/HorizontalOrganizationChart"/>
    <dgm:cxn modelId="{BD9F14F6-608A-4849-8F02-5DB0F9590885}" type="presParOf" srcId="{6D1A59BC-AE40-4EE1-A17F-36C23EC01BAB}" destId="{EA653EB6-7558-4681-8793-2141CB8FBFCB}" srcOrd="1" destOrd="0" presId="urn:microsoft.com/office/officeart/2009/3/layout/HorizontalOrganizationChart"/>
    <dgm:cxn modelId="{0D198A42-DD4B-4AC9-8686-ECBEAF3E31A9}" type="presParOf" srcId="{54E64136-54C7-4231-B5B0-2BCC714A96B8}" destId="{FBFED7D7-6E7F-4649-B551-BB1F24AB0903}" srcOrd="1" destOrd="0" presId="urn:microsoft.com/office/officeart/2009/3/layout/HorizontalOrganizationChart"/>
    <dgm:cxn modelId="{9F4EA78A-C37E-4E8C-9557-8016D5C514DE}" type="presParOf" srcId="{54E64136-54C7-4231-B5B0-2BCC714A96B8}" destId="{F094D8EF-322E-4543-B8C3-75AC2BD0D9E4}" srcOrd="2" destOrd="0" presId="urn:microsoft.com/office/officeart/2009/3/layout/HorizontalOrganizationChart"/>
    <dgm:cxn modelId="{D9E5684D-515F-46DD-9B8D-66E7D6F2EF1A}" type="presParOf" srcId="{E141EC2D-3CCB-4538-8308-F590F26142DE}" destId="{9D1C73D7-500D-43F3-B78D-92BAA3DB77DE}" srcOrd="12" destOrd="0" presId="urn:microsoft.com/office/officeart/2009/3/layout/HorizontalOrganizationChart"/>
    <dgm:cxn modelId="{F7E1D9DB-23FE-4351-8847-3D137111C8CB}" type="presParOf" srcId="{E141EC2D-3CCB-4538-8308-F590F26142DE}" destId="{033B543C-5B94-464A-9F08-3422C660064B}" srcOrd="13" destOrd="0" presId="urn:microsoft.com/office/officeart/2009/3/layout/HorizontalOrganizationChart"/>
    <dgm:cxn modelId="{E401A20E-A3C2-4AD6-9B89-DD3B64449D49}" type="presParOf" srcId="{033B543C-5B94-464A-9F08-3422C660064B}" destId="{78A22545-A69A-49D7-989E-A1EF165B015F}" srcOrd="0" destOrd="0" presId="urn:microsoft.com/office/officeart/2009/3/layout/HorizontalOrganizationChart"/>
    <dgm:cxn modelId="{D2C0C6D7-84D8-4964-B36E-7DF871CF0DB8}" type="presParOf" srcId="{78A22545-A69A-49D7-989E-A1EF165B015F}" destId="{808C53DC-D811-4261-9B89-0DC0F1A0D7AC}" srcOrd="0" destOrd="0" presId="urn:microsoft.com/office/officeart/2009/3/layout/HorizontalOrganizationChart"/>
    <dgm:cxn modelId="{982C8CF8-1DED-4D9A-B892-ADB0B3A63FA0}" type="presParOf" srcId="{78A22545-A69A-49D7-989E-A1EF165B015F}" destId="{9CB65B20-8F08-4A77-8EC8-035E12485CFD}" srcOrd="1" destOrd="0" presId="urn:microsoft.com/office/officeart/2009/3/layout/HorizontalOrganizationChart"/>
    <dgm:cxn modelId="{0606ABB7-53D3-4106-A006-50053D6004C5}" type="presParOf" srcId="{033B543C-5B94-464A-9F08-3422C660064B}" destId="{876CB11C-7B22-41AD-B4E0-A71FD1441DFB}" srcOrd="1" destOrd="0" presId="urn:microsoft.com/office/officeart/2009/3/layout/HorizontalOrganizationChart"/>
    <dgm:cxn modelId="{60D52874-5AA3-4F9F-BD03-FCB4D649513F}" type="presParOf" srcId="{033B543C-5B94-464A-9F08-3422C660064B}" destId="{EB6CF722-4589-4C35-A8B7-D46DA410C52B}" srcOrd="2" destOrd="0" presId="urn:microsoft.com/office/officeart/2009/3/layout/HorizontalOrganizationChart"/>
    <dgm:cxn modelId="{C18D9DD8-1C15-493B-869F-982F1C1F4F91}" type="presParOf" srcId="{E141EC2D-3CCB-4538-8308-F590F26142DE}" destId="{06ABA693-64DA-4AE4-A08A-415011B76F0B}" srcOrd="14" destOrd="0" presId="urn:microsoft.com/office/officeart/2009/3/layout/HorizontalOrganizationChart"/>
    <dgm:cxn modelId="{6FA53650-04C1-4C70-9522-0254426EBE18}" type="presParOf" srcId="{E141EC2D-3CCB-4538-8308-F590F26142DE}" destId="{E9AD40CE-0752-4505-B84C-4DC603173064}" srcOrd="15" destOrd="0" presId="urn:microsoft.com/office/officeart/2009/3/layout/HorizontalOrganizationChart"/>
    <dgm:cxn modelId="{641C72FD-4AF5-4172-8BB5-D07F14873B58}" type="presParOf" srcId="{E9AD40CE-0752-4505-B84C-4DC603173064}" destId="{67409EDA-76D8-4D1B-B248-3EC37EAF8983}" srcOrd="0" destOrd="0" presId="urn:microsoft.com/office/officeart/2009/3/layout/HorizontalOrganizationChart"/>
    <dgm:cxn modelId="{5745394E-5706-4FE5-BF14-058518488136}" type="presParOf" srcId="{67409EDA-76D8-4D1B-B248-3EC37EAF8983}" destId="{5220596C-C793-4EF8-9A62-D164FF926E4C}" srcOrd="0" destOrd="0" presId="urn:microsoft.com/office/officeart/2009/3/layout/HorizontalOrganizationChart"/>
    <dgm:cxn modelId="{0A983D18-1AD3-4D14-B8C6-7B04ACBE4D35}" type="presParOf" srcId="{67409EDA-76D8-4D1B-B248-3EC37EAF8983}" destId="{6A49CDE6-8548-4A9D-B7B3-3EBE872144E5}" srcOrd="1" destOrd="0" presId="urn:microsoft.com/office/officeart/2009/3/layout/HorizontalOrganizationChart"/>
    <dgm:cxn modelId="{5508AEBB-FC7F-4285-AE6C-4DF454112AB6}" type="presParOf" srcId="{E9AD40CE-0752-4505-B84C-4DC603173064}" destId="{E4F05D2C-FA88-4D1A-B266-9863E8B48919}" srcOrd="1" destOrd="0" presId="urn:microsoft.com/office/officeart/2009/3/layout/HorizontalOrganizationChart"/>
    <dgm:cxn modelId="{A042E2B4-48B1-4230-AEAF-395DED23B473}" type="presParOf" srcId="{E9AD40CE-0752-4505-B84C-4DC603173064}" destId="{1B51A695-30AC-4377-AF04-6FFBB8735595}" srcOrd="2" destOrd="0" presId="urn:microsoft.com/office/officeart/2009/3/layout/HorizontalOrganizationChart"/>
    <dgm:cxn modelId="{9A681366-9956-4ABC-B631-BD83605F5415}" type="presParOf" srcId="{0D6D5997-4E9E-4B27-8734-65F78963124F}" destId="{94491A1B-D5AA-4FCF-878A-5762767E883E}" srcOrd="2" destOrd="0" presId="urn:microsoft.com/office/officeart/2009/3/layout/HorizontalOrganizationChart"/>
    <dgm:cxn modelId="{AD122F47-2093-494C-BD6D-D984F8F0CA89}" type="presParOf" srcId="{9C38368E-3D3F-4054-A90C-371DF4007014}" destId="{DE5F604F-EE34-4BE1-A1DF-E4EBC262C40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Connie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VP for Academic Affairs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B86D05AD-B9EC-4F2D-93CE-452396B4DA95}" type="asst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Amanda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Senior Executive Assistant</a:t>
          </a:r>
        </a:p>
      </dgm:t>
    </dgm:pt>
    <dgm:pt modelId="{FCFD8F47-01C0-40ED-8580-DEED2E61A56B}" type="parTrans" cxnId="{08AE8CFD-E4B6-4A2E-96CA-B7E56A2FD63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1C95EA0A-2D81-445B-B80F-66EE000C6497}" type="sibTrans" cxnId="{08AE8CFD-E4B6-4A2E-96CA-B7E56A2FD632}">
      <dgm:prSet/>
      <dgm:spPr/>
      <dgm:t>
        <a:bodyPr/>
        <a:lstStyle/>
        <a:p>
          <a:endParaRPr lang="en-US"/>
        </a:p>
      </dgm:t>
    </dgm:pt>
    <dgm:pt modelId="{729D0CE5-7D42-471C-9DA0-4C90D4720A1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Nathaniel Weber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AVP for Academic Affairs Programs &amp; Services</a:t>
          </a:r>
        </a:p>
      </dgm:t>
    </dgm:pt>
    <dgm:pt modelId="{5CD60A98-08DD-4B4B-8677-F7B6A11DB0F5}" type="parTrans" cxnId="{E84290A8-59A6-4EC9-970E-C19B4B91E30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1730C6F8-8EE7-4C91-9E38-CBC788291D32}" type="sibTrans" cxnId="{E84290A8-59A6-4EC9-970E-C19B4B91E304}">
      <dgm:prSet/>
      <dgm:spPr/>
      <dgm:t>
        <a:bodyPr/>
        <a:lstStyle/>
        <a:p>
          <a:endParaRPr lang="en-US"/>
        </a:p>
      </dgm:t>
    </dgm:pt>
    <dgm:pt modelId="{A9C6C285-E1B7-43FE-AE70-AFC2FC99FAE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Pashia Hogan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AVP for Multi-Campus Programs</a:t>
          </a:r>
        </a:p>
      </dgm:t>
    </dgm:pt>
    <dgm:pt modelId="{44384055-EA4B-4BB1-B0DE-3C20CF647B37}" type="parTrans" cxnId="{3F315E91-B2F1-48FE-8965-A138951599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86229143-9332-4F28-89EC-4E4726ABCD80}" type="sibTrans" cxnId="{3F315E91-B2F1-48FE-8965-A13895159996}">
      <dgm:prSet/>
      <dgm:spPr/>
      <dgm:t>
        <a:bodyPr/>
        <a:lstStyle/>
        <a:p>
          <a:endParaRPr lang="en-US"/>
        </a:p>
      </dgm:t>
    </dgm:pt>
    <dgm:pt modelId="{D6D596E5-1493-4460-B162-3D18C7C83178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Tricia Crawford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Dean for Behavioral &amp; Social Sciences</a:t>
          </a:r>
        </a:p>
      </dgm:t>
    </dgm:pt>
    <dgm:pt modelId="{76085481-C518-4894-ADE7-752C82A7B0B8}" type="parTrans" cxnId="{1BE3651C-1981-45D2-9602-6ADD74FF852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D5C5106B-1DE5-47C6-B1C9-D7BD2E26C8B7}" type="sibTrans" cxnId="{1BE3651C-1981-45D2-9602-6ADD74FF8525}">
      <dgm:prSet/>
      <dgm:spPr/>
      <dgm:t>
        <a:bodyPr/>
        <a:lstStyle/>
        <a:p>
          <a:endParaRPr lang="en-US"/>
        </a:p>
      </dgm:t>
    </dgm:pt>
    <dgm:pt modelId="{2BC355AB-A3DA-4DFC-8639-556483D62A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David Bryant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Dean of Health Professions</a:t>
          </a:r>
        </a:p>
      </dgm:t>
    </dgm:pt>
    <dgm:pt modelId="{8AD5096F-B2B7-43FC-AB1F-B4A948830668}" type="parTrans" cxnId="{EB6F3CB1-0D8D-4E08-8F78-BF853633468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70D30CCE-98B6-4F1D-8A2C-0D5C7CC3C51B}" type="sibTrans" cxnId="{EB6F3CB1-0D8D-4E08-8F78-BF8536334687}">
      <dgm:prSet/>
      <dgm:spPr/>
      <dgm:t>
        <a:bodyPr/>
        <a:lstStyle/>
        <a:p>
          <a:endParaRPr lang="en-US"/>
        </a:p>
      </dgm:t>
    </dgm:pt>
    <dgm:pt modelId="{D2FDA310-77C3-4769-8DEC-F9C0898FCD0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Caitlin Chapman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Dean of Humanities</a:t>
          </a:r>
        </a:p>
      </dgm:t>
    </dgm:pt>
    <dgm:pt modelId="{303C1237-6D10-4445-9750-2FA206D1B11E}" type="parTrans" cxnId="{E11FFB4A-8B59-4BEA-836E-3EBC455367B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633DC805-B3B0-4911-B778-3A20CC5884F8}" type="sibTrans" cxnId="{E11FFB4A-8B59-4BEA-836E-3EBC455367B1}">
      <dgm:prSet/>
      <dgm:spPr/>
      <dgm:t>
        <a:bodyPr/>
        <a:lstStyle/>
        <a:p>
          <a:endParaRPr lang="en-US"/>
        </a:p>
      </dgm:t>
    </dgm:pt>
    <dgm:pt modelId="{967E7FEF-7232-4C13-998E-ED51C28E09B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Chris Demas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Dean of Library</a:t>
          </a:r>
        </a:p>
      </dgm:t>
    </dgm:pt>
    <dgm:pt modelId="{4CD05BE5-1CB2-49DF-87BF-DB1B1F5A5150}" type="parTrans" cxnId="{05F22916-3CF6-46C5-847B-0E3276CFEA1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D5281DD4-2E3D-4735-91E9-4C6B047E3C63}" type="sibTrans" cxnId="{05F22916-3CF6-46C5-847B-0E3276CFEA18}">
      <dgm:prSet/>
      <dgm:spPr/>
      <dgm:t>
        <a:bodyPr/>
        <a:lstStyle/>
        <a:p>
          <a:endParaRPr lang="en-US"/>
        </a:p>
      </dgm:t>
    </dgm:pt>
    <dgm:pt modelId="{43E7983C-5114-4774-A796-CF0020D9E87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Malissa Trent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Dean of Mathematics</a:t>
          </a:r>
        </a:p>
      </dgm:t>
    </dgm:pt>
    <dgm:pt modelId="{FF543A00-FF77-44BC-8FE6-3325A18146E8}" type="parTrans" cxnId="{86F85ACE-C051-48FB-B6FE-1EF0BC2681B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FF1AD981-8405-4F1D-A0E6-B012D48578A5}" type="sibTrans" cxnId="{86F85ACE-C051-48FB-B6FE-1EF0BC2681BE}">
      <dgm:prSet/>
      <dgm:spPr/>
      <dgm:t>
        <a:bodyPr/>
        <a:lstStyle/>
        <a:p>
          <a:endParaRPr lang="en-US"/>
        </a:p>
      </dgm:t>
    </dgm:pt>
    <dgm:pt modelId="{C7F5F227-59DD-4CBB-B483-ED293D250F0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700" dirty="0"/>
            <a:t>Dr. Jane Honeycutt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700" dirty="0"/>
            <a:t>Dean of Teaching Excellence &amp; Academic Resources</a:t>
          </a:r>
        </a:p>
      </dgm:t>
    </dgm:pt>
    <dgm:pt modelId="{D486BEE6-C44D-4E9C-9F06-7B5F19010754}" type="parTrans" cxnId="{A76635B5-0E8F-4395-92E2-1D20BECBDC9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D1F1BA97-F308-4AE6-8E02-73E70F0BBDB0}" type="sibTrans" cxnId="{A76635B5-0E8F-4395-92E2-1D20BECBDC92}">
      <dgm:prSet/>
      <dgm:spPr/>
      <dgm:t>
        <a:bodyPr/>
        <a:lstStyle/>
        <a:p>
          <a:endParaRPr lang="en-US"/>
        </a:p>
      </dgm:t>
    </dgm:pt>
    <dgm:pt modelId="{150AE951-73A6-4248-B316-1D9F58DC8AB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Nichole Manz-Young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Dean of Technologies</a:t>
          </a:r>
        </a:p>
      </dgm:t>
    </dgm:pt>
    <dgm:pt modelId="{9C70069A-5065-4B9C-B400-B1D2AB431145}" type="parTrans" cxnId="{A5F6944A-8EA9-428F-BB69-9C76C87EFB6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1E70974B-7ADF-4B49-83B6-821044230891}" type="sibTrans" cxnId="{A5F6944A-8EA9-428F-BB69-9C76C87EFB69}">
      <dgm:prSet/>
      <dgm:spPr/>
      <dgm:t>
        <a:bodyPr/>
        <a:lstStyle/>
        <a:p>
          <a:endParaRPr lang="en-US"/>
        </a:p>
      </dgm:t>
    </dgm:pt>
    <dgm:pt modelId="{11B1B61F-0F0C-44D8-98C6-4621AAFDBAA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Chris Hitechew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Dean of Science</a:t>
          </a:r>
        </a:p>
      </dgm:t>
    </dgm:pt>
    <dgm:pt modelId="{F91B2575-1482-4DD3-910A-C64ABF1F354A}" type="parTrans" cxnId="{86032F6C-0203-4FED-98BA-B987C64012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900"/>
        </a:p>
      </dgm:t>
    </dgm:pt>
    <dgm:pt modelId="{A8646F7D-D057-4870-81AA-3B6A46904D4B}" type="sibTrans" cxnId="{86032F6C-0203-4FED-98BA-B987C64012A9}">
      <dgm:prSet/>
      <dgm:spPr/>
      <dgm:t>
        <a:bodyPr/>
        <a:lstStyle/>
        <a:p>
          <a:endParaRPr lang="en-US"/>
        </a:p>
      </dgm:t>
    </dgm:pt>
    <dgm:pt modelId="{399930C6-9C10-4810-BB4B-DC871F1B232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Jeff McCord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President</a:t>
          </a:r>
        </a:p>
      </dgm:t>
    </dgm:pt>
    <dgm:pt modelId="{3CB6EBBB-41DD-41B2-83CB-F0C503E84DEB}" type="parTrans" cxnId="{179FD96A-7A22-49E6-8CBB-60E2622685CC}">
      <dgm:prSet/>
      <dgm:spPr/>
      <dgm:t>
        <a:bodyPr/>
        <a:lstStyle/>
        <a:p>
          <a:endParaRPr lang="en-US"/>
        </a:p>
      </dgm:t>
    </dgm:pt>
    <dgm:pt modelId="{0613B426-7F92-4173-B50A-43BD7F378D71}" type="sibTrans" cxnId="{179FD96A-7A22-49E6-8CBB-60E2622685CC}">
      <dgm:prSet/>
      <dgm:spPr/>
      <dgm:t>
        <a:bodyPr/>
        <a:lstStyle/>
        <a:p>
          <a:endParaRPr lang="en-US"/>
        </a:p>
      </dgm:t>
    </dgm:pt>
    <dgm:pt modelId="{1B934BF9-7FE5-4B7F-8267-7763EC677E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Lauren Parker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Executive Assistant</a:t>
          </a:r>
        </a:p>
      </dgm:t>
    </dgm:pt>
    <dgm:pt modelId="{70A52751-6FD9-4CE6-834F-73A34F864C1D}" type="parTrans" cxnId="{1C7024AA-422A-4884-8D69-A44E9410A913}">
      <dgm:prSet/>
      <dgm:spPr/>
      <dgm:t>
        <a:bodyPr/>
        <a:lstStyle/>
        <a:p>
          <a:endParaRPr lang="en-US" sz="900"/>
        </a:p>
      </dgm:t>
    </dgm:pt>
    <dgm:pt modelId="{FDFC6667-70C3-431E-BE49-013D2C5E23FC}" type="sibTrans" cxnId="{1C7024AA-422A-4884-8D69-A44E9410A913}">
      <dgm:prSet/>
      <dgm:spPr/>
      <dgm:t>
        <a:bodyPr/>
        <a:lstStyle/>
        <a:p>
          <a:endParaRPr lang="en-US"/>
        </a:p>
      </dgm:t>
    </dgm:pt>
    <dgm:pt modelId="{D00EEAA0-5BCA-4182-A62D-7D7D347BA0B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Daniele Mosley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Administrative Assistant (PT)</a:t>
          </a:r>
        </a:p>
      </dgm:t>
    </dgm:pt>
    <dgm:pt modelId="{00D5641B-87DB-42D8-949D-AEF6729D44D7}" type="parTrans" cxnId="{BD2130DB-C5C2-4C7F-B79A-D7485B0C0F40}">
      <dgm:prSet/>
      <dgm:spPr/>
      <dgm:t>
        <a:bodyPr/>
        <a:lstStyle/>
        <a:p>
          <a:endParaRPr lang="en-US" sz="900"/>
        </a:p>
      </dgm:t>
    </dgm:pt>
    <dgm:pt modelId="{6B49C30B-1B5C-4120-845F-C05CDB443BAC}" type="sibTrans" cxnId="{BD2130DB-C5C2-4C7F-B79A-D7485B0C0F40}">
      <dgm:prSet/>
      <dgm:spPr/>
      <dgm:t>
        <a:bodyPr/>
        <a:lstStyle/>
        <a:p>
          <a:endParaRPr lang="en-US"/>
        </a:p>
      </dgm:t>
    </dgm:pt>
    <dgm:pt modelId="{D1853F4C-F19F-4167-908E-7ADC95905E3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Sherry Lawson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Coordinator of Curriculum and Academic Support</a:t>
          </a:r>
        </a:p>
      </dgm:t>
    </dgm:pt>
    <dgm:pt modelId="{C33828D7-50C8-48DE-A7A9-BF5E9B310709}" type="parTrans" cxnId="{FFF52D37-3944-4D44-B662-EE509137DA1D}">
      <dgm:prSet/>
      <dgm:spPr/>
      <dgm:t>
        <a:bodyPr/>
        <a:lstStyle/>
        <a:p>
          <a:endParaRPr lang="en-US" sz="900"/>
        </a:p>
      </dgm:t>
    </dgm:pt>
    <dgm:pt modelId="{FBB440AA-2DE4-485D-BED5-2947E929A66E}" type="sibTrans" cxnId="{FFF52D37-3944-4D44-B662-EE509137DA1D}">
      <dgm:prSet/>
      <dgm:spPr/>
      <dgm:t>
        <a:bodyPr/>
        <a:lstStyle/>
        <a:p>
          <a:endParaRPr lang="en-US"/>
        </a:p>
      </dgm:t>
    </dgm:pt>
    <dgm:pt modelId="{23AE132A-0167-4942-8C1C-D1D66E639C1E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23DBCF5-BEB3-496B-892A-4011F9B6D152}" type="pres">
      <dgm:prSet presAssocID="{399930C6-9C10-4810-BB4B-DC871F1B2326}" presName="hierRoot1" presStyleCnt="0">
        <dgm:presLayoutVars>
          <dgm:hierBranch val="init"/>
        </dgm:presLayoutVars>
      </dgm:prSet>
      <dgm:spPr/>
    </dgm:pt>
    <dgm:pt modelId="{83D8DB06-40A8-41DC-8CD9-D6533A625AEA}" type="pres">
      <dgm:prSet presAssocID="{399930C6-9C10-4810-BB4B-DC871F1B2326}" presName="rootComposite1" presStyleCnt="0"/>
      <dgm:spPr/>
    </dgm:pt>
    <dgm:pt modelId="{DDDBFB78-E6BF-413E-B826-F219408FE9C0}" type="pres">
      <dgm:prSet presAssocID="{399930C6-9C10-4810-BB4B-DC871F1B2326}" presName="rootText1" presStyleLbl="node0" presStyleIdx="0" presStyleCnt="1">
        <dgm:presLayoutVars>
          <dgm:chPref val="3"/>
        </dgm:presLayoutVars>
      </dgm:prSet>
      <dgm:spPr/>
    </dgm:pt>
    <dgm:pt modelId="{BAC73DC0-929A-4E2D-A438-3D9C03320F20}" type="pres">
      <dgm:prSet presAssocID="{399930C6-9C10-4810-BB4B-DC871F1B2326}" presName="rootConnector1" presStyleLbl="node1" presStyleIdx="0" presStyleCnt="0"/>
      <dgm:spPr/>
    </dgm:pt>
    <dgm:pt modelId="{E70E6F44-BF6C-4C3F-BED6-971A94E4124C}" type="pres">
      <dgm:prSet presAssocID="{399930C6-9C10-4810-BB4B-DC871F1B2326}" presName="hierChild2" presStyleCnt="0"/>
      <dgm:spPr/>
    </dgm:pt>
    <dgm:pt modelId="{F3813FF7-C8CD-4DA1-B81E-8CA1F744B75D}" type="pres">
      <dgm:prSet presAssocID="{4CEB2892-68CF-4B24-8865-B581CAEAB0E6}" presName="Name64" presStyleLbl="parChTrans1D2" presStyleIdx="0" presStyleCnt="1"/>
      <dgm:spPr/>
    </dgm:pt>
    <dgm:pt modelId="{FE22CFF9-54BF-42B4-A862-7F4DE9EF57D8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C8C43F6-2114-462D-B858-6A74E4EB92A8}" type="pres">
      <dgm:prSet presAssocID="{73E72DBC-CCF7-44E7-A2C6-57873CD77A11}" presName="rootComposite" presStyleCnt="0"/>
      <dgm:spPr/>
    </dgm:pt>
    <dgm:pt modelId="{96A004CB-BECE-4066-A64C-C443229CF96C}" type="pres">
      <dgm:prSet presAssocID="{73E72DBC-CCF7-44E7-A2C6-57873CD77A11}" presName="rootText" presStyleLbl="node2" presStyleIdx="0" presStyleCnt="1">
        <dgm:presLayoutVars>
          <dgm:chPref val="3"/>
        </dgm:presLayoutVars>
      </dgm:prSet>
      <dgm:spPr/>
    </dgm:pt>
    <dgm:pt modelId="{C41F6304-B250-49AF-A271-CFAB58B86CD2}" type="pres">
      <dgm:prSet presAssocID="{73E72DBC-CCF7-44E7-A2C6-57873CD77A11}" presName="rootConnector" presStyleLbl="node2" presStyleIdx="0" presStyleCnt="1"/>
      <dgm:spPr/>
    </dgm:pt>
    <dgm:pt modelId="{875FDF7A-8471-45F6-AC10-081E5E014BF2}" type="pres">
      <dgm:prSet presAssocID="{73E72DBC-CCF7-44E7-A2C6-57873CD77A11}" presName="hierChild4" presStyleCnt="0"/>
      <dgm:spPr/>
    </dgm:pt>
    <dgm:pt modelId="{9E20D6F4-06CF-487A-BB33-E47AB3AFF128}" type="pres">
      <dgm:prSet presAssocID="{5CD60A98-08DD-4B4B-8677-F7B6A11DB0F5}" presName="Name64" presStyleLbl="parChTrans1D3" presStyleIdx="0" presStyleCnt="11"/>
      <dgm:spPr/>
    </dgm:pt>
    <dgm:pt modelId="{75E7D6E9-1CC8-475D-95F5-2DE3BD63BD43}" type="pres">
      <dgm:prSet presAssocID="{729D0CE5-7D42-471C-9DA0-4C90D4720A1D}" presName="hierRoot2" presStyleCnt="0">
        <dgm:presLayoutVars>
          <dgm:hierBranch val="init"/>
        </dgm:presLayoutVars>
      </dgm:prSet>
      <dgm:spPr/>
    </dgm:pt>
    <dgm:pt modelId="{F95AB0E8-7F8E-4F91-8F7D-89AB6483AB3A}" type="pres">
      <dgm:prSet presAssocID="{729D0CE5-7D42-471C-9DA0-4C90D4720A1D}" presName="rootComposite" presStyleCnt="0"/>
      <dgm:spPr/>
    </dgm:pt>
    <dgm:pt modelId="{0B63EFBD-04E7-456F-85CE-DF2A4C696230}" type="pres">
      <dgm:prSet presAssocID="{729D0CE5-7D42-471C-9DA0-4C90D4720A1D}" presName="rootText" presStyleLbl="node3" presStyleIdx="0" presStyleCnt="10">
        <dgm:presLayoutVars>
          <dgm:chPref val="3"/>
        </dgm:presLayoutVars>
      </dgm:prSet>
      <dgm:spPr/>
    </dgm:pt>
    <dgm:pt modelId="{15B8D9F1-5024-4308-A283-523368BEF0FF}" type="pres">
      <dgm:prSet presAssocID="{729D0CE5-7D42-471C-9DA0-4C90D4720A1D}" presName="rootConnector" presStyleLbl="node3" presStyleIdx="0" presStyleCnt="10"/>
      <dgm:spPr/>
    </dgm:pt>
    <dgm:pt modelId="{70B1CC04-E2B1-4B95-B6CE-03596708B153}" type="pres">
      <dgm:prSet presAssocID="{729D0CE5-7D42-471C-9DA0-4C90D4720A1D}" presName="hierChild4" presStyleCnt="0"/>
      <dgm:spPr/>
    </dgm:pt>
    <dgm:pt modelId="{11F37BF8-93B8-4F78-A0ED-31331FB3CFDF}" type="pres">
      <dgm:prSet presAssocID="{70A52751-6FD9-4CE6-834F-73A34F864C1D}" presName="Name64" presStyleLbl="parChTrans1D4" presStyleIdx="0" presStyleCnt="3"/>
      <dgm:spPr/>
    </dgm:pt>
    <dgm:pt modelId="{04CC9B78-B919-4444-ACC6-3EC2EB218966}" type="pres">
      <dgm:prSet presAssocID="{1B934BF9-7FE5-4B7F-8267-7763EC677EF2}" presName="hierRoot2" presStyleCnt="0">
        <dgm:presLayoutVars>
          <dgm:hierBranch val="init"/>
        </dgm:presLayoutVars>
      </dgm:prSet>
      <dgm:spPr/>
    </dgm:pt>
    <dgm:pt modelId="{CEB3D017-B1B9-4973-BBB1-6E57EB102205}" type="pres">
      <dgm:prSet presAssocID="{1B934BF9-7FE5-4B7F-8267-7763EC677EF2}" presName="rootComposite" presStyleCnt="0"/>
      <dgm:spPr/>
    </dgm:pt>
    <dgm:pt modelId="{712C4A9A-A1C9-489A-A76C-71C882861F34}" type="pres">
      <dgm:prSet presAssocID="{1B934BF9-7FE5-4B7F-8267-7763EC677EF2}" presName="rootText" presStyleLbl="node4" presStyleIdx="0" presStyleCnt="3">
        <dgm:presLayoutVars>
          <dgm:chPref val="3"/>
        </dgm:presLayoutVars>
      </dgm:prSet>
      <dgm:spPr/>
    </dgm:pt>
    <dgm:pt modelId="{C84C6472-DFCF-45F8-80A0-AC5B72DCAB2D}" type="pres">
      <dgm:prSet presAssocID="{1B934BF9-7FE5-4B7F-8267-7763EC677EF2}" presName="rootConnector" presStyleLbl="node4" presStyleIdx="0" presStyleCnt="3"/>
      <dgm:spPr/>
    </dgm:pt>
    <dgm:pt modelId="{A58E2F30-D278-4829-B457-61E9B38BED53}" type="pres">
      <dgm:prSet presAssocID="{1B934BF9-7FE5-4B7F-8267-7763EC677EF2}" presName="hierChild4" presStyleCnt="0"/>
      <dgm:spPr/>
    </dgm:pt>
    <dgm:pt modelId="{31A581B5-5334-4226-B873-3490D8E210C5}" type="pres">
      <dgm:prSet presAssocID="{1B934BF9-7FE5-4B7F-8267-7763EC677EF2}" presName="hierChild5" presStyleCnt="0"/>
      <dgm:spPr/>
    </dgm:pt>
    <dgm:pt modelId="{F133C9F5-33B3-43F8-8696-16207B32B288}" type="pres">
      <dgm:prSet presAssocID="{C33828D7-50C8-48DE-A7A9-BF5E9B310709}" presName="Name64" presStyleLbl="parChTrans1D4" presStyleIdx="1" presStyleCnt="3"/>
      <dgm:spPr/>
    </dgm:pt>
    <dgm:pt modelId="{79150CF0-BD07-493C-82AA-ECE2FD35BDC9}" type="pres">
      <dgm:prSet presAssocID="{D1853F4C-F19F-4167-908E-7ADC95905E35}" presName="hierRoot2" presStyleCnt="0">
        <dgm:presLayoutVars>
          <dgm:hierBranch val="init"/>
        </dgm:presLayoutVars>
      </dgm:prSet>
      <dgm:spPr/>
    </dgm:pt>
    <dgm:pt modelId="{535D6542-71CF-4CD7-A158-BA56703DB4DC}" type="pres">
      <dgm:prSet presAssocID="{D1853F4C-F19F-4167-908E-7ADC95905E35}" presName="rootComposite" presStyleCnt="0"/>
      <dgm:spPr/>
    </dgm:pt>
    <dgm:pt modelId="{582D821F-5460-494D-B433-D4D34F8E705A}" type="pres">
      <dgm:prSet presAssocID="{D1853F4C-F19F-4167-908E-7ADC95905E35}" presName="rootText" presStyleLbl="node4" presStyleIdx="1" presStyleCnt="3">
        <dgm:presLayoutVars>
          <dgm:chPref val="3"/>
        </dgm:presLayoutVars>
      </dgm:prSet>
      <dgm:spPr/>
    </dgm:pt>
    <dgm:pt modelId="{1D798FD5-5A20-4FE0-9137-68C14A42701A}" type="pres">
      <dgm:prSet presAssocID="{D1853F4C-F19F-4167-908E-7ADC95905E35}" presName="rootConnector" presStyleLbl="node4" presStyleIdx="1" presStyleCnt="3"/>
      <dgm:spPr/>
    </dgm:pt>
    <dgm:pt modelId="{0C987268-2DF5-4286-AD4D-16E8EA68F24B}" type="pres">
      <dgm:prSet presAssocID="{D1853F4C-F19F-4167-908E-7ADC95905E35}" presName="hierChild4" presStyleCnt="0"/>
      <dgm:spPr/>
    </dgm:pt>
    <dgm:pt modelId="{26603877-2180-4B5B-9584-6C95E5CFBDD5}" type="pres">
      <dgm:prSet presAssocID="{D1853F4C-F19F-4167-908E-7ADC95905E35}" presName="hierChild5" presStyleCnt="0"/>
      <dgm:spPr/>
    </dgm:pt>
    <dgm:pt modelId="{AF590FF7-F10B-4870-BC39-924756619298}" type="pres">
      <dgm:prSet presAssocID="{729D0CE5-7D42-471C-9DA0-4C90D4720A1D}" presName="hierChild5" presStyleCnt="0"/>
      <dgm:spPr/>
    </dgm:pt>
    <dgm:pt modelId="{CE1C07E9-C800-4112-8DB1-7AEB68DE7650}" type="pres">
      <dgm:prSet presAssocID="{44384055-EA4B-4BB1-B0DE-3C20CF647B37}" presName="Name64" presStyleLbl="parChTrans1D3" presStyleIdx="1" presStyleCnt="11"/>
      <dgm:spPr/>
    </dgm:pt>
    <dgm:pt modelId="{53DE9FB0-CF18-4647-B0B0-99A8FBF82B42}" type="pres">
      <dgm:prSet presAssocID="{A9C6C285-E1B7-43FE-AE70-AFC2FC99FAEE}" presName="hierRoot2" presStyleCnt="0">
        <dgm:presLayoutVars>
          <dgm:hierBranch val="init"/>
        </dgm:presLayoutVars>
      </dgm:prSet>
      <dgm:spPr/>
    </dgm:pt>
    <dgm:pt modelId="{E562F14E-9023-4681-8A32-E7178CF55F5C}" type="pres">
      <dgm:prSet presAssocID="{A9C6C285-E1B7-43FE-AE70-AFC2FC99FAEE}" presName="rootComposite" presStyleCnt="0"/>
      <dgm:spPr/>
    </dgm:pt>
    <dgm:pt modelId="{C1C87993-8980-44BF-8EBD-B55B02B92521}" type="pres">
      <dgm:prSet presAssocID="{A9C6C285-E1B7-43FE-AE70-AFC2FC99FAEE}" presName="rootText" presStyleLbl="node3" presStyleIdx="1" presStyleCnt="10">
        <dgm:presLayoutVars>
          <dgm:chPref val="3"/>
        </dgm:presLayoutVars>
      </dgm:prSet>
      <dgm:spPr/>
    </dgm:pt>
    <dgm:pt modelId="{5F0729DA-122C-42D5-AD9C-A766D0A05D39}" type="pres">
      <dgm:prSet presAssocID="{A9C6C285-E1B7-43FE-AE70-AFC2FC99FAEE}" presName="rootConnector" presStyleLbl="node3" presStyleIdx="1" presStyleCnt="10"/>
      <dgm:spPr/>
    </dgm:pt>
    <dgm:pt modelId="{11085958-054F-48F2-9DEC-DAE3BA13651A}" type="pres">
      <dgm:prSet presAssocID="{A9C6C285-E1B7-43FE-AE70-AFC2FC99FAEE}" presName="hierChild4" presStyleCnt="0"/>
      <dgm:spPr/>
    </dgm:pt>
    <dgm:pt modelId="{C3BE2FB5-C54B-4630-ACD3-A4667A051E01}" type="pres">
      <dgm:prSet presAssocID="{A9C6C285-E1B7-43FE-AE70-AFC2FC99FAEE}" presName="hierChild5" presStyleCnt="0"/>
      <dgm:spPr/>
    </dgm:pt>
    <dgm:pt modelId="{FDB8BAB7-A775-4933-956E-F96B0C5CA7EA}" type="pres">
      <dgm:prSet presAssocID="{76085481-C518-4894-ADE7-752C82A7B0B8}" presName="Name64" presStyleLbl="parChTrans1D3" presStyleIdx="2" presStyleCnt="11"/>
      <dgm:spPr/>
    </dgm:pt>
    <dgm:pt modelId="{09B50798-B583-4D7D-B059-9D7AB8924E77}" type="pres">
      <dgm:prSet presAssocID="{D6D596E5-1493-4460-B162-3D18C7C83178}" presName="hierRoot2" presStyleCnt="0">
        <dgm:presLayoutVars>
          <dgm:hierBranch val="init"/>
        </dgm:presLayoutVars>
      </dgm:prSet>
      <dgm:spPr/>
    </dgm:pt>
    <dgm:pt modelId="{D00C71B7-1BB5-40B6-9880-7D6237F7C4B8}" type="pres">
      <dgm:prSet presAssocID="{D6D596E5-1493-4460-B162-3D18C7C83178}" presName="rootComposite" presStyleCnt="0"/>
      <dgm:spPr/>
    </dgm:pt>
    <dgm:pt modelId="{2CA749FF-2197-4F9A-9020-370B116C6187}" type="pres">
      <dgm:prSet presAssocID="{D6D596E5-1493-4460-B162-3D18C7C83178}" presName="rootText" presStyleLbl="node3" presStyleIdx="2" presStyleCnt="10">
        <dgm:presLayoutVars>
          <dgm:chPref val="3"/>
        </dgm:presLayoutVars>
      </dgm:prSet>
      <dgm:spPr/>
    </dgm:pt>
    <dgm:pt modelId="{04174A5A-7DE6-4C6E-97E6-DC36BF953CAA}" type="pres">
      <dgm:prSet presAssocID="{D6D596E5-1493-4460-B162-3D18C7C83178}" presName="rootConnector" presStyleLbl="node3" presStyleIdx="2" presStyleCnt="10"/>
      <dgm:spPr/>
    </dgm:pt>
    <dgm:pt modelId="{3E6794D6-56B7-4B09-A4F4-A8DCEBBC2691}" type="pres">
      <dgm:prSet presAssocID="{D6D596E5-1493-4460-B162-3D18C7C83178}" presName="hierChild4" presStyleCnt="0"/>
      <dgm:spPr/>
    </dgm:pt>
    <dgm:pt modelId="{771A81A1-FBBD-4131-8AA2-C0593271FD30}" type="pres">
      <dgm:prSet presAssocID="{D6D596E5-1493-4460-B162-3D18C7C83178}" presName="hierChild5" presStyleCnt="0"/>
      <dgm:spPr/>
    </dgm:pt>
    <dgm:pt modelId="{EA1D93B4-AFA0-4444-8398-08C202D69E9E}" type="pres">
      <dgm:prSet presAssocID="{8AD5096F-B2B7-43FC-AB1F-B4A948830668}" presName="Name64" presStyleLbl="parChTrans1D3" presStyleIdx="3" presStyleCnt="11"/>
      <dgm:spPr/>
    </dgm:pt>
    <dgm:pt modelId="{56B28B74-0B29-4E2C-A47F-050C34552974}" type="pres">
      <dgm:prSet presAssocID="{2BC355AB-A3DA-4DFC-8639-556483D62AA9}" presName="hierRoot2" presStyleCnt="0">
        <dgm:presLayoutVars>
          <dgm:hierBranch val="init"/>
        </dgm:presLayoutVars>
      </dgm:prSet>
      <dgm:spPr/>
    </dgm:pt>
    <dgm:pt modelId="{A00CE7CB-0884-4B56-B51C-2949041C20A5}" type="pres">
      <dgm:prSet presAssocID="{2BC355AB-A3DA-4DFC-8639-556483D62AA9}" presName="rootComposite" presStyleCnt="0"/>
      <dgm:spPr/>
    </dgm:pt>
    <dgm:pt modelId="{C44D7769-E1E7-4F60-910A-FDF066F06F01}" type="pres">
      <dgm:prSet presAssocID="{2BC355AB-A3DA-4DFC-8639-556483D62AA9}" presName="rootText" presStyleLbl="node3" presStyleIdx="3" presStyleCnt="10">
        <dgm:presLayoutVars>
          <dgm:chPref val="3"/>
        </dgm:presLayoutVars>
      </dgm:prSet>
      <dgm:spPr/>
    </dgm:pt>
    <dgm:pt modelId="{B92CD021-D355-4D0D-A2A4-CE5CA8FD0BE6}" type="pres">
      <dgm:prSet presAssocID="{2BC355AB-A3DA-4DFC-8639-556483D62AA9}" presName="rootConnector" presStyleLbl="node3" presStyleIdx="3" presStyleCnt="10"/>
      <dgm:spPr/>
    </dgm:pt>
    <dgm:pt modelId="{67B6A9D1-72B9-4266-AA5D-887E0D0270A4}" type="pres">
      <dgm:prSet presAssocID="{2BC355AB-A3DA-4DFC-8639-556483D62AA9}" presName="hierChild4" presStyleCnt="0"/>
      <dgm:spPr/>
    </dgm:pt>
    <dgm:pt modelId="{4ADADA6D-ED48-40E7-83FA-C996802A2A27}" type="pres">
      <dgm:prSet presAssocID="{2BC355AB-A3DA-4DFC-8639-556483D62AA9}" presName="hierChild5" presStyleCnt="0"/>
      <dgm:spPr/>
    </dgm:pt>
    <dgm:pt modelId="{829F0072-59CA-4E42-8966-83B1949A05CF}" type="pres">
      <dgm:prSet presAssocID="{303C1237-6D10-4445-9750-2FA206D1B11E}" presName="Name64" presStyleLbl="parChTrans1D3" presStyleIdx="4" presStyleCnt="11"/>
      <dgm:spPr/>
    </dgm:pt>
    <dgm:pt modelId="{DA15AD9B-09CF-4559-A18D-A64922259ED5}" type="pres">
      <dgm:prSet presAssocID="{D2FDA310-77C3-4769-8DEC-F9C0898FCD0C}" presName="hierRoot2" presStyleCnt="0">
        <dgm:presLayoutVars>
          <dgm:hierBranch val="init"/>
        </dgm:presLayoutVars>
      </dgm:prSet>
      <dgm:spPr/>
    </dgm:pt>
    <dgm:pt modelId="{E624E33D-E285-4FB8-8767-1B6755F3D6AC}" type="pres">
      <dgm:prSet presAssocID="{D2FDA310-77C3-4769-8DEC-F9C0898FCD0C}" presName="rootComposite" presStyleCnt="0"/>
      <dgm:spPr/>
    </dgm:pt>
    <dgm:pt modelId="{A012D7DD-343D-48F8-A00D-50D0FA5A2DDE}" type="pres">
      <dgm:prSet presAssocID="{D2FDA310-77C3-4769-8DEC-F9C0898FCD0C}" presName="rootText" presStyleLbl="node3" presStyleIdx="4" presStyleCnt="10">
        <dgm:presLayoutVars>
          <dgm:chPref val="3"/>
        </dgm:presLayoutVars>
      </dgm:prSet>
      <dgm:spPr/>
    </dgm:pt>
    <dgm:pt modelId="{E36C77CF-A87D-4C65-AAE6-9FDAB4F7F55C}" type="pres">
      <dgm:prSet presAssocID="{D2FDA310-77C3-4769-8DEC-F9C0898FCD0C}" presName="rootConnector" presStyleLbl="node3" presStyleIdx="4" presStyleCnt="10"/>
      <dgm:spPr/>
    </dgm:pt>
    <dgm:pt modelId="{EED1158C-57EE-4E65-A76C-7914353342F0}" type="pres">
      <dgm:prSet presAssocID="{D2FDA310-77C3-4769-8DEC-F9C0898FCD0C}" presName="hierChild4" presStyleCnt="0"/>
      <dgm:spPr/>
    </dgm:pt>
    <dgm:pt modelId="{B02007E1-56A9-4116-AED7-8DEE6120A0B0}" type="pres">
      <dgm:prSet presAssocID="{D2FDA310-77C3-4769-8DEC-F9C0898FCD0C}" presName="hierChild5" presStyleCnt="0"/>
      <dgm:spPr/>
    </dgm:pt>
    <dgm:pt modelId="{1E02222A-39E6-4FF8-9CF2-0E1D584682B1}" type="pres">
      <dgm:prSet presAssocID="{4CD05BE5-1CB2-49DF-87BF-DB1B1F5A5150}" presName="Name64" presStyleLbl="parChTrans1D3" presStyleIdx="5" presStyleCnt="11"/>
      <dgm:spPr/>
    </dgm:pt>
    <dgm:pt modelId="{1EA97F81-86D4-4387-9941-EE26C6FF3A0D}" type="pres">
      <dgm:prSet presAssocID="{967E7FEF-7232-4C13-998E-ED51C28E09B1}" presName="hierRoot2" presStyleCnt="0">
        <dgm:presLayoutVars>
          <dgm:hierBranch val="init"/>
        </dgm:presLayoutVars>
      </dgm:prSet>
      <dgm:spPr/>
    </dgm:pt>
    <dgm:pt modelId="{1FB90265-3CBC-4617-BE03-5FBA7B1DF83A}" type="pres">
      <dgm:prSet presAssocID="{967E7FEF-7232-4C13-998E-ED51C28E09B1}" presName="rootComposite" presStyleCnt="0"/>
      <dgm:spPr/>
    </dgm:pt>
    <dgm:pt modelId="{4187AFE6-B295-4EB8-A729-8A66279AFAB5}" type="pres">
      <dgm:prSet presAssocID="{967E7FEF-7232-4C13-998E-ED51C28E09B1}" presName="rootText" presStyleLbl="node3" presStyleIdx="5" presStyleCnt="10">
        <dgm:presLayoutVars>
          <dgm:chPref val="3"/>
        </dgm:presLayoutVars>
      </dgm:prSet>
      <dgm:spPr/>
    </dgm:pt>
    <dgm:pt modelId="{9B282EFC-3503-44EA-8D79-86A6F95CCAFF}" type="pres">
      <dgm:prSet presAssocID="{967E7FEF-7232-4C13-998E-ED51C28E09B1}" presName="rootConnector" presStyleLbl="node3" presStyleIdx="5" presStyleCnt="10"/>
      <dgm:spPr/>
    </dgm:pt>
    <dgm:pt modelId="{61F24A3F-E2A9-4D0F-83FC-657BC72AD180}" type="pres">
      <dgm:prSet presAssocID="{967E7FEF-7232-4C13-998E-ED51C28E09B1}" presName="hierChild4" presStyleCnt="0"/>
      <dgm:spPr/>
    </dgm:pt>
    <dgm:pt modelId="{EC2B9EF1-5084-4BCE-BC55-9C822CF7EE50}" type="pres">
      <dgm:prSet presAssocID="{967E7FEF-7232-4C13-998E-ED51C28E09B1}" presName="hierChild5" presStyleCnt="0"/>
      <dgm:spPr/>
    </dgm:pt>
    <dgm:pt modelId="{3257E710-C977-4598-A767-9333A4F9A333}" type="pres">
      <dgm:prSet presAssocID="{FF543A00-FF77-44BC-8FE6-3325A18146E8}" presName="Name64" presStyleLbl="parChTrans1D3" presStyleIdx="6" presStyleCnt="11"/>
      <dgm:spPr/>
    </dgm:pt>
    <dgm:pt modelId="{6F2C9595-5D01-4560-AB3B-E3979FD476F9}" type="pres">
      <dgm:prSet presAssocID="{43E7983C-5114-4774-A796-CF0020D9E876}" presName="hierRoot2" presStyleCnt="0">
        <dgm:presLayoutVars>
          <dgm:hierBranch val="init"/>
        </dgm:presLayoutVars>
      </dgm:prSet>
      <dgm:spPr/>
    </dgm:pt>
    <dgm:pt modelId="{677DFAB8-25DA-4B01-80FE-4E98DBA953AE}" type="pres">
      <dgm:prSet presAssocID="{43E7983C-5114-4774-A796-CF0020D9E876}" presName="rootComposite" presStyleCnt="0"/>
      <dgm:spPr/>
    </dgm:pt>
    <dgm:pt modelId="{F86B4A0E-F243-479D-ADB0-A99996136C79}" type="pres">
      <dgm:prSet presAssocID="{43E7983C-5114-4774-A796-CF0020D9E876}" presName="rootText" presStyleLbl="node3" presStyleIdx="6" presStyleCnt="10">
        <dgm:presLayoutVars>
          <dgm:chPref val="3"/>
        </dgm:presLayoutVars>
      </dgm:prSet>
      <dgm:spPr/>
    </dgm:pt>
    <dgm:pt modelId="{3679CE40-B177-4C9A-A012-D935A0CD8083}" type="pres">
      <dgm:prSet presAssocID="{43E7983C-5114-4774-A796-CF0020D9E876}" presName="rootConnector" presStyleLbl="node3" presStyleIdx="6" presStyleCnt="10"/>
      <dgm:spPr/>
    </dgm:pt>
    <dgm:pt modelId="{849FA7E0-47F9-4F47-90A8-AF12C107395D}" type="pres">
      <dgm:prSet presAssocID="{43E7983C-5114-4774-A796-CF0020D9E876}" presName="hierChild4" presStyleCnt="0"/>
      <dgm:spPr/>
    </dgm:pt>
    <dgm:pt modelId="{97212B90-5400-4084-90B3-4ADCE56FA4CF}" type="pres">
      <dgm:prSet presAssocID="{43E7983C-5114-4774-A796-CF0020D9E876}" presName="hierChild5" presStyleCnt="0"/>
      <dgm:spPr/>
    </dgm:pt>
    <dgm:pt modelId="{F0F224AA-A468-4FFC-B023-999B49119F1A}" type="pres">
      <dgm:prSet presAssocID="{D486BEE6-C44D-4E9C-9F06-7B5F19010754}" presName="Name64" presStyleLbl="parChTrans1D3" presStyleIdx="7" presStyleCnt="11"/>
      <dgm:spPr/>
    </dgm:pt>
    <dgm:pt modelId="{B6182E3E-E360-4695-8DF4-CE35291A6695}" type="pres">
      <dgm:prSet presAssocID="{C7F5F227-59DD-4CBB-B483-ED293D250F09}" presName="hierRoot2" presStyleCnt="0">
        <dgm:presLayoutVars>
          <dgm:hierBranch val="init"/>
        </dgm:presLayoutVars>
      </dgm:prSet>
      <dgm:spPr/>
    </dgm:pt>
    <dgm:pt modelId="{0E3A570D-9800-4F3A-90E8-40F01D80A5EF}" type="pres">
      <dgm:prSet presAssocID="{C7F5F227-59DD-4CBB-B483-ED293D250F09}" presName="rootComposite" presStyleCnt="0"/>
      <dgm:spPr/>
    </dgm:pt>
    <dgm:pt modelId="{83B2358E-6969-45C5-8A1B-5BF21C4BD8F3}" type="pres">
      <dgm:prSet presAssocID="{C7F5F227-59DD-4CBB-B483-ED293D250F09}" presName="rootText" presStyleLbl="node3" presStyleIdx="7" presStyleCnt="10">
        <dgm:presLayoutVars>
          <dgm:chPref val="3"/>
        </dgm:presLayoutVars>
      </dgm:prSet>
      <dgm:spPr/>
    </dgm:pt>
    <dgm:pt modelId="{037D2EAD-FA5C-497B-A80E-9F61AA14ADAA}" type="pres">
      <dgm:prSet presAssocID="{C7F5F227-59DD-4CBB-B483-ED293D250F09}" presName="rootConnector" presStyleLbl="node3" presStyleIdx="7" presStyleCnt="10"/>
      <dgm:spPr/>
    </dgm:pt>
    <dgm:pt modelId="{8CB4E7BA-EA46-4C2E-8736-2CBCF9DB2A9B}" type="pres">
      <dgm:prSet presAssocID="{C7F5F227-59DD-4CBB-B483-ED293D250F09}" presName="hierChild4" presStyleCnt="0"/>
      <dgm:spPr/>
    </dgm:pt>
    <dgm:pt modelId="{A1E5951A-315D-4E00-B553-EEC18D85D8E0}" type="pres">
      <dgm:prSet presAssocID="{C7F5F227-59DD-4CBB-B483-ED293D250F09}" presName="hierChild5" presStyleCnt="0"/>
      <dgm:spPr/>
    </dgm:pt>
    <dgm:pt modelId="{4CBE3E0D-15F2-49EE-AA93-516AD609B7A9}" type="pres">
      <dgm:prSet presAssocID="{9C70069A-5065-4B9C-B400-B1D2AB431145}" presName="Name64" presStyleLbl="parChTrans1D3" presStyleIdx="8" presStyleCnt="11"/>
      <dgm:spPr/>
    </dgm:pt>
    <dgm:pt modelId="{1B730D96-1A77-44E5-83EF-152699EAE222}" type="pres">
      <dgm:prSet presAssocID="{150AE951-73A6-4248-B316-1D9F58DC8AB9}" presName="hierRoot2" presStyleCnt="0">
        <dgm:presLayoutVars>
          <dgm:hierBranch val="init"/>
        </dgm:presLayoutVars>
      </dgm:prSet>
      <dgm:spPr/>
    </dgm:pt>
    <dgm:pt modelId="{7855A814-A8AC-4D57-8B37-EAC46CE2EE08}" type="pres">
      <dgm:prSet presAssocID="{150AE951-73A6-4248-B316-1D9F58DC8AB9}" presName="rootComposite" presStyleCnt="0"/>
      <dgm:spPr/>
    </dgm:pt>
    <dgm:pt modelId="{597FCCFD-726D-4E76-B965-B13F5DE8CA8E}" type="pres">
      <dgm:prSet presAssocID="{150AE951-73A6-4248-B316-1D9F58DC8AB9}" presName="rootText" presStyleLbl="node3" presStyleIdx="8" presStyleCnt="10">
        <dgm:presLayoutVars>
          <dgm:chPref val="3"/>
        </dgm:presLayoutVars>
      </dgm:prSet>
      <dgm:spPr/>
    </dgm:pt>
    <dgm:pt modelId="{73AEBF77-EC3A-421B-A954-898D915075CA}" type="pres">
      <dgm:prSet presAssocID="{150AE951-73A6-4248-B316-1D9F58DC8AB9}" presName="rootConnector" presStyleLbl="node3" presStyleIdx="8" presStyleCnt="10"/>
      <dgm:spPr/>
    </dgm:pt>
    <dgm:pt modelId="{D8365A3D-4009-49DA-8A71-3D9C40D50D95}" type="pres">
      <dgm:prSet presAssocID="{150AE951-73A6-4248-B316-1D9F58DC8AB9}" presName="hierChild4" presStyleCnt="0"/>
      <dgm:spPr/>
    </dgm:pt>
    <dgm:pt modelId="{5F704EFD-715D-4BD7-B184-FE844B16E5F8}" type="pres">
      <dgm:prSet presAssocID="{150AE951-73A6-4248-B316-1D9F58DC8AB9}" presName="hierChild5" presStyleCnt="0"/>
      <dgm:spPr/>
    </dgm:pt>
    <dgm:pt modelId="{E9D43798-83B5-45CC-BE84-C48083BA04D1}" type="pres">
      <dgm:prSet presAssocID="{F91B2575-1482-4DD3-910A-C64ABF1F354A}" presName="Name64" presStyleLbl="parChTrans1D3" presStyleIdx="9" presStyleCnt="11"/>
      <dgm:spPr/>
    </dgm:pt>
    <dgm:pt modelId="{E5FC8549-9D8A-4320-8339-EA9B6316335B}" type="pres">
      <dgm:prSet presAssocID="{11B1B61F-0F0C-44D8-98C6-4621AAFDBAA3}" presName="hierRoot2" presStyleCnt="0">
        <dgm:presLayoutVars>
          <dgm:hierBranch val="init"/>
        </dgm:presLayoutVars>
      </dgm:prSet>
      <dgm:spPr/>
    </dgm:pt>
    <dgm:pt modelId="{7E851DC3-B4E0-4EEA-B169-172034967808}" type="pres">
      <dgm:prSet presAssocID="{11B1B61F-0F0C-44D8-98C6-4621AAFDBAA3}" presName="rootComposite" presStyleCnt="0"/>
      <dgm:spPr/>
    </dgm:pt>
    <dgm:pt modelId="{FE9675A1-B624-47DC-84FD-D411D1D52D49}" type="pres">
      <dgm:prSet presAssocID="{11B1B61F-0F0C-44D8-98C6-4621AAFDBAA3}" presName="rootText" presStyleLbl="node3" presStyleIdx="9" presStyleCnt="10">
        <dgm:presLayoutVars>
          <dgm:chPref val="3"/>
        </dgm:presLayoutVars>
      </dgm:prSet>
      <dgm:spPr/>
    </dgm:pt>
    <dgm:pt modelId="{4641771F-18B8-41D8-84F3-AACD7612BCDB}" type="pres">
      <dgm:prSet presAssocID="{11B1B61F-0F0C-44D8-98C6-4621AAFDBAA3}" presName="rootConnector" presStyleLbl="node3" presStyleIdx="9" presStyleCnt="10"/>
      <dgm:spPr/>
    </dgm:pt>
    <dgm:pt modelId="{B564701E-6098-4D0A-B831-43A85C8663AB}" type="pres">
      <dgm:prSet presAssocID="{11B1B61F-0F0C-44D8-98C6-4621AAFDBAA3}" presName="hierChild4" presStyleCnt="0"/>
      <dgm:spPr/>
    </dgm:pt>
    <dgm:pt modelId="{C80A1BD3-BEF3-461C-9BC3-3727A2F5CB30}" type="pres">
      <dgm:prSet presAssocID="{11B1B61F-0F0C-44D8-98C6-4621AAFDBAA3}" presName="hierChild5" presStyleCnt="0"/>
      <dgm:spPr/>
    </dgm:pt>
    <dgm:pt modelId="{C9AD388A-10DF-4C97-9C82-454011FE4868}" type="pres">
      <dgm:prSet presAssocID="{73E72DBC-CCF7-44E7-A2C6-57873CD77A11}" presName="hierChild5" presStyleCnt="0"/>
      <dgm:spPr/>
    </dgm:pt>
    <dgm:pt modelId="{F23F55ED-E145-4993-8E66-41D81CF23291}" type="pres">
      <dgm:prSet presAssocID="{FCFD8F47-01C0-40ED-8580-DEED2E61A56B}" presName="Name115" presStyleLbl="parChTrans1D3" presStyleIdx="10" presStyleCnt="11"/>
      <dgm:spPr/>
    </dgm:pt>
    <dgm:pt modelId="{CB921B2A-9466-41B2-BA89-54C9CBBDCECC}" type="pres">
      <dgm:prSet presAssocID="{B86D05AD-B9EC-4F2D-93CE-452396B4DA95}" presName="hierRoot3" presStyleCnt="0">
        <dgm:presLayoutVars>
          <dgm:hierBranch val="init"/>
        </dgm:presLayoutVars>
      </dgm:prSet>
      <dgm:spPr/>
    </dgm:pt>
    <dgm:pt modelId="{0E2339D0-6D79-4B88-9917-BF87C2152BB3}" type="pres">
      <dgm:prSet presAssocID="{B86D05AD-B9EC-4F2D-93CE-452396B4DA95}" presName="rootComposite3" presStyleCnt="0"/>
      <dgm:spPr/>
    </dgm:pt>
    <dgm:pt modelId="{001EF33B-9B76-4A76-8E59-B5F075FCF462}" type="pres">
      <dgm:prSet presAssocID="{B86D05AD-B9EC-4F2D-93CE-452396B4DA95}" presName="rootText3" presStyleLbl="asst2" presStyleIdx="0" presStyleCnt="1">
        <dgm:presLayoutVars>
          <dgm:chPref val="3"/>
        </dgm:presLayoutVars>
      </dgm:prSet>
      <dgm:spPr/>
    </dgm:pt>
    <dgm:pt modelId="{34829A1C-5E2C-44FA-B3D4-7C31028338BB}" type="pres">
      <dgm:prSet presAssocID="{B86D05AD-B9EC-4F2D-93CE-452396B4DA95}" presName="rootConnector3" presStyleLbl="asst2" presStyleIdx="0" presStyleCnt="1"/>
      <dgm:spPr/>
    </dgm:pt>
    <dgm:pt modelId="{352B7E1A-7DD0-4770-9080-9B1EDFC4BF34}" type="pres">
      <dgm:prSet presAssocID="{B86D05AD-B9EC-4F2D-93CE-452396B4DA95}" presName="hierChild6" presStyleCnt="0"/>
      <dgm:spPr/>
    </dgm:pt>
    <dgm:pt modelId="{5A692C69-4767-4205-ACAE-1E58A192DCD4}" type="pres">
      <dgm:prSet presAssocID="{00D5641B-87DB-42D8-949D-AEF6729D44D7}" presName="Name64" presStyleLbl="parChTrans1D4" presStyleIdx="2" presStyleCnt="3"/>
      <dgm:spPr/>
    </dgm:pt>
    <dgm:pt modelId="{47E44B8D-D9E9-4405-8221-2C9FE448145C}" type="pres">
      <dgm:prSet presAssocID="{D00EEAA0-5BCA-4182-A62D-7D7D347BA0B6}" presName="hierRoot2" presStyleCnt="0">
        <dgm:presLayoutVars>
          <dgm:hierBranch val="init"/>
        </dgm:presLayoutVars>
      </dgm:prSet>
      <dgm:spPr/>
    </dgm:pt>
    <dgm:pt modelId="{A27039CC-8C2C-488D-B6B1-099284E2CB93}" type="pres">
      <dgm:prSet presAssocID="{D00EEAA0-5BCA-4182-A62D-7D7D347BA0B6}" presName="rootComposite" presStyleCnt="0"/>
      <dgm:spPr/>
    </dgm:pt>
    <dgm:pt modelId="{4B85DBD9-84AC-43C8-B483-A30A2E1B689A}" type="pres">
      <dgm:prSet presAssocID="{D00EEAA0-5BCA-4182-A62D-7D7D347BA0B6}" presName="rootText" presStyleLbl="node4" presStyleIdx="2" presStyleCnt="3">
        <dgm:presLayoutVars>
          <dgm:chPref val="3"/>
        </dgm:presLayoutVars>
      </dgm:prSet>
      <dgm:spPr/>
    </dgm:pt>
    <dgm:pt modelId="{8CC3BF8B-3FCD-4C05-A5B0-4F4A880D621C}" type="pres">
      <dgm:prSet presAssocID="{D00EEAA0-5BCA-4182-A62D-7D7D347BA0B6}" presName="rootConnector" presStyleLbl="node4" presStyleIdx="2" presStyleCnt="3"/>
      <dgm:spPr/>
    </dgm:pt>
    <dgm:pt modelId="{AB5B7285-3F27-41C5-B163-B9355639EF6F}" type="pres">
      <dgm:prSet presAssocID="{D00EEAA0-5BCA-4182-A62D-7D7D347BA0B6}" presName="hierChild4" presStyleCnt="0"/>
      <dgm:spPr/>
    </dgm:pt>
    <dgm:pt modelId="{CF298FDB-643A-4043-BD55-2015E4FD8307}" type="pres">
      <dgm:prSet presAssocID="{D00EEAA0-5BCA-4182-A62D-7D7D347BA0B6}" presName="hierChild5" presStyleCnt="0"/>
      <dgm:spPr/>
    </dgm:pt>
    <dgm:pt modelId="{85D8C3C0-2995-4473-A6C4-A5655F6671AA}" type="pres">
      <dgm:prSet presAssocID="{B86D05AD-B9EC-4F2D-93CE-452396B4DA95}" presName="hierChild7" presStyleCnt="0"/>
      <dgm:spPr/>
    </dgm:pt>
    <dgm:pt modelId="{961586CE-A73B-4FA8-BDBB-81BBE72C3CD7}" type="pres">
      <dgm:prSet presAssocID="{399930C6-9C10-4810-BB4B-DC871F1B2326}" presName="hierChild3" presStyleCnt="0"/>
      <dgm:spPr/>
    </dgm:pt>
  </dgm:ptLst>
  <dgm:cxnLst>
    <dgm:cxn modelId="{D8217504-97F9-403F-92BD-8BC81D0BD814}" type="presOf" srcId="{FF543A00-FF77-44BC-8FE6-3325A18146E8}" destId="{3257E710-C977-4598-A767-9333A4F9A333}" srcOrd="0" destOrd="0" presId="urn:microsoft.com/office/officeart/2009/3/layout/HorizontalOrganizationChart"/>
    <dgm:cxn modelId="{10B18806-254B-4E8F-B735-4D575C89B19C}" type="presOf" srcId="{C7F5F227-59DD-4CBB-B483-ED293D250F09}" destId="{037D2EAD-FA5C-497B-A80E-9F61AA14ADAA}" srcOrd="1" destOrd="0" presId="urn:microsoft.com/office/officeart/2009/3/layout/HorizontalOrganizationChart"/>
    <dgm:cxn modelId="{D5A85609-4A32-4EC4-A504-B6BF1BCD12F5}" type="presOf" srcId="{967E7FEF-7232-4C13-998E-ED51C28E09B1}" destId="{9B282EFC-3503-44EA-8D79-86A6F95CCAFF}" srcOrd="1" destOrd="0" presId="urn:microsoft.com/office/officeart/2009/3/layout/HorizontalOrganizationChart"/>
    <dgm:cxn modelId="{37731B0A-C418-40B3-AE69-89C763E88E7C}" type="presOf" srcId="{B22221C9-9BA2-4E4E-8FD5-40383455A6E9}" destId="{23AE132A-0167-4942-8C1C-D1D66E639C1E}" srcOrd="0" destOrd="0" presId="urn:microsoft.com/office/officeart/2009/3/layout/HorizontalOrganizationChart"/>
    <dgm:cxn modelId="{544D7E0B-58FB-4717-BCFE-D0F19ECE9986}" type="presOf" srcId="{D00EEAA0-5BCA-4182-A62D-7D7D347BA0B6}" destId="{4B85DBD9-84AC-43C8-B483-A30A2E1B689A}" srcOrd="0" destOrd="0" presId="urn:microsoft.com/office/officeart/2009/3/layout/HorizontalOrganizationChart"/>
    <dgm:cxn modelId="{05F22916-3CF6-46C5-847B-0E3276CFEA18}" srcId="{73E72DBC-CCF7-44E7-A2C6-57873CD77A11}" destId="{967E7FEF-7232-4C13-998E-ED51C28E09B1}" srcOrd="6" destOrd="0" parTransId="{4CD05BE5-1CB2-49DF-87BF-DB1B1F5A5150}" sibTransId="{D5281DD4-2E3D-4735-91E9-4C6B047E3C63}"/>
    <dgm:cxn modelId="{E303AA1B-9E73-4AA1-B961-71648754DE62}" type="presOf" srcId="{C33828D7-50C8-48DE-A7A9-BF5E9B310709}" destId="{F133C9F5-33B3-43F8-8696-16207B32B288}" srcOrd="0" destOrd="0" presId="urn:microsoft.com/office/officeart/2009/3/layout/HorizontalOrganizationChart"/>
    <dgm:cxn modelId="{1BE3651C-1981-45D2-9602-6ADD74FF8525}" srcId="{73E72DBC-CCF7-44E7-A2C6-57873CD77A11}" destId="{D6D596E5-1493-4460-B162-3D18C7C83178}" srcOrd="3" destOrd="0" parTransId="{76085481-C518-4894-ADE7-752C82A7B0B8}" sibTransId="{D5C5106B-1DE5-47C6-B1C9-D7BD2E26C8B7}"/>
    <dgm:cxn modelId="{77A7A11D-E542-4880-8AC7-15545B4DCA79}" type="presOf" srcId="{D1853F4C-F19F-4167-908E-7ADC95905E35}" destId="{582D821F-5460-494D-B433-D4D34F8E705A}" srcOrd="0" destOrd="0" presId="urn:microsoft.com/office/officeart/2009/3/layout/HorizontalOrganizationChart"/>
    <dgm:cxn modelId="{D5140E20-2417-4412-B457-6DA132A2B32E}" type="presOf" srcId="{2BC355AB-A3DA-4DFC-8639-556483D62AA9}" destId="{B92CD021-D355-4D0D-A2A4-CE5CA8FD0BE6}" srcOrd="1" destOrd="0" presId="urn:microsoft.com/office/officeart/2009/3/layout/HorizontalOrganizationChart"/>
    <dgm:cxn modelId="{69BBA521-33D7-4B02-9225-839A83CCF739}" type="presOf" srcId="{D00EEAA0-5BCA-4182-A62D-7D7D347BA0B6}" destId="{8CC3BF8B-3FCD-4C05-A5B0-4F4A880D621C}" srcOrd="1" destOrd="0" presId="urn:microsoft.com/office/officeart/2009/3/layout/HorizontalOrganizationChart"/>
    <dgm:cxn modelId="{BED7F222-06DE-4A3C-954A-06715E7171BB}" type="presOf" srcId="{1B934BF9-7FE5-4B7F-8267-7763EC677EF2}" destId="{712C4A9A-A1C9-489A-A76C-71C882861F34}" srcOrd="0" destOrd="0" presId="urn:microsoft.com/office/officeart/2009/3/layout/HorizontalOrganizationChart"/>
    <dgm:cxn modelId="{49F5C92A-1C0D-45AD-9384-1607294443A2}" type="presOf" srcId="{73E72DBC-CCF7-44E7-A2C6-57873CD77A11}" destId="{96A004CB-BECE-4066-A64C-C443229CF96C}" srcOrd="0" destOrd="0" presId="urn:microsoft.com/office/officeart/2009/3/layout/HorizontalOrganizationChart"/>
    <dgm:cxn modelId="{62067D2E-7464-417E-AB8A-2977E64E296C}" type="presOf" srcId="{D6D596E5-1493-4460-B162-3D18C7C83178}" destId="{04174A5A-7DE6-4C6E-97E6-DC36BF953CAA}" srcOrd="1" destOrd="0" presId="urn:microsoft.com/office/officeart/2009/3/layout/HorizontalOrganizationChart"/>
    <dgm:cxn modelId="{B14CF834-ACD5-4177-A1BF-AABA5240AB53}" type="presOf" srcId="{11B1B61F-0F0C-44D8-98C6-4621AAFDBAA3}" destId="{FE9675A1-B624-47DC-84FD-D411D1D52D49}" srcOrd="0" destOrd="0" presId="urn:microsoft.com/office/officeart/2009/3/layout/HorizontalOrganizationChart"/>
    <dgm:cxn modelId="{FFF52D37-3944-4D44-B662-EE509137DA1D}" srcId="{729D0CE5-7D42-471C-9DA0-4C90D4720A1D}" destId="{D1853F4C-F19F-4167-908E-7ADC95905E35}" srcOrd="1" destOrd="0" parTransId="{C33828D7-50C8-48DE-A7A9-BF5E9B310709}" sibTransId="{FBB440AA-2DE4-485D-BED5-2947E929A66E}"/>
    <dgm:cxn modelId="{F0DFEE40-F8FA-4E3D-8C5D-34FA96C89C17}" type="presOf" srcId="{73E72DBC-CCF7-44E7-A2C6-57873CD77A11}" destId="{C41F6304-B250-49AF-A271-CFAB58B86CD2}" srcOrd="1" destOrd="0" presId="urn:microsoft.com/office/officeart/2009/3/layout/HorizontalOrganizationChart"/>
    <dgm:cxn modelId="{44DF475D-8CDD-4599-A791-EA9E631E88ED}" type="presOf" srcId="{150AE951-73A6-4248-B316-1D9F58DC8AB9}" destId="{597FCCFD-726D-4E76-B965-B13F5DE8CA8E}" srcOrd="0" destOrd="0" presId="urn:microsoft.com/office/officeart/2009/3/layout/HorizontalOrganizationChart"/>
    <dgm:cxn modelId="{AA23BD44-A169-472A-806C-781A013215CB}" type="presOf" srcId="{11B1B61F-0F0C-44D8-98C6-4621AAFDBAA3}" destId="{4641771F-18B8-41D8-84F3-AACD7612BCDB}" srcOrd="1" destOrd="0" presId="urn:microsoft.com/office/officeart/2009/3/layout/HorizontalOrganizationChart"/>
    <dgm:cxn modelId="{A5F6944A-8EA9-428F-BB69-9C76C87EFB69}" srcId="{73E72DBC-CCF7-44E7-A2C6-57873CD77A11}" destId="{150AE951-73A6-4248-B316-1D9F58DC8AB9}" srcOrd="9" destOrd="0" parTransId="{9C70069A-5065-4B9C-B400-B1D2AB431145}" sibTransId="{1E70974B-7ADF-4B49-83B6-821044230891}"/>
    <dgm:cxn modelId="{179FD96A-7A22-49E6-8CBB-60E2622685CC}" srcId="{B22221C9-9BA2-4E4E-8FD5-40383455A6E9}" destId="{399930C6-9C10-4810-BB4B-DC871F1B2326}" srcOrd="0" destOrd="0" parTransId="{3CB6EBBB-41DD-41B2-83CB-F0C503E84DEB}" sibTransId="{0613B426-7F92-4173-B50A-43BD7F378D71}"/>
    <dgm:cxn modelId="{E11FFB4A-8B59-4BEA-836E-3EBC455367B1}" srcId="{73E72DBC-CCF7-44E7-A2C6-57873CD77A11}" destId="{D2FDA310-77C3-4769-8DEC-F9C0898FCD0C}" srcOrd="5" destOrd="0" parTransId="{303C1237-6D10-4445-9750-2FA206D1B11E}" sibTransId="{633DC805-B3B0-4911-B778-3A20CC5884F8}"/>
    <dgm:cxn modelId="{86032F6C-0203-4FED-98BA-B987C64012A9}" srcId="{73E72DBC-CCF7-44E7-A2C6-57873CD77A11}" destId="{11B1B61F-0F0C-44D8-98C6-4621AAFDBAA3}" srcOrd="10" destOrd="0" parTransId="{F91B2575-1482-4DD3-910A-C64ABF1F354A}" sibTransId="{A8646F7D-D057-4870-81AA-3B6A46904D4B}"/>
    <dgm:cxn modelId="{7471CC4C-7CED-47C7-AA93-E1DEF23D8EAA}" srcId="{399930C6-9C10-4810-BB4B-DC871F1B2326}" destId="{73E72DBC-CCF7-44E7-A2C6-57873CD77A11}" srcOrd="0" destOrd="0" parTransId="{4CEB2892-68CF-4B24-8865-B581CAEAB0E6}" sibTransId="{03AD2F98-1AE6-4013-B440-C405BB5D088E}"/>
    <dgm:cxn modelId="{EE157F50-2CB5-4608-86CC-C38DC5CA00BD}" type="presOf" srcId="{729D0CE5-7D42-471C-9DA0-4C90D4720A1D}" destId="{0B63EFBD-04E7-456F-85CE-DF2A4C696230}" srcOrd="0" destOrd="0" presId="urn:microsoft.com/office/officeart/2009/3/layout/HorizontalOrganizationChart"/>
    <dgm:cxn modelId="{20CF9A71-4D40-4785-A17D-6297C1394EAE}" type="presOf" srcId="{5CD60A98-08DD-4B4B-8677-F7B6A11DB0F5}" destId="{9E20D6F4-06CF-487A-BB33-E47AB3AFF128}" srcOrd="0" destOrd="0" presId="urn:microsoft.com/office/officeart/2009/3/layout/HorizontalOrganizationChart"/>
    <dgm:cxn modelId="{51BAF071-C376-4445-94FB-485EF6F1500B}" type="presOf" srcId="{967E7FEF-7232-4C13-998E-ED51C28E09B1}" destId="{4187AFE6-B295-4EB8-A729-8A66279AFAB5}" srcOrd="0" destOrd="0" presId="urn:microsoft.com/office/officeart/2009/3/layout/HorizontalOrganizationChart"/>
    <dgm:cxn modelId="{D16E6678-0578-43D5-8008-E3DF9C11ED99}" type="presOf" srcId="{399930C6-9C10-4810-BB4B-DC871F1B2326}" destId="{DDDBFB78-E6BF-413E-B826-F219408FE9C0}" srcOrd="0" destOrd="0" presId="urn:microsoft.com/office/officeart/2009/3/layout/HorizontalOrganizationChart"/>
    <dgm:cxn modelId="{41F49659-57F9-4740-8CB0-278A21ADF582}" type="presOf" srcId="{4CEB2892-68CF-4B24-8865-B581CAEAB0E6}" destId="{F3813FF7-C8CD-4DA1-B81E-8CA1F744B75D}" srcOrd="0" destOrd="0" presId="urn:microsoft.com/office/officeart/2009/3/layout/HorizontalOrganizationChart"/>
    <dgm:cxn modelId="{E834707C-977D-49B7-B778-4578536BF5EB}" type="presOf" srcId="{43E7983C-5114-4774-A796-CF0020D9E876}" destId="{F86B4A0E-F243-479D-ADB0-A99996136C79}" srcOrd="0" destOrd="0" presId="urn:microsoft.com/office/officeart/2009/3/layout/HorizontalOrganizationChart"/>
    <dgm:cxn modelId="{E98B087D-7508-4DD1-8699-AC61BDE939EE}" type="presOf" srcId="{C7F5F227-59DD-4CBB-B483-ED293D250F09}" destId="{83B2358E-6969-45C5-8A1B-5BF21C4BD8F3}" srcOrd="0" destOrd="0" presId="urn:microsoft.com/office/officeart/2009/3/layout/HorizontalOrganizationChart"/>
    <dgm:cxn modelId="{77E1777D-9E97-418F-B853-BFF9A3EC8086}" type="presOf" srcId="{729D0CE5-7D42-471C-9DA0-4C90D4720A1D}" destId="{15B8D9F1-5024-4308-A283-523368BEF0FF}" srcOrd="1" destOrd="0" presId="urn:microsoft.com/office/officeart/2009/3/layout/HorizontalOrganizationChart"/>
    <dgm:cxn modelId="{AA84047F-3E2D-4B96-B8F3-73CFFC9B1475}" type="presOf" srcId="{D486BEE6-C44D-4E9C-9F06-7B5F19010754}" destId="{F0F224AA-A468-4FFC-B023-999B49119F1A}" srcOrd="0" destOrd="0" presId="urn:microsoft.com/office/officeart/2009/3/layout/HorizontalOrganizationChart"/>
    <dgm:cxn modelId="{61C61883-088F-45A0-BAA3-9A7950B800B0}" type="presOf" srcId="{D6D596E5-1493-4460-B162-3D18C7C83178}" destId="{2CA749FF-2197-4F9A-9020-370B116C6187}" srcOrd="0" destOrd="0" presId="urn:microsoft.com/office/officeart/2009/3/layout/HorizontalOrganizationChart"/>
    <dgm:cxn modelId="{69C48389-7673-4B62-9786-0B29B232D0C0}" type="presOf" srcId="{B86D05AD-B9EC-4F2D-93CE-452396B4DA95}" destId="{001EF33B-9B76-4A76-8E59-B5F075FCF462}" srcOrd="0" destOrd="0" presId="urn:microsoft.com/office/officeart/2009/3/layout/HorizontalOrganizationChart"/>
    <dgm:cxn modelId="{8884FD8D-DDB7-4BC2-963A-EB60BB75015D}" type="presOf" srcId="{8AD5096F-B2B7-43FC-AB1F-B4A948830668}" destId="{EA1D93B4-AFA0-4444-8398-08C202D69E9E}" srcOrd="0" destOrd="0" presId="urn:microsoft.com/office/officeart/2009/3/layout/HorizontalOrganizationChart"/>
    <dgm:cxn modelId="{2C10CB8E-06D3-47CE-A82A-F366354A7CFE}" type="presOf" srcId="{FCFD8F47-01C0-40ED-8580-DEED2E61A56B}" destId="{F23F55ED-E145-4993-8E66-41D81CF23291}" srcOrd="0" destOrd="0" presId="urn:microsoft.com/office/officeart/2009/3/layout/HorizontalOrganizationChart"/>
    <dgm:cxn modelId="{3F315E91-B2F1-48FE-8965-A13895159996}" srcId="{73E72DBC-CCF7-44E7-A2C6-57873CD77A11}" destId="{A9C6C285-E1B7-43FE-AE70-AFC2FC99FAEE}" srcOrd="2" destOrd="0" parTransId="{44384055-EA4B-4BB1-B0DE-3C20CF647B37}" sibTransId="{86229143-9332-4F28-89EC-4E4726ABCD80}"/>
    <dgm:cxn modelId="{0C616499-090B-4DD2-8132-25AAFE3316FB}" type="presOf" srcId="{F91B2575-1482-4DD3-910A-C64ABF1F354A}" destId="{E9D43798-83B5-45CC-BE84-C48083BA04D1}" srcOrd="0" destOrd="0" presId="urn:microsoft.com/office/officeart/2009/3/layout/HorizontalOrganizationChart"/>
    <dgm:cxn modelId="{2ECA169B-C471-4849-8B41-4BF3CD7C4B92}" type="presOf" srcId="{D2FDA310-77C3-4769-8DEC-F9C0898FCD0C}" destId="{E36C77CF-A87D-4C65-AAE6-9FDAB4F7F55C}" srcOrd="1" destOrd="0" presId="urn:microsoft.com/office/officeart/2009/3/layout/HorizontalOrganizationChart"/>
    <dgm:cxn modelId="{BF0030A2-4098-47F1-972C-7B90D20DA34D}" type="presOf" srcId="{44384055-EA4B-4BB1-B0DE-3C20CF647B37}" destId="{CE1C07E9-C800-4112-8DB1-7AEB68DE7650}" srcOrd="0" destOrd="0" presId="urn:microsoft.com/office/officeart/2009/3/layout/HorizontalOrganizationChart"/>
    <dgm:cxn modelId="{B8E5E1A2-7680-4A35-BE62-BBB934A6AD2A}" type="presOf" srcId="{2BC355AB-A3DA-4DFC-8639-556483D62AA9}" destId="{C44D7769-E1E7-4F60-910A-FDF066F06F01}" srcOrd="0" destOrd="0" presId="urn:microsoft.com/office/officeart/2009/3/layout/HorizontalOrganizationChart"/>
    <dgm:cxn modelId="{E84290A8-59A6-4EC9-970E-C19B4B91E304}" srcId="{73E72DBC-CCF7-44E7-A2C6-57873CD77A11}" destId="{729D0CE5-7D42-471C-9DA0-4C90D4720A1D}" srcOrd="1" destOrd="0" parTransId="{5CD60A98-08DD-4B4B-8677-F7B6A11DB0F5}" sibTransId="{1730C6F8-8EE7-4C91-9E38-CBC788291D32}"/>
    <dgm:cxn modelId="{1C7024AA-422A-4884-8D69-A44E9410A913}" srcId="{729D0CE5-7D42-471C-9DA0-4C90D4720A1D}" destId="{1B934BF9-7FE5-4B7F-8267-7763EC677EF2}" srcOrd="0" destOrd="0" parTransId="{70A52751-6FD9-4CE6-834F-73A34F864C1D}" sibTransId="{FDFC6667-70C3-431E-BE49-013D2C5E23FC}"/>
    <dgm:cxn modelId="{EB6F3CB1-0D8D-4E08-8F78-BF8536334687}" srcId="{73E72DBC-CCF7-44E7-A2C6-57873CD77A11}" destId="{2BC355AB-A3DA-4DFC-8639-556483D62AA9}" srcOrd="4" destOrd="0" parTransId="{8AD5096F-B2B7-43FC-AB1F-B4A948830668}" sibTransId="{70D30CCE-98B6-4F1D-8A2C-0D5C7CC3C51B}"/>
    <dgm:cxn modelId="{D23674B1-886D-4482-A900-377206943F60}" type="presOf" srcId="{303C1237-6D10-4445-9750-2FA206D1B11E}" destId="{829F0072-59CA-4E42-8966-83B1949A05CF}" srcOrd="0" destOrd="0" presId="urn:microsoft.com/office/officeart/2009/3/layout/HorizontalOrganizationChart"/>
    <dgm:cxn modelId="{F9BDF7B2-58BC-4EA6-ACAB-FB3B34C51FEB}" type="presOf" srcId="{A9C6C285-E1B7-43FE-AE70-AFC2FC99FAEE}" destId="{C1C87993-8980-44BF-8EBD-B55B02B92521}" srcOrd="0" destOrd="0" presId="urn:microsoft.com/office/officeart/2009/3/layout/HorizontalOrganizationChart"/>
    <dgm:cxn modelId="{A76635B5-0E8F-4395-92E2-1D20BECBDC92}" srcId="{73E72DBC-CCF7-44E7-A2C6-57873CD77A11}" destId="{C7F5F227-59DD-4CBB-B483-ED293D250F09}" srcOrd="8" destOrd="0" parTransId="{D486BEE6-C44D-4E9C-9F06-7B5F19010754}" sibTransId="{D1F1BA97-F308-4AE6-8E02-73E70F0BBDB0}"/>
    <dgm:cxn modelId="{6C3545B6-D4AC-4BE3-A612-889E7F9AFBE3}" type="presOf" srcId="{76085481-C518-4894-ADE7-752C82A7B0B8}" destId="{FDB8BAB7-A775-4933-956E-F96B0C5CA7EA}" srcOrd="0" destOrd="0" presId="urn:microsoft.com/office/officeart/2009/3/layout/HorizontalOrganizationChart"/>
    <dgm:cxn modelId="{4DB081C1-0AFC-4FEB-9E97-49A4AE6AA94E}" type="presOf" srcId="{9C70069A-5065-4B9C-B400-B1D2AB431145}" destId="{4CBE3E0D-15F2-49EE-AA93-516AD609B7A9}" srcOrd="0" destOrd="0" presId="urn:microsoft.com/office/officeart/2009/3/layout/HorizontalOrganizationChart"/>
    <dgm:cxn modelId="{99F994C2-B651-4753-9C49-F88A377D6EA1}" type="presOf" srcId="{1B934BF9-7FE5-4B7F-8267-7763EC677EF2}" destId="{C84C6472-DFCF-45F8-80A0-AC5B72DCAB2D}" srcOrd="1" destOrd="0" presId="urn:microsoft.com/office/officeart/2009/3/layout/HorizontalOrganizationChart"/>
    <dgm:cxn modelId="{02633ACB-95B0-4043-AF0F-5B8F091C31F9}" type="presOf" srcId="{D1853F4C-F19F-4167-908E-7ADC95905E35}" destId="{1D798FD5-5A20-4FE0-9137-68C14A42701A}" srcOrd="1" destOrd="0" presId="urn:microsoft.com/office/officeart/2009/3/layout/HorizontalOrganizationChart"/>
    <dgm:cxn modelId="{86F85ACE-C051-48FB-B6FE-1EF0BC2681BE}" srcId="{73E72DBC-CCF7-44E7-A2C6-57873CD77A11}" destId="{43E7983C-5114-4774-A796-CF0020D9E876}" srcOrd="7" destOrd="0" parTransId="{FF543A00-FF77-44BC-8FE6-3325A18146E8}" sibTransId="{FF1AD981-8405-4F1D-A0E6-B012D48578A5}"/>
    <dgm:cxn modelId="{D1AF91D0-EFB1-4963-87D7-C1BEFD05D6FD}" type="presOf" srcId="{399930C6-9C10-4810-BB4B-DC871F1B2326}" destId="{BAC73DC0-929A-4E2D-A438-3D9C03320F20}" srcOrd="1" destOrd="0" presId="urn:microsoft.com/office/officeart/2009/3/layout/HorizontalOrganizationChart"/>
    <dgm:cxn modelId="{733E4DD1-542D-466D-BA71-33DD3A8EE7CB}" type="presOf" srcId="{43E7983C-5114-4774-A796-CF0020D9E876}" destId="{3679CE40-B177-4C9A-A012-D935A0CD8083}" srcOrd="1" destOrd="0" presId="urn:microsoft.com/office/officeart/2009/3/layout/HorizontalOrganizationChart"/>
    <dgm:cxn modelId="{808225D9-E542-4FCC-A1E8-E1E09AC71248}" type="presOf" srcId="{4CD05BE5-1CB2-49DF-87BF-DB1B1F5A5150}" destId="{1E02222A-39E6-4FF8-9CF2-0E1D584682B1}" srcOrd="0" destOrd="0" presId="urn:microsoft.com/office/officeart/2009/3/layout/HorizontalOrganizationChart"/>
    <dgm:cxn modelId="{BD2130DB-C5C2-4C7F-B79A-D7485B0C0F40}" srcId="{B86D05AD-B9EC-4F2D-93CE-452396B4DA95}" destId="{D00EEAA0-5BCA-4182-A62D-7D7D347BA0B6}" srcOrd="0" destOrd="0" parTransId="{00D5641B-87DB-42D8-949D-AEF6729D44D7}" sibTransId="{6B49C30B-1B5C-4120-845F-C05CDB443BAC}"/>
    <dgm:cxn modelId="{BAE185E3-7F21-400C-829A-4143FB1F75E6}" type="presOf" srcId="{B86D05AD-B9EC-4F2D-93CE-452396B4DA95}" destId="{34829A1C-5E2C-44FA-B3D4-7C31028338BB}" srcOrd="1" destOrd="0" presId="urn:microsoft.com/office/officeart/2009/3/layout/HorizontalOrganizationChart"/>
    <dgm:cxn modelId="{BAB3CAE3-015E-48D2-9F8F-50ED04F105C9}" type="presOf" srcId="{70A52751-6FD9-4CE6-834F-73A34F864C1D}" destId="{11F37BF8-93B8-4F78-A0ED-31331FB3CFDF}" srcOrd="0" destOrd="0" presId="urn:microsoft.com/office/officeart/2009/3/layout/HorizontalOrganizationChart"/>
    <dgm:cxn modelId="{7EF308EA-CCDC-45C0-BABF-0C58A182DE2C}" type="presOf" srcId="{150AE951-73A6-4248-B316-1D9F58DC8AB9}" destId="{73AEBF77-EC3A-421B-A954-898D915075CA}" srcOrd="1" destOrd="0" presId="urn:microsoft.com/office/officeart/2009/3/layout/HorizontalOrganizationChart"/>
    <dgm:cxn modelId="{3D5E77EF-E80F-4BA0-A8B6-0B4604F9D937}" type="presOf" srcId="{00D5641B-87DB-42D8-949D-AEF6729D44D7}" destId="{5A692C69-4767-4205-ACAE-1E58A192DCD4}" srcOrd="0" destOrd="0" presId="urn:microsoft.com/office/officeart/2009/3/layout/HorizontalOrganizationChart"/>
    <dgm:cxn modelId="{9E084BF2-0022-44FE-8880-52D659AB8B76}" type="presOf" srcId="{A9C6C285-E1B7-43FE-AE70-AFC2FC99FAEE}" destId="{5F0729DA-122C-42D5-AD9C-A766D0A05D39}" srcOrd="1" destOrd="0" presId="urn:microsoft.com/office/officeart/2009/3/layout/HorizontalOrganizationChart"/>
    <dgm:cxn modelId="{87B108FD-9FD9-41C1-BABC-2F4398C97371}" type="presOf" srcId="{D2FDA310-77C3-4769-8DEC-F9C0898FCD0C}" destId="{A012D7DD-343D-48F8-A00D-50D0FA5A2DDE}" srcOrd="0" destOrd="0" presId="urn:microsoft.com/office/officeart/2009/3/layout/HorizontalOrganizationChart"/>
    <dgm:cxn modelId="{08AE8CFD-E4B6-4A2E-96CA-B7E56A2FD632}" srcId="{73E72DBC-CCF7-44E7-A2C6-57873CD77A11}" destId="{B86D05AD-B9EC-4F2D-93CE-452396B4DA95}" srcOrd="0" destOrd="0" parTransId="{FCFD8F47-01C0-40ED-8580-DEED2E61A56B}" sibTransId="{1C95EA0A-2D81-445B-B80F-66EE000C6497}"/>
    <dgm:cxn modelId="{885955C6-CD75-43A0-A67B-24ECE6644960}" type="presParOf" srcId="{23AE132A-0167-4942-8C1C-D1D66E639C1E}" destId="{923DBCF5-BEB3-496B-892A-4011F9B6D152}" srcOrd="0" destOrd="0" presId="urn:microsoft.com/office/officeart/2009/3/layout/HorizontalOrganizationChart"/>
    <dgm:cxn modelId="{F25E3AA4-1821-4ACA-809E-B5F5E772C6D6}" type="presParOf" srcId="{923DBCF5-BEB3-496B-892A-4011F9B6D152}" destId="{83D8DB06-40A8-41DC-8CD9-D6533A625AEA}" srcOrd="0" destOrd="0" presId="urn:microsoft.com/office/officeart/2009/3/layout/HorizontalOrganizationChart"/>
    <dgm:cxn modelId="{7BF63E0C-94EE-43C1-9672-2AA8CF1713BD}" type="presParOf" srcId="{83D8DB06-40A8-41DC-8CD9-D6533A625AEA}" destId="{DDDBFB78-E6BF-413E-B826-F219408FE9C0}" srcOrd="0" destOrd="0" presId="urn:microsoft.com/office/officeart/2009/3/layout/HorizontalOrganizationChart"/>
    <dgm:cxn modelId="{AE9B64FB-C01D-4613-BF40-2E1C33E816C9}" type="presParOf" srcId="{83D8DB06-40A8-41DC-8CD9-D6533A625AEA}" destId="{BAC73DC0-929A-4E2D-A438-3D9C03320F20}" srcOrd="1" destOrd="0" presId="urn:microsoft.com/office/officeart/2009/3/layout/HorizontalOrganizationChart"/>
    <dgm:cxn modelId="{40F7C3CF-50D1-435A-A5EF-C3E357D4C27E}" type="presParOf" srcId="{923DBCF5-BEB3-496B-892A-4011F9B6D152}" destId="{E70E6F44-BF6C-4C3F-BED6-971A94E4124C}" srcOrd="1" destOrd="0" presId="urn:microsoft.com/office/officeart/2009/3/layout/HorizontalOrganizationChart"/>
    <dgm:cxn modelId="{02B52EF7-51E9-4E7C-9BA1-2689D9865363}" type="presParOf" srcId="{E70E6F44-BF6C-4C3F-BED6-971A94E4124C}" destId="{F3813FF7-C8CD-4DA1-B81E-8CA1F744B75D}" srcOrd="0" destOrd="0" presId="urn:microsoft.com/office/officeart/2009/3/layout/HorizontalOrganizationChart"/>
    <dgm:cxn modelId="{446E529C-9DC8-48AF-BFE5-3F7977E443EE}" type="presParOf" srcId="{E70E6F44-BF6C-4C3F-BED6-971A94E4124C}" destId="{FE22CFF9-54BF-42B4-A862-7F4DE9EF57D8}" srcOrd="1" destOrd="0" presId="urn:microsoft.com/office/officeart/2009/3/layout/HorizontalOrganizationChart"/>
    <dgm:cxn modelId="{5679AC41-5AA5-48D6-AFD3-C8CD2F03570B}" type="presParOf" srcId="{FE22CFF9-54BF-42B4-A862-7F4DE9EF57D8}" destId="{AC8C43F6-2114-462D-B858-6A74E4EB92A8}" srcOrd="0" destOrd="0" presId="urn:microsoft.com/office/officeart/2009/3/layout/HorizontalOrganizationChart"/>
    <dgm:cxn modelId="{CB2EDA84-89A1-431B-9BD6-EA52AB48F5A1}" type="presParOf" srcId="{AC8C43F6-2114-462D-B858-6A74E4EB92A8}" destId="{96A004CB-BECE-4066-A64C-C443229CF96C}" srcOrd="0" destOrd="0" presId="urn:microsoft.com/office/officeart/2009/3/layout/HorizontalOrganizationChart"/>
    <dgm:cxn modelId="{DC83F88D-A900-49F2-A9B3-515653974DCD}" type="presParOf" srcId="{AC8C43F6-2114-462D-B858-6A74E4EB92A8}" destId="{C41F6304-B250-49AF-A271-CFAB58B86CD2}" srcOrd="1" destOrd="0" presId="urn:microsoft.com/office/officeart/2009/3/layout/HorizontalOrganizationChart"/>
    <dgm:cxn modelId="{AD8BB179-F446-4136-BCAD-2B6906BF662C}" type="presParOf" srcId="{FE22CFF9-54BF-42B4-A862-7F4DE9EF57D8}" destId="{875FDF7A-8471-45F6-AC10-081E5E014BF2}" srcOrd="1" destOrd="0" presId="urn:microsoft.com/office/officeart/2009/3/layout/HorizontalOrganizationChart"/>
    <dgm:cxn modelId="{DFCE8D25-1B77-414B-B12F-5506B1D2D8FA}" type="presParOf" srcId="{875FDF7A-8471-45F6-AC10-081E5E014BF2}" destId="{9E20D6F4-06CF-487A-BB33-E47AB3AFF128}" srcOrd="0" destOrd="0" presId="urn:microsoft.com/office/officeart/2009/3/layout/HorizontalOrganizationChart"/>
    <dgm:cxn modelId="{F15CEBD0-926D-4CAE-A932-6D70C523B931}" type="presParOf" srcId="{875FDF7A-8471-45F6-AC10-081E5E014BF2}" destId="{75E7D6E9-1CC8-475D-95F5-2DE3BD63BD43}" srcOrd="1" destOrd="0" presId="urn:microsoft.com/office/officeart/2009/3/layout/HorizontalOrganizationChart"/>
    <dgm:cxn modelId="{CB86D4DB-AB05-470F-BA4A-D945CE3CDE46}" type="presParOf" srcId="{75E7D6E9-1CC8-475D-95F5-2DE3BD63BD43}" destId="{F95AB0E8-7F8E-4F91-8F7D-89AB6483AB3A}" srcOrd="0" destOrd="0" presId="urn:microsoft.com/office/officeart/2009/3/layout/HorizontalOrganizationChart"/>
    <dgm:cxn modelId="{A082BC3B-3D78-4E9B-AEC4-2403B0996E05}" type="presParOf" srcId="{F95AB0E8-7F8E-4F91-8F7D-89AB6483AB3A}" destId="{0B63EFBD-04E7-456F-85CE-DF2A4C696230}" srcOrd="0" destOrd="0" presId="urn:microsoft.com/office/officeart/2009/3/layout/HorizontalOrganizationChart"/>
    <dgm:cxn modelId="{B4BA8793-38B3-44C9-80C6-9394F44C5FD2}" type="presParOf" srcId="{F95AB0E8-7F8E-4F91-8F7D-89AB6483AB3A}" destId="{15B8D9F1-5024-4308-A283-523368BEF0FF}" srcOrd="1" destOrd="0" presId="urn:microsoft.com/office/officeart/2009/3/layout/HorizontalOrganizationChart"/>
    <dgm:cxn modelId="{ACB9E20D-EAFF-4ABE-86D6-8BACCAEAC0F1}" type="presParOf" srcId="{75E7D6E9-1CC8-475D-95F5-2DE3BD63BD43}" destId="{70B1CC04-E2B1-4B95-B6CE-03596708B153}" srcOrd="1" destOrd="0" presId="urn:microsoft.com/office/officeart/2009/3/layout/HorizontalOrganizationChart"/>
    <dgm:cxn modelId="{665BBA7C-B44A-4E84-B0D1-DAE10ABB5B8C}" type="presParOf" srcId="{70B1CC04-E2B1-4B95-B6CE-03596708B153}" destId="{11F37BF8-93B8-4F78-A0ED-31331FB3CFDF}" srcOrd="0" destOrd="0" presId="urn:microsoft.com/office/officeart/2009/3/layout/HorizontalOrganizationChart"/>
    <dgm:cxn modelId="{B47A8F17-112F-4673-AA81-52CA61BC0CD4}" type="presParOf" srcId="{70B1CC04-E2B1-4B95-B6CE-03596708B153}" destId="{04CC9B78-B919-4444-ACC6-3EC2EB218966}" srcOrd="1" destOrd="0" presId="urn:microsoft.com/office/officeart/2009/3/layout/HorizontalOrganizationChart"/>
    <dgm:cxn modelId="{D28DA99E-9822-4834-89C4-5CB4E7EA10C1}" type="presParOf" srcId="{04CC9B78-B919-4444-ACC6-3EC2EB218966}" destId="{CEB3D017-B1B9-4973-BBB1-6E57EB102205}" srcOrd="0" destOrd="0" presId="urn:microsoft.com/office/officeart/2009/3/layout/HorizontalOrganizationChart"/>
    <dgm:cxn modelId="{89A9DCED-CA18-4F55-8255-605D4786F8AA}" type="presParOf" srcId="{CEB3D017-B1B9-4973-BBB1-6E57EB102205}" destId="{712C4A9A-A1C9-489A-A76C-71C882861F34}" srcOrd="0" destOrd="0" presId="urn:microsoft.com/office/officeart/2009/3/layout/HorizontalOrganizationChart"/>
    <dgm:cxn modelId="{F6B4EC4D-30B1-471B-9A13-62B9F4E69051}" type="presParOf" srcId="{CEB3D017-B1B9-4973-BBB1-6E57EB102205}" destId="{C84C6472-DFCF-45F8-80A0-AC5B72DCAB2D}" srcOrd="1" destOrd="0" presId="urn:microsoft.com/office/officeart/2009/3/layout/HorizontalOrganizationChart"/>
    <dgm:cxn modelId="{3F599406-8161-4087-B3DE-C039A3FFFDB1}" type="presParOf" srcId="{04CC9B78-B919-4444-ACC6-3EC2EB218966}" destId="{A58E2F30-D278-4829-B457-61E9B38BED53}" srcOrd="1" destOrd="0" presId="urn:microsoft.com/office/officeart/2009/3/layout/HorizontalOrganizationChart"/>
    <dgm:cxn modelId="{1BCB0AE2-7F89-4F85-9DC6-C16FEFF501D3}" type="presParOf" srcId="{04CC9B78-B919-4444-ACC6-3EC2EB218966}" destId="{31A581B5-5334-4226-B873-3490D8E210C5}" srcOrd="2" destOrd="0" presId="urn:microsoft.com/office/officeart/2009/3/layout/HorizontalOrganizationChart"/>
    <dgm:cxn modelId="{18C2FAE7-7F88-4EF6-B81C-D05E33DB3566}" type="presParOf" srcId="{70B1CC04-E2B1-4B95-B6CE-03596708B153}" destId="{F133C9F5-33B3-43F8-8696-16207B32B288}" srcOrd="2" destOrd="0" presId="urn:microsoft.com/office/officeart/2009/3/layout/HorizontalOrganizationChart"/>
    <dgm:cxn modelId="{A8E70E12-AE91-4587-9012-1F784DEC8258}" type="presParOf" srcId="{70B1CC04-E2B1-4B95-B6CE-03596708B153}" destId="{79150CF0-BD07-493C-82AA-ECE2FD35BDC9}" srcOrd="3" destOrd="0" presId="urn:microsoft.com/office/officeart/2009/3/layout/HorizontalOrganizationChart"/>
    <dgm:cxn modelId="{91DF20A0-E516-4423-9432-3BC7660C8654}" type="presParOf" srcId="{79150CF0-BD07-493C-82AA-ECE2FD35BDC9}" destId="{535D6542-71CF-4CD7-A158-BA56703DB4DC}" srcOrd="0" destOrd="0" presId="urn:microsoft.com/office/officeart/2009/3/layout/HorizontalOrganizationChart"/>
    <dgm:cxn modelId="{D1C49A67-D3CF-45C1-809A-475F4026E8C8}" type="presParOf" srcId="{535D6542-71CF-4CD7-A158-BA56703DB4DC}" destId="{582D821F-5460-494D-B433-D4D34F8E705A}" srcOrd="0" destOrd="0" presId="urn:microsoft.com/office/officeart/2009/3/layout/HorizontalOrganizationChart"/>
    <dgm:cxn modelId="{09E0FA81-E1EE-4C03-93E2-63DBA7484A9C}" type="presParOf" srcId="{535D6542-71CF-4CD7-A158-BA56703DB4DC}" destId="{1D798FD5-5A20-4FE0-9137-68C14A42701A}" srcOrd="1" destOrd="0" presId="urn:microsoft.com/office/officeart/2009/3/layout/HorizontalOrganizationChart"/>
    <dgm:cxn modelId="{DF9A1F32-6720-4EF7-BA22-C7478FFD96D4}" type="presParOf" srcId="{79150CF0-BD07-493C-82AA-ECE2FD35BDC9}" destId="{0C987268-2DF5-4286-AD4D-16E8EA68F24B}" srcOrd="1" destOrd="0" presId="urn:microsoft.com/office/officeart/2009/3/layout/HorizontalOrganizationChart"/>
    <dgm:cxn modelId="{AFF108AD-C038-4A5B-8873-2CDA7F4C6524}" type="presParOf" srcId="{79150CF0-BD07-493C-82AA-ECE2FD35BDC9}" destId="{26603877-2180-4B5B-9584-6C95E5CFBDD5}" srcOrd="2" destOrd="0" presId="urn:microsoft.com/office/officeart/2009/3/layout/HorizontalOrganizationChart"/>
    <dgm:cxn modelId="{B85B975B-4765-4A51-B340-30100C7A959A}" type="presParOf" srcId="{75E7D6E9-1CC8-475D-95F5-2DE3BD63BD43}" destId="{AF590FF7-F10B-4870-BC39-924756619298}" srcOrd="2" destOrd="0" presId="urn:microsoft.com/office/officeart/2009/3/layout/HorizontalOrganizationChart"/>
    <dgm:cxn modelId="{C23BDDA9-4723-4AB6-9687-89E3CC9859C1}" type="presParOf" srcId="{875FDF7A-8471-45F6-AC10-081E5E014BF2}" destId="{CE1C07E9-C800-4112-8DB1-7AEB68DE7650}" srcOrd="2" destOrd="0" presId="urn:microsoft.com/office/officeart/2009/3/layout/HorizontalOrganizationChart"/>
    <dgm:cxn modelId="{09811A3E-657F-415B-8DD4-CAF68D49AEB9}" type="presParOf" srcId="{875FDF7A-8471-45F6-AC10-081E5E014BF2}" destId="{53DE9FB0-CF18-4647-B0B0-99A8FBF82B42}" srcOrd="3" destOrd="0" presId="urn:microsoft.com/office/officeart/2009/3/layout/HorizontalOrganizationChart"/>
    <dgm:cxn modelId="{8CCAB8DA-E0C6-4472-B22F-C1EC52E3C2E8}" type="presParOf" srcId="{53DE9FB0-CF18-4647-B0B0-99A8FBF82B42}" destId="{E562F14E-9023-4681-8A32-E7178CF55F5C}" srcOrd="0" destOrd="0" presId="urn:microsoft.com/office/officeart/2009/3/layout/HorizontalOrganizationChart"/>
    <dgm:cxn modelId="{930C255B-635A-452A-A0F5-58C896060012}" type="presParOf" srcId="{E562F14E-9023-4681-8A32-E7178CF55F5C}" destId="{C1C87993-8980-44BF-8EBD-B55B02B92521}" srcOrd="0" destOrd="0" presId="urn:microsoft.com/office/officeart/2009/3/layout/HorizontalOrganizationChart"/>
    <dgm:cxn modelId="{676ECFD8-81ED-4B80-80BC-7A311F069DAC}" type="presParOf" srcId="{E562F14E-9023-4681-8A32-E7178CF55F5C}" destId="{5F0729DA-122C-42D5-AD9C-A766D0A05D39}" srcOrd="1" destOrd="0" presId="urn:microsoft.com/office/officeart/2009/3/layout/HorizontalOrganizationChart"/>
    <dgm:cxn modelId="{9C97E50D-BFD0-4A71-8154-3F04589EBE7E}" type="presParOf" srcId="{53DE9FB0-CF18-4647-B0B0-99A8FBF82B42}" destId="{11085958-054F-48F2-9DEC-DAE3BA13651A}" srcOrd="1" destOrd="0" presId="urn:microsoft.com/office/officeart/2009/3/layout/HorizontalOrganizationChart"/>
    <dgm:cxn modelId="{BAF3D3BD-8475-4453-8EC9-A1B0EEE5EAA2}" type="presParOf" srcId="{53DE9FB0-CF18-4647-B0B0-99A8FBF82B42}" destId="{C3BE2FB5-C54B-4630-ACD3-A4667A051E01}" srcOrd="2" destOrd="0" presId="urn:microsoft.com/office/officeart/2009/3/layout/HorizontalOrganizationChart"/>
    <dgm:cxn modelId="{95BCF235-EC52-4A95-8E23-2BD3CE9790A8}" type="presParOf" srcId="{875FDF7A-8471-45F6-AC10-081E5E014BF2}" destId="{FDB8BAB7-A775-4933-956E-F96B0C5CA7EA}" srcOrd="4" destOrd="0" presId="urn:microsoft.com/office/officeart/2009/3/layout/HorizontalOrganizationChart"/>
    <dgm:cxn modelId="{CCDBB668-E1D6-4BEF-B02D-4C5E08A86065}" type="presParOf" srcId="{875FDF7A-8471-45F6-AC10-081E5E014BF2}" destId="{09B50798-B583-4D7D-B059-9D7AB8924E77}" srcOrd="5" destOrd="0" presId="urn:microsoft.com/office/officeart/2009/3/layout/HorizontalOrganizationChart"/>
    <dgm:cxn modelId="{C82C8209-96BF-402E-A8B1-85FFF009C321}" type="presParOf" srcId="{09B50798-B583-4D7D-B059-9D7AB8924E77}" destId="{D00C71B7-1BB5-40B6-9880-7D6237F7C4B8}" srcOrd="0" destOrd="0" presId="urn:microsoft.com/office/officeart/2009/3/layout/HorizontalOrganizationChart"/>
    <dgm:cxn modelId="{0586DCD5-9898-4EA3-809A-52B4B8B257D3}" type="presParOf" srcId="{D00C71B7-1BB5-40B6-9880-7D6237F7C4B8}" destId="{2CA749FF-2197-4F9A-9020-370B116C6187}" srcOrd="0" destOrd="0" presId="urn:microsoft.com/office/officeart/2009/3/layout/HorizontalOrganizationChart"/>
    <dgm:cxn modelId="{8D0A6E00-B488-483C-BDA1-C1ACB5200970}" type="presParOf" srcId="{D00C71B7-1BB5-40B6-9880-7D6237F7C4B8}" destId="{04174A5A-7DE6-4C6E-97E6-DC36BF953CAA}" srcOrd="1" destOrd="0" presId="urn:microsoft.com/office/officeart/2009/3/layout/HorizontalOrganizationChart"/>
    <dgm:cxn modelId="{C3F987EA-180D-4AB1-9815-35E481857450}" type="presParOf" srcId="{09B50798-B583-4D7D-B059-9D7AB8924E77}" destId="{3E6794D6-56B7-4B09-A4F4-A8DCEBBC2691}" srcOrd="1" destOrd="0" presId="urn:microsoft.com/office/officeart/2009/3/layout/HorizontalOrganizationChart"/>
    <dgm:cxn modelId="{219A3487-091D-4A82-B836-25E801C71EDA}" type="presParOf" srcId="{09B50798-B583-4D7D-B059-9D7AB8924E77}" destId="{771A81A1-FBBD-4131-8AA2-C0593271FD30}" srcOrd="2" destOrd="0" presId="urn:microsoft.com/office/officeart/2009/3/layout/HorizontalOrganizationChart"/>
    <dgm:cxn modelId="{5DAE21FA-A678-43D2-B05E-507FC4C95B3E}" type="presParOf" srcId="{875FDF7A-8471-45F6-AC10-081E5E014BF2}" destId="{EA1D93B4-AFA0-4444-8398-08C202D69E9E}" srcOrd="6" destOrd="0" presId="urn:microsoft.com/office/officeart/2009/3/layout/HorizontalOrganizationChart"/>
    <dgm:cxn modelId="{AC90F91C-6E03-4314-9D28-AE40862F6829}" type="presParOf" srcId="{875FDF7A-8471-45F6-AC10-081E5E014BF2}" destId="{56B28B74-0B29-4E2C-A47F-050C34552974}" srcOrd="7" destOrd="0" presId="urn:microsoft.com/office/officeart/2009/3/layout/HorizontalOrganizationChart"/>
    <dgm:cxn modelId="{1062C69C-C574-4CAC-BC95-CB73C78E7C33}" type="presParOf" srcId="{56B28B74-0B29-4E2C-A47F-050C34552974}" destId="{A00CE7CB-0884-4B56-B51C-2949041C20A5}" srcOrd="0" destOrd="0" presId="urn:microsoft.com/office/officeart/2009/3/layout/HorizontalOrganizationChart"/>
    <dgm:cxn modelId="{CC89959C-9A01-4E6C-95C7-6FBD1C5BE155}" type="presParOf" srcId="{A00CE7CB-0884-4B56-B51C-2949041C20A5}" destId="{C44D7769-E1E7-4F60-910A-FDF066F06F01}" srcOrd="0" destOrd="0" presId="urn:microsoft.com/office/officeart/2009/3/layout/HorizontalOrganizationChart"/>
    <dgm:cxn modelId="{C9295E95-283B-4418-9F98-F758BE6A2DE9}" type="presParOf" srcId="{A00CE7CB-0884-4B56-B51C-2949041C20A5}" destId="{B92CD021-D355-4D0D-A2A4-CE5CA8FD0BE6}" srcOrd="1" destOrd="0" presId="urn:microsoft.com/office/officeart/2009/3/layout/HorizontalOrganizationChart"/>
    <dgm:cxn modelId="{4487226A-8A7D-41A1-BC30-FCA68AC89E41}" type="presParOf" srcId="{56B28B74-0B29-4E2C-A47F-050C34552974}" destId="{67B6A9D1-72B9-4266-AA5D-887E0D0270A4}" srcOrd="1" destOrd="0" presId="urn:microsoft.com/office/officeart/2009/3/layout/HorizontalOrganizationChart"/>
    <dgm:cxn modelId="{0CA5B7CA-E979-4A14-8686-D57D67D95E3B}" type="presParOf" srcId="{56B28B74-0B29-4E2C-A47F-050C34552974}" destId="{4ADADA6D-ED48-40E7-83FA-C996802A2A27}" srcOrd="2" destOrd="0" presId="urn:microsoft.com/office/officeart/2009/3/layout/HorizontalOrganizationChart"/>
    <dgm:cxn modelId="{E60463DF-2B38-4A8E-BAF5-B6C291EC4168}" type="presParOf" srcId="{875FDF7A-8471-45F6-AC10-081E5E014BF2}" destId="{829F0072-59CA-4E42-8966-83B1949A05CF}" srcOrd="8" destOrd="0" presId="urn:microsoft.com/office/officeart/2009/3/layout/HorizontalOrganizationChart"/>
    <dgm:cxn modelId="{4287AA38-D482-4E08-8651-9D4FC499D39C}" type="presParOf" srcId="{875FDF7A-8471-45F6-AC10-081E5E014BF2}" destId="{DA15AD9B-09CF-4559-A18D-A64922259ED5}" srcOrd="9" destOrd="0" presId="urn:microsoft.com/office/officeart/2009/3/layout/HorizontalOrganizationChart"/>
    <dgm:cxn modelId="{D697DBAB-4CCE-4056-9392-C7DC3A4197AD}" type="presParOf" srcId="{DA15AD9B-09CF-4559-A18D-A64922259ED5}" destId="{E624E33D-E285-4FB8-8767-1B6755F3D6AC}" srcOrd="0" destOrd="0" presId="urn:microsoft.com/office/officeart/2009/3/layout/HorizontalOrganizationChart"/>
    <dgm:cxn modelId="{42C48B8F-0D4B-4044-B239-4CEB94E99F87}" type="presParOf" srcId="{E624E33D-E285-4FB8-8767-1B6755F3D6AC}" destId="{A012D7DD-343D-48F8-A00D-50D0FA5A2DDE}" srcOrd="0" destOrd="0" presId="urn:microsoft.com/office/officeart/2009/3/layout/HorizontalOrganizationChart"/>
    <dgm:cxn modelId="{ABED9AEE-7C84-4741-AA15-6CB0A8E1EF0A}" type="presParOf" srcId="{E624E33D-E285-4FB8-8767-1B6755F3D6AC}" destId="{E36C77CF-A87D-4C65-AAE6-9FDAB4F7F55C}" srcOrd="1" destOrd="0" presId="urn:microsoft.com/office/officeart/2009/3/layout/HorizontalOrganizationChart"/>
    <dgm:cxn modelId="{6D235660-4F2E-42D9-891B-34E8B487C901}" type="presParOf" srcId="{DA15AD9B-09CF-4559-A18D-A64922259ED5}" destId="{EED1158C-57EE-4E65-A76C-7914353342F0}" srcOrd="1" destOrd="0" presId="urn:microsoft.com/office/officeart/2009/3/layout/HorizontalOrganizationChart"/>
    <dgm:cxn modelId="{7D12CE68-DCCB-4B56-9F77-1B746BDA97F8}" type="presParOf" srcId="{DA15AD9B-09CF-4559-A18D-A64922259ED5}" destId="{B02007E1-56A9-4116-AED7-8DEE6120A0B0}" srcOrd="2" destOrd="0" presId="urn:microsoft.com/office/officeart/2009/3/layout/HorizontalOrganizationChart"/>
    <dgm:cxn modelId="{9744EA77-34CC-4FE0-8611-8C3ED16DD41F}" type="presParOf" srcId="{875FDF7A-8471-45F6-AC10-081E5E014BF2}" destId="{1E02222A-39E6-4FF8-9CF2-0E1D584682B1}" srcOrd="10" destOrd="0" presId="urn:microsoft.com/office/officeart/2009/3/layout/HorizontalOrganizationChart"/>
    <dgm:cxn modelId="{5D6DD92C-1C6F-41D6-B941-BC1CAEC4D096}" type="presParOf" srcId="{875FDF7A-8471-45F6-AC10-081E5E014BF2}" destId="{1EA97F81-86D4-4387-9941-EE26C6FF3A0D}" srcOrd="11" destOrd="0" presId="urn:microsoft.com/office/officeart/2009/3/layout/HorizontalOrganizationChart"/>
    <dgm:cxn modelId="{938CAB63-49E9-48F9-9AB9-7A8DA0DA3D48}" type="presParOf" srcId="{1EA97F81-86D4-4387-9941-EE26C6FF3A0D}" destId="{1FB90265-3CBC-4617-BE03-5FBA7B1DF83A}" srcOrd="0" destOrd="0" presId="urn:microsoft.com/office/officeart/2009/3/layout/HorizontalOrganizationChart"/>
    <dgm:cxn modelId="{8343989A-8607-4FA0-9FB6-556C5B283907}" type="presParOf" srcId="{1FB90265-3CBC-4617-BE03-5FBA7B1DF83A}" destId="{4187AFE6-B295-4EB8-A729-8A66279AFAB5}" srcOrd="0" destOrd="0" presId="urn:microsoft.com/office/officeart/2009/3/layout/HorizontalOrganizationChart"/>
    <dgm:cxn modelId="{EAB58174-5B1B-46D9-B097-8F272D9E41D0}" type="presParOf" srcId="{1FB90265-3CBC-4617-BE03-5FBA7B1DF83A}" destId="{9B282EFC-3503-44EA-8D79-86A6F95CCAFF}" srcOrd="1" destOrd="0" presId="urn:microsoft.com/office/officeart/2009/3/layout/HorizontalOrganizationChart"/>
    <dgm:cxn modelId="{02FC00BF-95A3-4B6F-8576-6BB0006A8F56}" type="presParOf" srcId="{1EA97F81-86D4-4387-9941-EE26C6FF3A0D}" destId="{61F24A3F-E2A9-4D0F-83FC-657BC72AD180}" srcOrd="1" destOrd="0" presId="urn:microsoft.com/office/officeart/2009/3/layout/HorizontalOrganizationChart"/>
    <dgm:cxn modelId="{2EA8911F-44A4-4824-A7E5-ED5259DCA20A}" type="presParOf" srcId="{1EA97F81-86D4-4387-9941-EE26C6FF3A0D}" destId="{EC2B9EF1-5084-4BCE-BC55-9C822CF7EE50}" srcOrd="2" destOrd="0" presId="urn:microsoft.com/office/officeart/2009/3/layout/HorizontalOrganizationChart"/>
    <dgm:cxn modelId="{D554D868-4F26-4013-97E8-5B30BDB216E2}" type="presParOf" srcId="{875FDF7A-8471-45F6-AC10-081E5E014BF2}" destId="{3257E710-C977-4598-A767-9333A4F9A333}" srcOrd="12" destOrd="0" presId="urn:microsoft.com/office/officeart/2009/3/layout/HorizontalOrganizationChart"/>
    <dgm:cxn modelId="{C7A017A7-5A71-429F-A939-3D7EDA58ED0C}" type="presParOf" srcId="{875FDF7A-8471-45F6-AC10-081E5E014BF2}" destId="{6F2C9595-5D01-4560-AB3B-E3979FD476F9}" srcOrd="13" destOrd="0" presId="urn:microsoft.com/office/officeart/2009/3/layout/HorizontalOrganizationChart"/>
    <dgm:cxn modelId="{5AD23166-FAF4-4E29-8F57-37A930F707AF}" type="presParOf" srcId="{6F2C9595-5D01-4560-AB3B-E3979FD476F9}" destId="{677DFAB8-25DA-4B01-80FE-4E98DBA953AE}" srcOrd="0" destOrd="0" presId="urn:microsoft.com/office/officeart/2009/3/layout/HorizontalOrganizationChart"/>
    <dgm:cxn modelId="{2F51D62E-059E-4BDB-B242-F2A607486A57}" type="presParOf" srcId="{677DFAB8-25DA-4B01-80FE-4E98DBA953AE}" destId="{F86B4A0E-F243-479D-ADB0-A99996136C79}" srcOrd="0" destOrd="0" presId="urn:microsoft.com/office/officeart/2009/3/layout/HorizontalOrganizationChart"/>
    <dgm:cxn modelId="{2B9553BE-0AA8-4998-B6F5-81B2B5A4D9B1}" type="presParOf" srcId="{677DFAB8-25DA-4B01-80FE-4E98DBA953AE}" destId="{3679CE40-B177-4C9A-A012-D935A0CD8083}" srcOrd="1" destOrd="0" presId="urn:microsoft.com/office/officeart/2009/3/layout/HorizontalOrganizationChart"/>
    <dgm:cxn modelId="{D8AEAC0B-1A18-4FC8-9B0D-1F063F5F41C8}" type="presParOf" srcId="{6F2C9595-5D01-4560-AB3B-E3979FD476F9}" destId="{849FA7E0-47F9-4F47-90A8-AF12C107395D}" srcOrd="1" destOrd="0" presId="urn:microsoft.com/office/officeart/2009/3/layout/HorizontalOrganizationChart"/>
    <dgm:cxn modelId="{8A2FEA24-9BF8-43B3-82EC-17AE731F9D6A}" type="presParOf" srcId="{6F2C9595-5D01-4560-AB3B-E3979FD476F9}" destId="{97212B90-5400-4084-90B3-4ADCE56FA4CF}" srcOrd="2" destOrd="0" presId="urn:microsoft.com/office/officeart/2009/3/layout/HorizontalOrganizationChart"/>
    <dgm:cxn modelId="{451E921F-2938-4914-978F-92D42A99717A}" type="presParOf" srcId="{875FDF7A-8471-45F6-AC10-081E5E014BF2}" destId="{F0F224AA-A468-4FFC-B023-999B49119F1A}" srcOrd="14" destOrd="0" presId="urn:microsoft.com/office/officeart/2009/3/layout/HorizontalOrganizationChart"/>
    <dgm:cxn modelId="{DD37978E-D375-4172-9F10-9BBC2304B2B5}" type="presParOf" srcId="{875FDF7A-8471-45F6-AC10-081E5E014BF2}" destId="{B6182E3E-E360-4695-8DF4-CE35291A6695}" srcOrd="15" destOrd="0" presId="urn:microsoft.com/office/officeart/2009/3/layout/HorizontalOrganizationChart"/>
    <dgm:cxn modelId="{F068C858-5E35-4B7F-AC00-437F3714D352}" type="presParOf" srcId="{B6182E3E-E360-4695-8DF4-CE35291A6695}" destId="{0E3A570D-9800-4F3A-90E8-40F01D80A5EF}" srcOrd="0" destOrd="0" presId="urn:microsoft.com/office/officeart/2009/3/layout/HorizontalOrganizationChart"/>
    <dgm:cxn modelId="{5C62896E-29BF-4F6A-B946-3419368220F7}" type="presParOf" srcId="{0E3A570D-9800-4F3A-90E8-40F01D80A5EF}" destId="{83B2358E-6969-45C5-8A1B-5BF21C4BD8F3}" srcOrd="0" destOrd="0" presId="urn:microsoft.com/office/officeart/2009/3/layout/HorizontalOrganizationChart"/>
    <dgm:cxn modelId="{4ACAE642-D140-4D52-A3AA-2EF790CB98A2}" type="presParOf" srcId="{0E3A570D-9800-4F3A-90E8-40F01D80A5EF}" destId="{037D2EAD-FA5C-497B-A80E-9F61AA14ADAA}" srcOrd="1" destOrd="0" presId="urn:microsoft.com/office/officeart/2009/3/layout/HorizontalOrganizationChart"/>
    <dgm:cxn modelId="{B37C68DE-88F6-44A0-8931-52E08647B986}" type="presParOf" srcId="{B6182E3E-E360-4695-8DF4-CE35291A6695}" destId="{8CB4E7BA-EA46-4C2E-8736-2CBCF9DB2A9B}" srcOrd="1" destOrd="0" presId="urn:microsoft.com/office/officeart/2009/3/layout/HorizontalOrganizationChart"/>
    <dgm:cxn modelId="{D95621A5-2764-4D3A-ABDF-C32BF94AAEF8}" type="presParOf" srcId="{B6182E3E-E360-4695-8DF4-CE35291A6695}" destId="{A1E5951A-315D-4E00-B553-EEC18D85D8E0}" srcOrd="2" destOrd="0" presId="urn:microsoft.com/office/officeart/2009/3/layout/HorizontalOrganizationChart"/>
    <dgm:cxn modelId="{970556F4-9E20-41AC-9195-64CA18D6DDF8}" type="presParOf" srcId="{875FDF7A-8471-45F6-AC10-081E5E014BF2}" destId="{4CBE3E0D-15F2-49EE-AA93-516AD609B7A9}" srcOrd="16" destOrd="0" presId="urn:microsoft.com/office/officeart/2009/3/layout/HorizontalOrganizationChart"/>
    <dgm:cxn modelId="{A1C53E7F-C373-4EEF-B1FE-1B0397BF6E46}" type="presParOf" srcId="{875FDF7A-8471-45F6-AC10-081E5E014BF2}" destId="{1B730D96-1A77-44E5-83EF-152699EAE222}" srcOrd="17" destOrd="0" presId="urn:microsoft.com/office/officeart/2009/3/layout/HorizontalOrganizationChart"/>
    <dgm:cxn modelId="{B28395DE-FAE5-4228-8535-8FFFC58B8D6F}" type="presParOf" srcId="{1B730D96-1A77-44E5-83EF-152699EAE222}" destId="{7855A814-A8AC-4D57-8B37-EAC46CE2EE08}" srcOrd="0" destOrd="0" presId="urn:microsoft.com/office/officeart/2009/3/layout/HorizontalOrganizationChart"/>
    <dgm:cxn modelId="{6D7BF38B-1593-43E9-9916-260687EDD8DD}" type="presParOf" srcId="{7855A814-A8AC-4D57-8B37-EAC46CE2EE08}" destId="{597FCCFD-726D-4E76-B965-B13F5DE8CA8E}" srcOrd="0" destOrd="0" presId="urn:microsoft.com/office/officeart/2009/3/layout/HorizontalOrganizationChart"/>
    <dgm:cxn modelId="{0BB323AC-1CA6-4C1A-BAF4-676B4B76FA81}" type="presParOf" srcId="{7855A814-A8AC-4D57-8B37-EAC46CE2EE08}" destId="{73AEBF77-EC3A-421B-A954-898D915075CA}" srcOrd="1" destOrd="0" presId="urn:microsoft.com/office/officeart/2009/3/layout/HorizontalOrganizationChart"/>
    <dgm:cxn modelId="{83B26EFC-45D7-4443-91F3-310FDB4629BE}" type="presParOf" srcId="{1B730D96-1A77-44E5-83EF-152699EAE222}" destId="{D8365A3D-4009-49DA-8A71-3D9C40D50D95}" srcOrd="1" destOrd="0" presId="urn:microsoft.com/office/officeart/2009/3/layout/HorizontalOrganizationChart"/>
    <dgm:cxn modelId="{CA904A9D-3AB0-422E-AF72-E5400AAA326A}" type="presParOf" srcId="{1B730D96-1A77-44E5-83EF-152699EAE222}" destId="{5F704EFD-715D-4BD7-B184-FE844B16E5F8}" srcOrd="2" destOrd="0" presId="urn:microsoft.com/office/officeart/2009/3/layout/HorizontalOrganizationChart"/>
    <dgm:cxn modelId="{921B1968-2ECB-4BCF-9206-5B353722AD15}" type="presParOf" srcId="{875FDF7A-8471-45F6-AC10-081E5E014BF2}" destId="{E9D43798-83B5-45CC-BE84-C48083BA04D1}" srcOrd="18" destOrd="0" presId="urn:microsoft.com/office/officeart/2009/3/layout/HorizontalOrganizationChart"/>
    <dgm:cxn modelId="{6B10FC84-50A1-4AB6-9A55-51A7B621FC24}" type="presParOf" srcId="{875FDF7A-8471-45F6-AC10-081E5E014BF2}" destId="{E5FC8549-9D8A-4320-8339-EA9B6316335B}" srcOrd="19" destOrd="0" presId="urn:microsoft.com/office/officeart/2009/3/layout/HorizontalOrganizationChart"/>
    <dgm:cxn modelId="{5D846185-4038-4485-9A66-EE034AD40BED}" type="presParOf" srcId="{E5FC8549-9D8A-4320-8339-EA9B6316335B}" destId="{7E851DC3-B4E0-4EEA-B169-172034967808}" srcOrd="0" destOrd="0" presId="urn:microsoft.com/office/officeart/2009/3/layout/HorizontalOrganizationChart"/>
    <dgm:cxn modelId="{6BFE3174-5CF1-48B7-85E7-952765AA9604}" type="presParOf" srcId="{7E851DC3-B4E0-4EEA-B169-172034967808}" destId="{FE9675A1-B624-47DC-84FD-D411D1D52D49}" srcOrd="0" destOrd="0" presId="urn:microsoft.com/office/officeart/2009/3/layout/HorizontalOrganizationChart"/>
    <dgm:cxn modelId="{D96C7801-8A8E-4073-B398-F64C93DDA65D}" type="presParOf" srcId="{7E851DC3-B4E0-4EEA-B169-172034967808}" destId="{4641771F-18B8-41D8-84F3-AACD7612BCDB}" srcOrd="1" destOrd="0" presId="urn:microsoft.com/office/officeart/2009/3/layout/HorizontalOrganizationChart"/>
    <dgm:cxn modelId="{E8303AC9-EE73-4C07-B44B-B92A47735ED8}" type="presParOf" srcId="{E5FC8549-9D8A-4320-8339-EA9B6316335B}" destId="{B564701E-6098-4D0A-B831-43A85C8663AB}" srcOrd="1" destOrd="0" presId="urn:microsoft.com/office/officeart/2009/3/layout/HorizontalOrganizationChart"/>
    <dgm:cxn modelId="{DBA36FB3-06B2-44C6-9986-C13F503E981D}" type="presParOf" srcId="{E5FC8549-9D8A-4320-8339-EA9B6316335B}" destId="{C80A1BD3-BEF3-461C-9BC3-3727A2F5CB30}" srcOrd="2" destOrd="0" presId="urn:microsoft.com/office/officeart/2009/3/layout/HorizontalOrganizationChart"/>
    <dgm:cxn modelId="{6646618C-69ED-4D9A-A93B-19793A8C39E0}" type="presParOf" srcId="{FE22CFF9-54BF-42B4-A862-7F4DE9EF57D8}" destId="{C9AD388A-10DF-4C97-9C82-454011FE4868}" srcOrd="2" destOrd="0" presId="urn:microsoft.com/office/officeart/2009/3/layout/HorizontalOrganizationChart"/>
    <dgm:cxn modelId="{08FB9453-274A-4364-B9CF-3EDACC81044A}" type="presParOf" srcId="{C9AD388A-10DF-4C97-9C82-454011FE4868}" destId="{F23F55ED-E145-4993-8E66-41D81CF23291}" srcOrd="0" destOrd="0" presId="urn:microsoft.com/office/officeart/2009/3/layout/HorizontalOrganizationChart"/>
    <dgm:cxn modelId="{37BB8AE5-F453-4DCB-99C1-CBED3A88F6C9}" type="presParOf" srcId="{C9AD388A-10DF-4C97-9C82-454011FE4868}" destId="{CB921B2A-9466-41B2-BA89-54C9CBBDCECC}" srcOrd="1" destOrd="0" presId="urn:microsoft.com/office/officeart/2009/3/layout/HorizontalOrganizationChart"/>
    <dgm:cxn modelId="{82160FAD-81B9-4DB1-AB53-5EB85C810E3E}" type="presParOf" srcId="{CB921B2A-9466-41B2-BA89-54C9CBBDCECC}" destId="{0E2339D0-6D79-4B88-9917-BF87C2152BB3}" srcOrd="0" destOrd="0" presId="urn:microsoft.com/office/officeart/2009/3/layout/HorizontalOrganizationChart"/>
    <dgm:cxn modelId="{51088353-A333-4FC6-B843-555B83853B3E}" type="presParOf" srcId="{0E2339D0-6D79-4B88-9917-BF87C2152BB3}" destId="{001EF33B-9B76-4A76-8E59-B5F075FCF462}" srcOrd="0" destOrd="0" presId="urn:microsoft.com/office/officeart/2009/3/layout/HorizontalOrganizationChart"/>
    <dgm:cxn modelId="{E73D5102-AA11-4FDB-B66A-0655CD85A63A}" type="presParOf" srcId="{0E2339D0-6D79-4B88-9917-BF87C2152BB3}" destId="{34829A1C-5E2C-44FA-B3D4-7C31028338BB}" srcOrd="1" destOrd="0" presId="urn:microsoft.com/office/officeart/2009/3/layout/HorizontalOrganizationChart"/>
    <dgm:cxn modelId="{297E9F7C-3280-4C10-AE35-FE93D9A3738D}" type="presParOf" srcId="{CB921B2A-9466-41B2-BA89-54C9CBBDCECC}" destId="{352B7E1A-7DD0-4770-9080-9B1EDFC4BF34}" srcOrd="1" destOrd="0" presId="urn:microsoft.com/office/officeart/2009/3/layout/HorizontalOrganizationChart"/>
    <dgm:cxn modelId="{76965DA9-F6DC-429B-95A1-6A4FDE388464}" type="presParOf" srcId="{352B7E1A-7DD0-4770-9080-9B1EDFC4BF34}" destId="{5A692C69-4767-4205-ACAE-1E58A192DCD4}" srcOrd="0" destOrd="0" presId="urn:microsoft.com/office/officeart/2009/3/layout/HorizontalOrganizationChart"/>
    <dgm:cxn modelId="{B41BAAE6-521A-4449-8E3A-7B1CF3D0C35E}" type="presParOf" srcId="{352B7E1A-7DD0-4770-9080-9B1EDFC4BF34}" destId="{47E44B8D-D9E9-4405-8221-2C9FE448145C}" srcOrd="1" destOrd="0" presId="urn:microsoft.com/office/officeart/2009/3/layout/HorizontalOrganizationChart"/>
    <dgm:cxn modelId="{0DA3A3F7-176B-48B2-968E-1EFA292352E2}" type="presParOf" srcId="{47E44B8D-D9E9-4405-8221-2C9FE448145C}" destId="{A27039CC-8C2C-488D-B6B1-099284E2CB93}" srcOrd="0" destOrd="0" presId="urn:microsoft.com/office/officeart/2009/3/layout/HorizontalOrganizationChart"/>
    <dgm:cxn modelId="{344C867B-2C67-4EF7-91EF-529FF313DE7F}" type="presParOf" srcId="{A27039CC-8C2C-488D-B6B1-099284E2CB93}" destId="{4B85DBD9-84AC-43C8-B483-A30A2E1B689A}" srcOrd="0" destOrd="0" presId="urn:microsoft.com/office/officeart/2009/3/layout/HorizontalOrganizationChart"/>
    <dgm:cxn modelId="{19043CAB-713E-4866-9392-2978F1CEA244}" type="presParOf" srcId="{A27039CC-8C2C-488D-B6B1-099284E2CB93}" destId="{8CC3BF8B-3FCD-4C05-A5B0-4F4A880D621C}" srcOrd="1" destOrd="0" presId="urn:microsoft.com/office/officeart/2009/3/layout/HorizontalOrganizationChart"/>
    <dgm:cxn modelId="{00BB3383-893A-4D0F-80F8-3D8E471EE118}" type="presParOf" srcId="{47E44B8D-D9E9-4405-8221-2C9FE448145C}" destId="{AB5B7285-3F27-41C5-B163-B9355639EF6F}" srcOrd="1" destOrd="0" presId="urn:microsoft.com/office/officeart/2009/3/layout/HorizontalOrganizationChart"/>
    <dgm:cxn modelId="{6CE3B44B-9AE4-410A-9368-119FCD6D8E47}" type="presParOf" srcId="{47E44B8D-D9E9-4405-8221-2C9FE448145C}" destId="{CF298FDB-643A-4043-BD55-2015E4FD8307}" srcOrd="2" destOrd="0" presId="urn:microsoft.com/office/officeart/2009/3/layout/HorizontalOrganizationChart"/>
    <dgm:cxn modelId="{FB7859E8-3C17-4BAF-88B2-CA4E47D27744}" type="presParOf" srcId="{CB921B2A-9466-41B2-BA89-54C9CBBDCECC}" destId="{85D8C3C0-2995-4473-A6C4-A5655F6671AA}" srcOrd="2" destOrd="0" presId="urn:microsoft.com/office/officeart/2009/3/layout/HorizontalOrganizationChart"/>
    <dgm:cxn modelId="{4EED79C5-52C4-417D-A45F-6D074AA91E3F}" type="presParOf" srcId="{923DBCF5-BEB3-496B-892A-4011F9B6D152}" destId="{961586CE-A73B-4FA8-BDBB-81BBE72C3CD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2BDC9DA3-D83C-4371-B7B3-109D5EFDE97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Kevin Hubbard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Infrastructure &amp; Network Services</a:t>
          </a:r>
        </a:p>
      </dgm:t>
    </dgm:pt>
    <dgm:pt modelId="{A7AECF00-D32A-4DCF-96F1-5D61C00E2E07}" type="parTrans" cxnId="{E0CE73F8-D691-47AA-8E03-7F838D810C8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82359DC-AB49-429D-9D35-EACF2A8B38DF}" type="sibTrans" cxnId="{E0CE73F8-D691-47AA-8E03-7F838D810C8E}">
      <dgm:prSet/>
      <dgm:spPr/>
      <dgm:t>
        <a:bodyPr/>
        <a:lstStyle/>
        <a:p>
          <a:endParaRPr lang="en-US"/>
        </a:p>
      </dgm:t>
    </dgm:pt>
    <dgm:pt modelId="{F91C12CB-DDDE-43E9-A60F-E0820C5E367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Carl Crawford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Network Manager</a:t>
          </a:r>
        </a:p>
      </dgm:t>
    </dgm:pt>
    <dgm:pt modelId="{3F1CB9E1-C6EB-4F92-88CA-5850DFF6AF67}" type="parTrans" cxnId="{F715A0B6-3619-4521-B360-3AE35A0B706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291062F-A46D-4183-9991-304E09128067}" type="sibTrans" cxnId="{F715A0B6-3619-4521-B360-3AE35A0B706A}">
      <dgm:prSet/>
      <dgm:spPr/>
      <dgm:t>
        <a:bodyPr/>
        <a:lstStyle/>
        <a:p>
          <a:endParaRPr lang="en-US"/>
        </a:p>
      </dgm:t>
    </dgm:pt>
    <dgm:pt modelId="{B93EFF11-5370-46A7-A6F6-F7FA4A59588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Donald Barnett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Telecom / Assistant Network Manager</a:t>
          </a:r>
        </a:p>
      </dgm:t>
    </dgm:pt>
    <dgm:pt modelId="{D4B3326B-31E9-4588-8E5D-27D42E171442}" type="parTrans" cxnId="{0CD4111E-5BC4-405A-9A82-69586D70C36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980B5D2-42A4-47ED-81E5-95C0CBEAB8EC}" type="sibTrans" cxnId="{0CD4111E-5BC4-405A-9A82-69586D70C367}">
      <dgm:prSet/>
      <dgm:spPr/>
      <dgm:t>
        <a:bodyPr/>
        <a:lstStyle/>
        <a:p>
          <a:endParaRPr lang="en-US"/>
        </a:p>
      </dgm:t>
    </dgm:pt>
    <dgm:pt modelId="{2F88E603-1B25-4947-90DC-2A5BFD6B692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Steve Nickols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Systems Manager</a:t>
          </a:r>
        </a:p>
      </dgm:t>
    </dgm:pt>
    <dgm:pt modelId="{60E84B64-1F6B-4E89-B1B6-971E01C33AB1}" type="parTrans" cxnId="{52E366E6-2FBF-400D-B62E-34A27A7CAD8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07A4571-685D-4658-BC07-BDC096DB3376}" type="sibTrans" cxnId="{52E366E6-2FBF-400D-B62E-34A27A7CAD88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83D546F-DDD6-4C76-B5B3-EF9FADCE0516}" type="pres">
      <dgm:prSet presAssocID="{9301382C-F11A-4019-9756-54F4EB369F54}" presName="hierRoot1" presStyleCnt="0">
        <dgm:presLayoutVars>
          <dgm:hierBranch val="init"/>
        </dgm:presLayoutVars>
      </dgm:prSet>
      <dgm:spPr/>
    </dgm:pt>
    <dgm:pt modelId="{B2DFD3B8-FBF0-46D8-A7BF-6898A2880E5E}" type="pres">
      <dgm:prSet presAssocID="{9301382C-F11A-4019-9756-54F4EB369F54}" presName="rootComposite1" presStyleCnt="0"/>
      <dgm:spPr/>
    </dgm:pt>
    <dgm:pt modelId="{97DA39F0-A8E3-4BEE-8B7E-A2B808B0B8AA}" type="pres">
      <dgm:prSet presAssocID="{9301382C-F11A-4019-9756-54F4EB369F54}" presName="rootText1" presStyleLbl="node0" presStyleIdx="0" presStyleCnt="1">
        <dgm:presLayoutVars>
          <dgm:chPref val="3"/>
        </dgm:presLayoutVars>
      </dgm:prSet>
      <dgm:spPr/>
    </dgm:pt>
    <dgm:pt modelId="{8B6C9733-AD53-4CCF-819D-18ED5C4BC80A}" type="pres">
      <dgm:prSet presAssocID="{9301382C-F11A-4019-9756-54F4EB369F54}" presName="rootConnector1" presStyleLbl="node1" presStyleIdx="0" presStyleCnt="0"/>
      <dgm:spPr/>
    </dgm:pt>
    <dgm:pt modelId="{66AAEA04-5885-48BC-819E-9FCDE3C20776}" type="pres">
      <dgm:prSet presAssocID="{9301382C-F11A-4019-9756-54F4EB369F54}" presName="hierChild2" presStyleCnt="0"/>
      <dgm:spPr/>
    </dgm:pt>
    <dgm:pt modelId="{74D4C9F1-9E4A-46B4-A1F1-87A32BCFDEC1}" type="pres">
      <dgm:prSet presAssocID="{A7AECF00-D32A-4DCF-96F1-5D61C00E2E07}" presName="Name64" presStyleLbl="parChTrans1D2" presStyleIdx="0" presStyleCnt="1"/>
      <dgm:spPr/>
    </dgm:pt>
    <dgm:pt modelId="{10160B42-8F97-4B24-9DA8-8D2CBE81FC30}" type="pres">
      <dgm:prSet presAssocID="{2BDC9DA3-D83C-4371-B7B3-109D5EFDE97F}" presName="hierRoot2" presStyleCnt="0">
        <dgm:presLayoutVars>
          <dgm:hierBranch val="init"/>
        </dgm:presLayoutVars>
      </dgm:prSet>
      <dgm:spPr/>
    </dgm:pt>
    <dgm:pt modelId="{60093CB7-14C0-4553-9B4D-6B21AC556BCD}" type="pres">
      <dgm:prSet presAssocID="{2BDC9DA3-D83C-4371-B7B3-109D5EFDE97F}" presName="rootComposite" presStyleCnt="0"/>
      <dgm:spPr/>
    </dgm:pt>
    <dgm:pt modelId="{F4C7B377-2CFF-40EF-BC5F-6231BED4E3A1}" type="pres">
      <dgm:prSet presAssocID="{2BDC9DA3-D83C-4371-B7B3-109D5EFDE97F}" presName="rootText" presStyleLbl="node2" presStyleIdx="0" presStyleCnt="1">
        <dgm:presLayoutVars>
          <dgm:chPref val="3"/>
        </dgm:presLayoutVars>
      </dgm:prSet>
      <dgm:spPr/>
    </dgm:pt>
    <dgm:pt modelId="{4A5AEDA6-5D54-4818-84FC-AFAEA990767A}" type="pres">
      <dgm:prSet presAssocID="{2BDC9DA3-D83C-4371-B7B3-109D5EFDE97F}" presName="rootConnector" presStyleLbl="node2" presStyleIdx="0" presStyleCnt="1"/>
      <dgm:spPr/>
    </dgm:pt>
    <dgm:pt modelId="{17581429-986B-45BC-9C43-766FCD9A2108}" type="pres">
      <dgm:prSet presAssocID="{2BDC9DA3-D83C-4371-B7B3-109D5EFDE97F}" presName="hierChild4" presStyleCnt="0"/>
      <dgm:spPr/>
    </dgm:pt>
    <dgm:pt modelId="{5959219E-FE17-465A-B499-81F3B34237B0}" type="pres">
      <dgm:prSet presAssocID="{3F1CB9E1-C6EB-4F92-88CA-5850DFF6AF67}" presName="Name64" presStyleLbl="parChTrans1D3" presStyleIdx="0" presStyleCnt="3"/>
      <dgm:spPr/>
    </dgm:pt>
    <dgm:pt modelId="{A4261DBE-A53D-4377-895A-DA68854D21AC}" type="pres">
      <dgm:prSet presAssocID="{F91C12CB-DDDE-43E9-A60F-E0820C5E3671}" presName="hierRoot2" presStyleCnt="0">
        <dgm:presLayoutVars>
          <dgm:hierBranch val="init"/>
        </dgm:presLayoutVars>
      </dgm:prSet>
      <dgm:spPr/>
    </dgm:pt>
    <dgm:pt modelId="{DCC5BC8C-6076-41FE-AC15-12D59D365642}" type="pres">
      <dgm:prSet presAssocID="{F91C12CB-DDDE-43E9-A60F-E0820C5E3671}" presName="rootComposite" presStyleCnt="0"/>
      <dgm:spPr/>
    </dgm:pt>
    <dgm:pt modelId="{2479B314-0555-4EF8-AFEE-0C5199E2513B}" type="pres">
      <dgm:prSet presAssocID="{F91C12CB-DDDE-43E9-A60F-E0820C5E3671}" presName="rootText" presStyleLbl="node3" presStyleIdx="0" presStyleCnt="3">
        <dgm:presLayoutVars>
          <dgm:chPref val="3"/>
        </dgm:presLayoutVars>
      </dgm:prSet>
      <dgm:spPr/>
    </dgm:pt>
    <dgm:pt modelId="{1B4C57FC-A7FD-4D6E-BA24-2E3D2A312E91}" type="pres">
      <dgm:prSet presAssocID="{F91C12CB-DDDE-43E9-A60F-E0820C5E3671}" presName="rootConnector" presStyleLbl="node3" presStyleIdx="0" presStyleCnt="3"/>
      <dgm:spPr/>
    </dgm:pt>
    <dgm:pt modelId="{1D44F000-C3E3-4A9F-8AE1-7662548D5701}" type="pres">
      <dgm:prSet presAssocID="{F91C12CB-DDDE-43E9-A60F-E0820C5E3671}" presName="hierChild4" presStyleCnt="0"/>
      <dgm:spPr/>
    </dgm:pt>
    <dgm:pt modelId="{B83DA318-0A3E-4228-8C4E-521F1B7D0300}" type="pres">
      <dgm:prSet presAssocID="{F91C12CB-DDDE-43E9-A60F-E0820C5E3671}" presName="hierChild5" presStyleCnt="0"/>
      <dgm:spPr/>
    </dgm:pt>
    <dgm:pt modelId="{C9C28B58-9210-46AA-A725-D1DD1A8C4427}" type="pres">
      <dgm:prSet presAssocID="{D4B3326B-31E9-4588-8E5D-27D42E171442}" presName="Name64" presStyleLbl="parChTrans1D3" presStyleIdx="1" presStyleCnt="3"/>
      <dgm:spPr/>
    </dgm:pt>
    <dgm:pt modelId="{320EC05C-08F2-474B-B607-373F264A554E}" type="pres">
      <dgm:prSet presAssocID="{B93EFF11-5370-46A7-A6F6-F7FA4A59588E}" presName="hierRoot2" presStyleCnt="0">
        <dgm:presLayoutVars>
          <dgm:hierBranch val="init"/>
        </dgm:presLayoutVars>
      </dgm:prSet>
      <dgm:spPr/>
    </dgm:pt>
    <dgm:pt modelId="{2B219F9C-F1B8-4FBC-A80A-DE7A033AEB6A}" type="pres">
      <dgm:prSet presAssocID="{B93EFF11-5370-46A7-A6F6-F7FA4A59588E}" presName="rootComposite" presStyleCnt="0"/>
      <dgm:spPr/>
    </dgm:pt>
    <dgm:pt modelId="{601269A8-28A6-4BBC-A808-729DC0F84CA0}" type="pres">
      <dgm:prSet presAssocID="{B93EFF11-5370-46A7-A6F6-F7FA4A59588E}" presName="rootText" presStyleLbl="node3" presStyleIdx="1" presStyleCnt="3">
        <dgm:presLayoutVars>
          <dgm:chPref val="3"/>
        </dgm:presLayoutVars>
      </dgm:prSet>
      <dgm:spPr/>
    </dgm:pt>
    <dgm:pt modelId="{1E825681-811D-4444-A737-61FC7097EF18}" type="pres">
      <dgm:prSet presAssocID="{B93EFF11-5370-46A7-A6F6-F7FA4A59588E}" presName="rootConnector" presStyleLbl="node3" presStyleIdx="1" presStyleCnt="3"/>
      <dgm:spPr/>
    </dgm:pt>
    <dgm:pt modelId="{804D8288-1476-4592-8529-D0A9661F795B}" type="pres">
      <dgm:prSet presAssocID="{B93EFF11-5370-46A7-A6F6-F7FA4A59588E}" presName="hierChild4" presStyleCnt="0"/>
      <dgm:spPr/>
    </dgm:pt>
    <dgm:pt modelId="{7A2399F2-BFAA-4EE6-8FCA-8B39341CDF19}" type="pres">
      <dgm:prSet presAssocID="{B93EFF11-5370-46A7-A6F6-F7FA4A59588E}" presName="hierChild5" presStyleCnt="0"/>
      <dgm:spPr/>
    </dgm:pt>
    <dgm:pt modelId="{4BAA1EA6-025C-4C3F-BD3C-47437C522442}" type="pres">
      <dgm:prSet presAssocID="{60E84B64-1F6B-4E89-B1B6-971E01C33AB1}" presName="Name64" presStyleLbl="parChTrans1D3" presStyleIdx="2" presStyleCnt="3"/>
      <dgm:spPr/>
    </dgm:pt>
    <dgm:pt modelId="{3B515793-5BF6-4D28-98DA-D610D0F9F79D}" type="pres">
      <dgm:prSet presAssocID="{2F88E603-1B25-4947-90DC-2A5BFD6B6921}" presName="hierRoot2" presStyleCnt="0">
        <dgm:presLayoutVars>
          <dgm:hierBranch val="init"/>
        </dgm:presLayoutVars>
      </dgm:prSet>
      <dgm:spPr/>
    </dgm:pt>
    <dgm:pt modelId="{6830261B-B721-42FB-AEE2-89A4AF5BB63B}" type="pres">
      <dgm:prSet presAssocID="{2F88E603-1B25-4947-90DC-2A5BFD6B6921}" presName="rootComposite" presStyleCnt="0"/>
      <dgm:spPr/>
    </dgm:pt>
    <dgm:pt modelId="{EC0EFEA8-B0C9-4A1A-8B19-9AB2168B1C79}" type="pres">
      <dgm:prSet presAssocID="{2F88E603-1B25-4947-90DC-2A5BFD6B6921}" presName="rootText" presStyleLbl="node3" presStyleIdx="2" presStyleCnt="3">
        <dgm:presLayoutVars>
          <dgm:chPref val="3"/>
        </dgm:presLayoutVars>
      </dgm:prSet>
      <dgm:spPr/>
    </dgm:pt>
    <dgm:pt modelId="{1ED50466-D7D8-46FF-9502-77740FDF17B0}" type="pres">
      <dgm:prSet presAssocID="{2F88E603-1B25-4947-90DC-2A5BFD6B6921}" presName="rootConnector" presStyleLbl="node3" presStyleIdx="2" presStyleCnt="3"/>
      <dgm:spPr/>
    </dgm:pt>
    <dgm:pt modelId="{CB361E26-F80A-46ED-9D8B-C88EB07CF08A}" type="pres">
      <dgm:prSet presAssocID="{2F88E603-1B25-4947-90DC-2A5BFD6B6921}" presName="hierChild4" presStyleCnt="0"/>
      <dgm:spPr/>
    </dgm:pt>
    <dgm:pt modelId="{60E4B76E-313C-4873-B2E8-8B5BD1863756}" type="pres">
      <dgm:prSet presAssocID="{2F88E603-1B25-4947-90DC-2A5BFD6B6921}" presName="hierChild5" presStyleCnt="0"/>
      <dgm:spPr/>
    </dgm:pt>
    <dgm:pt modelId="{277BBFFD-7515-4758-877F-1E448BD7F3FA}" type="pres">
      <dgm:prSet presAssocID="{2BDC9DA3-D83C-4371-B7B3-109D5EFDE97F}" presName="hierChild5" presStyleCnt="0"/>
      <dgm:spPr/>
    </dgm:pt>
    <dgm:pt modelId="{84253349-92EC-4BFB-9760-44ADB3283F18}" type="pres">
      <dgm:prSet presAssocID="{9301382C-F11A-4019-9756-54F4EB369F54}" presName="hierChild3" presStyleCnt="0"/>
      <dgm:spPr/>
    </dgm:pt>
  </dgm:ptLst>
  <dgm:cxnLst>
    <dgm:cxn modelId="{FAAF3C06-F132-4DF7-A23C-AA2DC4109FEA}" type="presOf" srcId="{2BDC9DA3-D83C-4371-B7B3-109D5EFDE97F}" destId="{4A5AEDA6-5D54-4818-84FC-AFAEA990767A}" srcOrd="1" destOrd="0" presId="urn:microsoft.com/office/officeart/2009/3/layout/HorizontalOrganizationChart"/>
    <dgm:cxn modelId="{0CD4111E-5BC4-405A-9A82-69586D70C367}" srcId="{2BDC9DA3-D83C-4371-B7B3-109D5EFDE97F}" destId="{B93EFF11-5370-46A7-A6F6-F7FA4A59588E}" srcOrd="1" destOrd="0" parTransId="{D4B3326B-31E9-4588-8E5D-27D42E171442}" sibTransId="{3980B5D2-42A4-47ED-81E5-95C0CBEAB8EC}"/>
    <dgm:cxn modelId="{981F8C24-F68E-4CF2-9D2C-C92FB24D6C23}" type="presOf" srcId="{F91C12CB-DDDE-43E9-A60F-E0820C5E3671}" destId="{1B4C57FC-A7FD-4D6E-BA24-2E3D2A312E91}" srcOrd="1" destOrd="0" presId="urn:microsoft.com/office/officeart/2009/3/layout/HorizontalOrganizationChart"/>
    <dgm:cxn modelId="{50976A2B-1C5B-4E95-80A1-287E642E52AB}" type="presOf" srcId="{B93EFF11-5370-46A7-A6F6-F7FA4A59588E}" destId="{601269A8-28A6-4BBC-A808-729DC0F84CA0}" srcOrd="0" destOrd="0" presId="urn:microsoft.com/office/officeart/2009/3/layout/HorizontalOrganizationChart"/>
    <dgm:cxn modelId="{5EC64E3E-4504-4476-8C58-CB1AFA01B9AA}" type="presOf" srcId="{9301382C-F11A-4019-9756-54F4EB369F54}" destId="{8B6C9733-AD53-4CCF-819D-18ED5C4BC80A}" srcOrd="1" destOrd="0" presId="urn:microsoft.com/office/officeart/2009/3/layout/HorizontalOrganizationChart"/>
    <dgm:cxn modelId="{DBD41071-0FF6-4D0F-A089-108234AE5DDC}" type="presOf" srcId="{2BDC9DA3-D83C-4371-B7B3-109D5EFDE97F}" destId="{F4C7B377-2CFF-40EF-BC5F-6231BED4E3A1}" srcOrd="0" destOrd="0" presId="urn:microsoft.com/office/officeart/2009/3/layout/HorizontalOrganizationChart"/>
    <dgm:cxn modelId="{DDC19271-72DF-49C6-926A-B27E67BFA103}" type="presOf" srcId="{F91C12CB-DDDE-43E9-A60F-E0820C5E3671}" destId="{2479B314-0555-4EF8-AFEE-0C5199E2513B}" srcOrd="0" destOrd="0" presId="urn:microsoft.com/office/officeart/2009/3/layout/HorizontalOrganizationChart"/>
    <dgm:cxn modelId="{11D9EA76-D16F-4DF5-B296-842EF4E54300}" type="presOf" srcId="{9301382C-F11A-4019-9756-54F4EB369F54}" destId="{97DA39F0-A8E3-4BEE-8B7E-A2B808B0B8AA}" srcOrd="0" destOrd="0" presId="urn:microsoft.com/office/officeart/2009/3/layout/HorizontalOrganizationChart"/>
    <dgm:cxn modelId="{269C4F82-0109-475B-9744-4101E2998C0C}" type="presOf" srcId="{3F1CB9E1-C6EB-4F92-88CA-5850DFF6AF67}" destId="{5959219E-FE17-465A-B499-81F3B34237B0}" srcOrd="0" destOrd="0" presId="urn:microsoft.com/office/officeart/2009/3/layout/HorizontalOrganizationChart"/>
    <dgm:cxn modelId="{A1526C8A-CDEE-4F5C-A508-022FD19B62E7}" srcId="{B2540384-E754-46E6-88DA-9013F3AEA50E}" destId="{9301382C-F11A-4019-9756-54F4EB369F54}" srcOrd="0" destOrd="0" parTransId="{DB5950E6-CF27-4E17-BDAE-9DEB797DFA08}" sibTransId="{A13AE638-73B5-437F-AEA8-635ECB327090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DAD645B2-0224-4B6F-A69D-3D5CB32BD3E2}" type="presOf" srcId="{B93EFF11-5370-46A7-A6F6-F7FA4A59588E}" destId="{1E825681-811D-4444-A737-61FC7097EF18}" srcOrd="1" destOrd="0" presId="urn:microsoft.com/office/officeart/2009/3/layout/HorizontalOrganizationChart"/>
    <dgm:cxn modelId="{DC6B42B6-A1B4-4841-B6F8-B90DA39A716A}" type="presOf" srcId="{D4B3326B-31E9-4588-8E5D-27D42E171442}" destId="{C9C28B58-9210-46AA-A725-D1DD1A8C4427}" srcOrd="0" destOrd="0" presId="urn:microsoft.com/office/officeart/2009/3/layout/HorizontalOrganizationChart"/>
    <dgm:cxn modelId="{F715A0B6-3619-4521-B360-3AE35A0B706A}" srcId="{2BDC9DA3-D83C-4371-B7B3-109D5EFDE97F}" destId="{F91C12CB-DDDE-43E9-A60F-E0820C5E3671}" srcOrd="0" destOrd="0" parTransId="{3F1CB9E1-C6EB-4F92-88CA-5850DFF6AF67}" sibTransId="{0291062F-A46D-4183-9991-304E09128067}"/>
    <dgm:cxn modelId="{19A7FBB7-F72F-4631-A160-5D58361EA0A5}" type="presOf" srcId="{2F88E603-1B25-4947-90DC-2A5BFD6B6921}" destId="{1ED50466-D7D8-46FF-9502-77740FDF17B0}" srcOrd="1" destOrd="0" presId="urn:microsoft.com/office/officeart/2009/3/layout/HorizontalOrganizationChart"/>
    <dgm:cxn modelId="{4C2629BE-5288-4200-A6F9-4FA2A18858E5}" type="presOf" srcId="{A7AECF00-D32A-4DCF-96F1-5D61C00E2E07}" destId="{74D4C9F1-9E4A-46B4-A1F1-87A32BCFDEC1}" srcOrd="0" destOrd="0" presId="urn:microsoft.com/office/officeart/2009/3/layout/HorizontalOrganizationChart"/>
    <dgm:cxn modelId="{C878F5DE-7441-44A1-98E6-6ED68657A9D1}" type="presOf" srcId="{60E84B64-1F6B-4E89-B1B6-971E01C33AB1}" destId="{4BAA1EA6-025C-4C3F-BD3C-47437C522442}" srcOrd="0" destOrd="0" presId="urn:microsoft.com/office/officeart/2009/3/layout/HorizontalOrganizationChart"/>
    <dgm:cxn modelId="{52E366E6-2FBF-400D-B62E-34A27A7CAD88}" srcId="{2BDC9DA3-D83C-4371-B7B3-109D5EFDE97F}" destId="{2F88E603-1B25-4947-90DC-2A5BFD6B6921}" srcOrd="2" destOrd="0" parTransId="{60E84B64-1F6B-4E89-B1B6-971E01C33AB1}" sibTransId="{307A4571-685D-4658-BC07-BDC096DB3376}"/>
    <dgm:cxn modelId="{E0CE73F8-D691-47AA-8E03-7F838D810C8E}" srcId="{9301382C-F11A-4019-9756-54F4EB369F54}" destId="{2BDC9DA3-D83C-4371-B7B3-109D5EFDE97F}" srcOrd="0" destOrd="0" parTransId="{A7AECF00-D32A-4DCF-96F1-5D61C00E2E07}" sibTransId="{282359DC-AB49-429D-9D35-EACF2A8B38DF}"/>
    <dgm:cxn modelId="{846F79F9-8579-47ED-B8A6-94066B981B2A}" type="presOf" srcId="{2F88E603-1B25-4947-90DC-2A5BFD6B6921}" destId="{EC0EFEA8-B0C9-4A1A-8B19-9AB2168B1C79}" srcOrd="0" destOrd="0" presId="urn:microsoft.com/office/officeart/2009/3/layout/HorizontalOrganizationChart"/>
    <dgm:cxn modelId="{1A03A525-C381-4C37-8DB7-1BCFC4838843}" type="presParOf" srcId="{FC594519-ACA9-46B6-8694-8E174AC02840}" destId="{E83D546F-DDD6-4C76-B5B3-EF9FADCE0516}" srcOrd="0" destOrd="0" presId="urn:microsoft.com/office/officeart/2009/3/layout/HorizontalOrganizationChart"/>
    <dgm:cxn modelId="{40CD56EA-EC45-4778-94BB-4DF07EBDDF8A}" type="presParOf" srcId="{E83D546F-DDD6-4C76-B5B3-EF9FADCE0516}" destId="{B2DFD3B8-FBF0-46D8-A7BF-6898A2880E5E}" srcOrd="0" destOrd="0" presId="urn:microsoft.com/office/officeart/2009/3/layout/HorizontalOrganizationChart"/>
    <dgm:cxn modelId="{CAC15567-56E4-4DC9-8FC6-13B64146840A}" type="presParOf" srcId="{B2DFD3B8-FBF0-46D8-A7BF-6898A2880E5E}" destId="{97DA39F0-A8E3-4BEE-8B7E-A2B808B0B8AA}" srcOrd="0" destOrd="0" presId="urn:microsoft.com/office/officeart/2009/3/layout/HorizontalOrganizationChart"/>
    <dgm:cxn modelId="{46E67B52-532E-4C2A-A9B3-46F92529F63B}" type="presParOf" srcId="{B2DFD3B8-FBF0-46D8-A7BF-6898A2880E5E}" destId="{8B6C9733-AD53-4CCF-819D-18ED5C4BC80A}" srcOrd="1" destOrd="0" presId="urn:microsoft.com/office/officeart/2009/3/layout/HorizontalOrganizationChart"/>
    <dgm:cxn modelId="{1862F3DC-CDBE-42AF-8ABA-4F4CE7359F96}" type="presParOf" srcId="{E83D546F-DDD6-4C76-B5B3-EF9FADCE0516}" destId="{66AAEA04-5885-48BC-819E-9FCDE3C20776}" srcOrd="1" destOrd="0" presId="urn:microsoft.com/office/officeart/2009/3/layout/HorizontalOrganizationChart"/>
    <dgm:cxn modelId="{2BB3E13C-B11C-47E9-9BC7-110E2B8F6162}" type="presParOf" srcId="{66AAEA04-5885-48BC-819E-9FCDE3C20776}" destId="{74D4C9F1-9E4A-46B4-A1F1-87A32BCFDEC1}" srcOrd="0" destOrd="0" presId="urn:microsoft.com/office/officeart/2009/3/layout/HorizontalOrganizationChart"/>
    <dgm:cxn modelId="{43729A32-A68F-4230-B5BB-55A595C46DA2}" type="presParOf" srcId="{66AAEA04-5885-48BC-819E-9FCDE3C20776}" destId="{10160B42-8F97-4B24-9DA8-8D2CBE81FC30}" srcOrd="1" destOrd="0" presId="urn:microsoft.com/office/officeart/2009/3/layout/HorizontalOrganizationChart"/>
    <dgm:cxn modelId="{87A71475-9CD9-48BB-8050-8069324E421B}" type="presParOf" srcId="{10160B42-8F97-4B24-9DA8-8D2CBE81FC30}" destId="{60093CB7-14C0-4553-9B4D-6B21AC556BCD}" srcOrd="0" destOrd="0" presId="urn:microsoft.com/office/officeart/2009/3/layout/HorizontalOrganizationChart"/>
    <dgm:cxn modelId="{11822101-B9F1-4EC7-9611-7D3E88AA1FA1}" type="presParOf" srcId="{60093CB7-14C0-4553-9B4D-6B21AC556BCD}" destId="{F4C7B377-2CFF-40EF-BC5F-6231BED4E3A1}" srcOrd="0" destOrd="0" presId="urn:microsoft.com/office/officeart/2009/3/layout/HorizontalOrganizationChart"/>
    <dgm:cxn modelId="{8CBA88E2-C8F0-42E0-A83C-6A7B7DBD8168}" type="presParOf" srcId="{60093CB7-14C0-4553-9B4D-6B21AC556BCD}" destId="{4A5AEDA6-5D54-4818-84FC-AFAEA990767A}" srcOrd="1" destOrd="0" presId="urn:microsoft.com/office/officeart/2009/3/layout/HorizontalOrganizationChart"/>
    <dgm:cxn modelId="{9D0716BB-98FF-4FB4-8834-33419B7EBD51}" type="presParOf" srcId="{10160B42-8F97-4B24-9DA8-8D2CBE81FC30}" destId="{17581429-986B-45BC-9C43-766FCD9A2108}" srcOrd="1" destOrd="0" presId="urn:microsoft.com/office/officeart/2009/3/layout/HorizontalOrganizationChart"/>
    <dgm:cxn modelId="{FA2F767E-BAB0-4B0D-B8BC-71012E1118A9}" type="presParOf" srcId="{17581429-986B-45BC-9C43-766FCD9A2108}" destId="{5959219E-FE17-465A-B499-81F3B34237B0}" srcOrd="0" destOrd="0" presId="urn:microsoft.com/office/officeart/2009/3/layout/HorizontalOrganizationChart"/>
    <dgm:cxn modelId="{6B201103-AFBC-47CB-953C-8ABCC3427B02}" type="presParOf" srcId="{17581429-986B-45BC-9C43-766FCD9A2108}" destId="{A4261DBE-A53D-4377-895A-DA68854D21AC}" srcOrd="1" destOrd="0" presId="urn:microsoft.com/office/officeart/2009/3/layout/HorizontalOrganizationChart"/>
    <dgm:cxn modelId="{84A3D674-B47D-49C3-9680-1172E61D56F7}" type="presParOf" srcId="{A4261DBE-A53D-4377-895A-DA68854D21AC}" destId="{DCC5BC8C-6076-41FE-AC15-12D59D365642}" srcOrd="0" destOrd="0" presId="urn:microsoft.com/office/officeart/2009/3/layout/HorizontalOrganizationChart"/>
    <dgm:cxn modelId="{D5573B6E-5776-4F66-BE58-23AC82B55DB3}" type="presParOf" srcId="{DCC5BC8C-6076-41FE-AC15-12D59D365642}" destId="{2479B314-0555-4EF8-AFEE-0C5199E2513B}" srcOrd="0" destOrd="0" presId="urn:microsoft.com/office/officeart/2009/3/layout/HorizontalOrganizationChart"/>
    <dgm:cxn modelId="{086349EF-22D3-4C84-A35B-8D0D5FAFC6CB}" type="presParOf" srcId="{DCC5BC8C-6076-41FE-AC15-12D59D365642}" destId="{1B4C57FC-A7FD-4D6E-BA24-2E3D2A312E91}" srcOrd="1" destOrd="0" presId="urn:microsoft.com/office/officeart/2009/3/layout/HorizontalOrganizationChart"/>
    <dgm:cxn modelId="{F3B97B3F-6A84-4B3F-9E74-E5034D67B999}" type="presParOf" srcId="{A4261DBE-A53D-4377-895A-DA68854D21AC}" destId="{1D44F000-C3E3-4A9F-8AE1-7662548D5701}" srcOrd="1" destOrd="0" presId="urn:microsoft.com/office/officeart/2009/3/layout/HorizontalOrganizationChart"/>
    <dgm:cxn modelId="{51FB2183-649B-43CD-A6C6-A81AA9024AE3}" type="presParOf" srcId="{A4261DBE-A53D-4377-895A-DA68854D21AC}" destId="{B83DA318-0A3E-4228-8C4E-521F1B7D0300}" srcOrd="2" destOrd="0" presId="urn:microsoft.com/office/officeart/2009/3/layout/HorizontalOrganizationChart"/>
    <dgm:cxn modelId="{0498B532-6D07-4727-9003-894474C8A2D2}" type="presParOf" srcId="{17581429-986B-45BC-9C43-766FCD9A2108}" destId="{C9C28B58-9210-46AA-A725-D1DD1A8C4427}" srcOrd="2" destOrd="0" presId="urn:microsoft.com/office/officeart/2009/3/layout/HorizontalOrganizationChart"/>
    <dgm:cxn modelId="{3BB50955-A8D2-45A4-892B-A5E2341278C3}" type="presParOf" srcId="{17581429-986B-45BC-9C43-766FCD9A2108}" destId="{320EC05C-08F2-474B-B607-373F264A554E}" srcOrd="3" destOrd="0" presId="urn:microsoft.com/office/officeart/2009/3/layout/HorizontalOrganizationChart"/>
    <dgm:cxn modelId="{D34CDF93-780A-4717-B229-2A71E15D7ECA}" type="presParOf" srcId="{320EC05C-08F2-474B-B607-373F264A554E}" destId="{2B219F9C-F1B8-4FBC-A80A-DE7A033AEB6A}" srcOrd="0" destOrd="0" presId="urn:microsoft.com/office/officeart/2009/3/layout/HorizontalOrganizationChart"/>
    <dgm:cxn modelId="{B87356E6-FBAF-4D8E-9805-15B94CE557A5}" type="presParOf" srcId="{2B219F9C-F1B8-4FBC-A80A-DE7A033AEB6A}" destId="{601269A8-28A6-4BBC-A808-729DC0F84CA0}" srcOrd="0" destOrd="0" presId="urn:microsoft.com/office/officeart/2009/3/layout/HorizontalOrganizationChart"/>
    <dgm:cxn modelId="{363CCA07-4084-4CA9-85D4-5B91E548E6B1}" type="presParOf" srcId="{2B219F9C-F1B8-4FBC-A80A-DE7A033AEB6A}" destId="{1E825681-811D-4444-A737-61FC7097EF18}" srcOrd="1" destOrd="0" presId="urn:microsoft.com/office/officeart/2009/3/layout/HorizontalOrganizationChart"/>
    <dgm:cxn modelId="{91E9984E-BDC8-4AB9-8581-DACE6E9CDC57}" type="presParOf" srcId="{320EC05C-08F2-474B-B607-373F264A554E}" destId="{804D8288-1476-4592-8529-D0A9661F795B}" srcOrd="1" destOrd="0" presId="urn:microsoft.com/office/officeart/2009/3/layout/HorizontalOrganizationChart"/>
    <dgm:cxn modelId="{7193F801-2955-4FBC-99CA-F1E11CAED11D}" type="presParOf" srcId="{320EC05C-08F2-474B-B607-373F264A554E}" destId="{7A2399F2-BFAA-4EE6-8FCA-8B39341CDF19}" srcOrd="2" destOrd="0" presId="urn:microsoft.com/office/officeart/2009/3/layout/HorizontalOrganizationChart"/>
    <dgm:cxn modelId="{0F3356DC-9033-4B12-8E85-8D355A1AC377}" type="presParOf" srcId="{17581429-986B-45BC-9C43-766FCD9A2108}" destId="{4BAA1EA6-025C-4C3F-BD3C-47437C522442}" srcOrd="4" destOrd="0" presId="urn:microsoft.com/office/officeart/2009/3/layout/HorizontalOrganizationChart"/>
    <dgm:cxn modelId="{AAB088D4-C488-4EBF-B809-E02F0A647D39}" type="presParOf" srcId="{17581429-986B-45BC-9C43-766FCD9A2108}" destId="{3B515793-5BF6-4D28-98DA-D610D0F9F79D}" srcOrd="5" destOrd="0" presId="urn:microsoft.com/office/officeart/2009/3/layout/HorizontalOrganizationChart"/>
    <dgm:cxn modelId="{14AF4E06-722D-4A87-A925-6AF54DC4DA4E}" type="presParOf" srcId="{3B515793-5BF6-4D28-98DA-D610D0F9F79D}" destId="{6830261B-B721-42FB-AEE2-89A4AF5BB63B}" srcOrd="0" destOrd="0" presId="urn:microsoft.com/office/officeart/2009/3/layout/HorizontalOrganizationChart"/>
    <dgm:cxn modelId="{40D6F176-9F9B-4BE7-8981-3ED79A0EC625}" type="presParOf" srcId="{6830261B-B721-42FB-AEE2-89A4AF5BB63B}" destId="{EC0EFEA8-B0C9-4A1A-8B19-9AB2168B1C79}" srcOrd="0" destOrd="0" presId="urn:microsoft.com/office/officeart/2009/3/layout/HorizontalOrganizationChart"/>
    <dgm:cxn modelId="{701D33F6-0EE2-466B-B2EB-F28B603DFB3E}" type="presParOf" srcId="{6830261B-B721-42FB-AEE2-89A4AF5BB63B}" destId="{1ED50466-D7D8-46FF-9502-77740FDF17B0}" srcOrd="1" destOrd="0" presId="urn:microsoft.com/office/officeart/2009/3/layout/HorizontalOrganizationChart"/>
    <dgm:cxn modelId="{0C222C08-2E3C-4EFC-B8C7-3A3357837676}" type="presParOf" srcId="{3B515793-5BF6-4D28-98DA-D610D0F9F79D}" destId="{CB361E26-F80A-46ED-9D8B-C88EB07CF08A}" srcOrd="1" destOrd="0" presId="urn:microsoft.com/office/officeart/2009/3/layout/HorizontalOrganizationChart"/>
    <dgm:cxn modelId="{EA985DDA-01F9-4CA5-B089-FFDD7B0B530B}" type="presParOf" srcId="{3B515793-5BF6-4D28-98DA-D610D0F9F79D}" destId="{60E4B76E-313C-4873-B2E8-8B5BD1863756}" srcOrd="2" destOrd="0" presId="urn:microsoft.com/office/officeart/2009/3/layout/HorizontalOrganizationChart"/>
    <dgm:cxn modelId="{C4D808BC-4A84-4522-8FDE-ABC9A988F068}" type="presParOf" srcId="{10160B42-8F97-4B24-9DA8-8D2CBE81FC30}" destId="{277BBFFD-7515-4758-877F-1E448BD7F3FA}" srcOrd="2" destOrd="0" presId="urn:microsoft.com/office/officeart/2009/3/layout/HorizontalOrganizationChart"/>
    <dgm:cxn modelId="{0FE6E8AE-D714-45E8-9935-21B135AD8CB7}" type="presParOf" srcId="{E83D546F-DDD6-4C76-B5B3-EF9FADCE0516}" destId="{84253349-92EC-4BFB-9760-44ADB3283F18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34DCBE81-F804-481C-879D-492D1839D4E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Eric Morritt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Media &amp; Theatre Services</a:t>
          </a:r>
        </a:p>
      </dgm:t>
    </dgm:pt>
    <dgm:pt modelId="{E4AC24BE-84E6-4D2D-94E2-669E7F00BD7B}" type="parTrans" cxnId="{6AF1CC82-AFC9-4283-8C9A-E6EFB22563C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CC9F31E-DF1B-4754-AEA0-0D515FCDF68E}" type="sibTrans" cxnId="{6AF1CC82-AFC9-4283-8C9A-E6EFB22563CE}">
      <dgm:prSet/>
      <dgm:spPr/>
      <dgm:t>
        <a:bodyPr/>
        <a:lstStyle/>
        <a:p>
          <a:endParaRPr lang="en-US"/>
        </a:p>
      </dgm:t>
    </dgm:pt>
    <dgm:pt modelId="{6B45D919-DFC3-4A6D-BFE3-B1EE234CB6E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Burleson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Media Services Lab Technician</a:t>
          </a:r>
        </a:p>
      </dgm:t>
    </dgm:pt>
    <dgm:pt modelId="{A4524B42-64E6-4183-A0B9-FA70382C6ABA}" type="parTrans" cxnId="{ABAD538C-DF77-4282-999C-3AAE2F77174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8BAF6DF-6F81-4348-A3E3-4A81DF404BCE}" type="sibTrans" cxnId="{ABAD538C-DF77-4282-999C-3AAE2F77174F}">
      <dgm:prSet/>
      <dgm:spPr/>
      <dgm:t>
        <a:bodyPr/>
        <a:lstStyle/>
        <a:p>
          <a:endParaRPr lang="en-US"/>
        </a:p>
      </dgm:t>
    </dgm:pt>
    <dgm:pt modelId="{33151626-D92D-45F9-AB41-CEC913EAFD2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Terry Marek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Media / Theatre Services Lab Technician</a:t>
          </a:r>
        </a:p>
      </dgm:t>
    </dgm:pt>
    <dgm:pt modelId="{0EF1943D-60AD-459D-BFD2-8CE0290659C5}" type="parTrans" cxnId="{6DE5934B-4660-4791-8BFB-6FD14035618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CA84A4F-96FA-4626-A27D-508BE91984F2}" type="sibTrans" cxnId="{6DE5934B-4660-4791-8BFB-6FD14035618B}">
      <dgm:prSet/>
      <dgm:spPr/>
      <dgm:t>
        <a:bodyPr/>
        <a:lstStyle/>
        <a:p>
          <a:endParaRPr lang="en-US"/>
        </a:p>
      </dgm:t>
    </dgm:pt>
    <dgm:pt modelId="{FFC2D867-81C4-4D40-BF70-451CF9BBA63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Walker Stophel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Theatre Services Lab Technician</a:t>
          </a:r>
        </a:p>
      </dgm:t>
    </dgm:pt>
    <dgm:pt modelId="{A7E6BDC1-BFBF-44EA-9929-B6923DEAC95F}" type="parTrans" cxnId="{74A321C1-5586-4D4D-A23A-4942FCEC79B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AAD7D4F-62D4-478F-B2D1-56A17E822433}" type="sibTrans" cxnId="{74A321C1-5586-4D4D-A23A-4942FCEC79BB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1DA4099-7D2F-4639-A027-EB50E9A24FFB}" type="pres">
      <dgm:prSet presAssocID="{9301382C-F11A-4019-9756-54F4EB369F54}" presName="hierRoot1" presStyleCnt="0">
        <dgm:presLayoutVars>
          <dgm:hierBranch val="init"/>
        </dgm:presLayoutVars>
      </dgm:prSet>
      <dgm:spPr/>
    </dgm:pt>
    <dgm:pt modelId="{89A9DDFA-D2B5-4DF6-8FD4-1F93FED347F3}" type="pres">
      <dgm:prSet presAssocID="{9301382C-F11A-4019-9756-54F4EB369F54}" presName="rootComposite1" presStyleCnt="0"/>
      <dgm:spPr/>
    </dgm:pt>
    <dgm:pt modelId="{FB68C05B-E43B-49A3-A1FB-796BD05B3B51}" type="pres">
      <dgm:prSet presAssocID="{9301382C-F11A-4019-9756-54F4EB369F54}" presName="rootText1" presStyleLbl="node0" presStyleIdx="0" presStyleCnt="1">
        <dgm:presLayoutVars>
          <dgm:chPref val="3"/>
        </dgm:presLayoutVars>
      </dgm:prSet>
      <dgm:spPr/>
    </dgm:pt>
    <dgm:pt modelId="{82071B58-B0F0-4D9C-AA78-4857A9DF6C3A}" type="pres">
      <dgm:prSet presAssocID="{9301382C-F11A-4019-9756-54F4EB369F54}" presName="rootConnector1" presStyleLbl="node1" presStyleIdx="0" presStyleCnt="0"/>
      <dgm:spPr/>
    </dgm:pt>
    <dgm:pt modelId="{C20233D8-09BE-460D-A620-9C6441E9AA87}" type="pres">
      <dgm:prSet presAssocID="{9301382C-F11A-4019-9756-54F4EB369F54}" presName="hierChild2" presStyleCnt="0"/>
      <dgm:spPr/>
    </dgm:pt>
    <dgm:pt modelId="{72F0BF10-F4FE-4897-B380-8ADD55825481}" type="pres">
      <dgm:prSet presAssocID="{E4AC24BE-84E6-4D2D-94E2-669E7F00BD7B}" presName="Name64" presStyleLbl="parChTrans1D2" presStyleIdx="0" presStyleCnt="1"/>
      <dgm:spPr/>
    </dgm:pt>
    <dgm:pt modelId="{6BE1FFF8-3C15-46E1-A224-84CD0CC13D48}" type="pres">
      <dgm:prSet presAssocID="{34DCBE81-F804-481C-879D-492D1839D4E2}" presName="hierRoot2" presStyleCnt="0">
        <dgm:presLayoutVars>
          <dgm:hierBranch val="init"/>
        </dgm:presLayoutVars>
      </dgm:prSet>
      <dgm:spPr/>
    </dgm:pt>
    <dgm:pt modelId="{16D0A81B-4E4B-496C-807D-7EF5D8EE1B95}" type="pres">
      <dgm:prSet presAssocID="{34DCBE81-F804-481C-879D-492D1839D4E2}" presName="rootComposite" presStyleCnt="0"/>
      <dgm:spPr/>
    </dgm:pt>
    <dgm:pt modelId="{DFA5D2E5-D91F-4854-9911-CF3F54309047}" type="pres">
      <dgm:prSet presAssocID="{34DCBE81-F804-481C-879D-492D1839D4E2}" presName="rootText" presStyleLbl="node2" presStyleIdx="0" presStyleCnt="1">
        <dgm:presLayoutVars>
          <dgm:chPref val="3"/>
        </dgm:presLayoutVars>
      </dgm:prSet>
      <dgm:spPr/>
    </dgm:pt>
    <dgm:pt modelId="{17A1311A-AB84-4B6B-A03F-DD5DF967F371}" type="pres">
      <dgm:prSet presAssocID="{34DCBE81-F804-481C-879D-492D1839D4E2}" presName="rootConnector" presStyleLbl="node2" presStyleIdx="0" presStyleCnt="1"/>
      <dgm:spPr/>
    </dgm:pt>
    <dgm:pt modelId="{359F602A-8142-4CD3-9760-AE4185678328}" type="pres">
      <dgm:prSet presAssocID="{34DCBE81-F804-481C-879D-492D1839D4E2}" presName="hierChild4" presStyleCnt="0"/>
      <dgm:spPr/>
    </dgm:pt>
    <dgm:pt modelId="{DC31C990-4E38-4ADF-A480-100A92DE1E77}" type="pres">
      <dgm:prSet presAssocID="{A4524B42-64E6-4183-A0B9-FA70382C6ABA}" presName="Name64" presStyleLbl="parChTrans1D3" presStyleIdx="0" presStyleCnt="3"/>
      <dgm:spPr/>
    </dgm:pt>
    <dgm:pt modelId="{13F3C7AA-8563-45F2-924B-E43509336F4E}" type="pres">
      <dgm:prSet presAssocID="{6B45D919-DFC3-4A6D-BFE3-B1EE234CB6E1}" presName="hierRoot2" presStyleCnt="0">
        <dgm:presLayoutVars>
          <dgm:hierBranch val="init"/>
        </dgm:presLayoutVars>
      </dgm:prSet>
      <dgm:spPr/>
    </dgm:pt>
    <dgm:pt modelId="{B29CF95F-E34C-4272-8798-01A38BED493F}" type="pres">
      <dgm:prSet presAssocID="{6B45D919-DFC3-4A6D-BFE3-B1EE234CB6E1}" presName="rootComposite" presStyleCnt="0"/>
      <dgm:spPr/>
    </dgm:pt>
    <dgm:pt modelId="{57941E1C-4D50-45D5-AEE2-600D00305C1F}" type="pres">
      <dgm:prSet presAssocID="{6B45D919-DFC3-4A6D-BFE3-B1EE234CB6E1}" presName="rootText" presStyleLbl="node3" presStyleIdx="0" presStyleCnt="3">
        <dgm:presLayoutVars>
          <dgm:chPref val="3"/>
        </dgm:presLayoutVars>
      </dgm:prSet>
      <dgm:spPr/>
    </dgm:pt>
    <dgm:pt modelId="{BB1716D3-019C-4263-8A2C-C7A44B681C6B}" type="pres">
      <dgm:prSet presAssocID="{6B45D919-DFC3-4A6D-BFE3-B1EE234CB6E1}" presName="rootConnector" presStyleLbl="node3" presStyleIdx="0" presStyleCnt="3"/>
      <dgm:spPr/>
    </dgm:pt>
    <dgm:pt modelId="{52A45598-F64C-406B-8165-F3125262DBCA}" type="pres">
      <dgm:prSet presAssocID="{6B45D919-DFC3-4A6D-BFE3-B1EE234CB6E1}" presName="hierChild4" presStyleCnt="0"/>
      <dgm:spPr/>
    </dgm:pt>
    <dgm:pt modelId="{58D90697-2613-4FD3-8981-350A7CCE660A}" type="pres">
      <dgm:prSet presAssocID="{6B45D919-DFC3-4A6D-BFE3-B1EE234CB6E1}" presName="hierChild5" presStyleCnt="0"/>
      <dgm:spPr/>
    </dgm:pt>
    <dgm:pt modelId="{B69FED57-CB4B-4170-BE72-D4DE5A6A11CE}" type="pres">
      <dgm:prSet presAssocID="{0EF1943D-60AD-459D-BFD2-8CE0290659C5}" presName="Name64" presStyleLbl="parChTrans1D3" presStyleIdx="1" presStyleCnt="3"/>
      <dgm:spPr/>
    </dgm:pt>
    <dgm:pt modelId="{902382C6-5EBB-4B54-9EC1-A082CA265CB4}" type="pres">
      <dgm:prSet presAssocID="{33151626-D92D-45F9-AB41-CEC913EAFD25}" presName="hierRoot2" presStyleCnt="0">
        <dgm:presLayoutVars>
          <dgm:hierBranch val="init"/>
        </dgm:presLayoutVars>
      </dgm:prSet>
      <dgm:spPr/>
    </dgm:pt>
    <dgm:pt modelId="{59BF847C-1746-4D01-8377-0D3E0975D415}" type="pres">
      <dgm:prSet presAssocID="{33151626-D92D-45F9-AB41-CEC913EAFD25}" presName="rootComposite" presStyleCnt="0"/>
      <dgm:spPr/>
    </dgm:pt>
    <dgm:pt modelId="{AEB8CDEE-2F31-413A-B7FB-1C9A5FC3DC3D}" type="pres">
      <dgm:prSet presAssocID="{33151626-D92D-45F9-AB41-CEC913EAFD25}" presName="rootText" presStyleLbl="node3" presStyleIdx="1" presStyleCnt="3">
        <dgm:presLayoutVars>
          <dgm:chPref val="3"/>
        </dgm:presLayoutVars>
      </dgm:prSet>
      <dgm:spPr/>
    </dgm:pt>
    <dgm:pt modelId="{E5606F10-9743-499D-8833-E2A440B5872B}" type="pres">
      <dgm:prSet presAssocID="{33151626-D92D-45F9-AB41-CEC913EAFD25}" presName="rootConnector" presStyleLbl="node3" presStyleIdx="1" presStyleCnt="3"/>
      <dgm:spPr/>
    </dgm:pt>
    <dgm:pt modelId="{5C1B1E03-A00C-473A-934C-F53C7307C199}" type="pres">
      <dgm:prSet presAssocID="{33151626-D92D-45F9-AB41-CEC913EAFD25}" presName="hierChild4" presStyleCnt="0"/>
      <dgm:spPr/>
    </dgm:pt>
    <dgm:pt modelId="{EC29D1D1-E1F9-43B1-AE90-8079B00E51D6}" type="pres">
      <dgm:prSet presAssocID="{33151626-D92D-45F9-AB41-CEC913EAFD25}" presName="hierChild5" presStyleCnt="0"/>
      <dgm:spPr/>
    </dgm:pt>
    <dgm:pt modelId="{4697A622-4F07-4E69-A5DC-10DA57837FB3}" type="pres">
      <dgm:prSet presAssocID="{A7E6BDC1-BFBF-44EA-9929-B6923DEAC95F}" presName="Name64" presStyleLbl="parChTrans1D3" presStyleIdx="2" presStyleCnt="3"/>
      <dgm:spPr/>
    </dgm:pt>
    <dgm:pt modelId="{E930BFFD-462B-4B69-A6BD-9A1A7C35D3C1}" type="pres">
      <dgm:prSet presAssocID="{FFC2D867-81C4-4D40-BF70-451CF9BBA638}" presName="hierRoot2" presStyleCnt="0">
        <dgm:presLayoutVars>
          <dgm:hierBranch val="init"/>
        </dgm:presLayoutVars>
      </dgm:prSet>
      <dgm:spPr/>
    </dgm:pt>
    <dgm:pt modelId="{1A3B6281-BA4D-4DBE-A8BA-FD596937F6FB}" type="pres">
      <dgm:prSet presAssocID="{FFC2D867-81C4-4D40-BF70-451CF9BBA638}" presName="rootComposite" presStyleCnt="0"/>
      <dgm:spPr/>
    </dgm:pt>
    <dgm:pt modelId="{2B19ED65-27DA-45CC-927E-53E2A1EF0EB2}" type="pres">
      <dgm:prSet presAssocID="{FFC2D867-81C4-4D40-BF70-451CF9BBA638}" presName="rootText" presStyleLbl="node3" presStyleIdx="2" presStyleCnt="3">
        <dgm:presLayoutVars>
          <dgm:chPref val="3"/>
        </dgm:presLayoutVars>
      </dgm:prSet>
      <dgm:spPr/>
    </dgm:pt>
    <dgm:pt modelId="{7E0762A4-F8A0-428B-B99F-53BD9F01698A}" type="pres">
      <dgm:prSet presAssocID="{FFC2D867-81C4-4D40-BF70-451CF9BBA638}" presName="rootConnector" presStyleLbl="node3" presStyleIdx="2" presStyleCnt="3"/>
      <dgm:spPr/>
    </dgm:pt>
    <dgm:pt modelId="{501D31FE-8AD8-4FBC-AFFC-B6AEC0BE3F7E}" type="pres">
      <dgm:prSet presAssocID="{FFC2D867-81C4-4D40-BF70-451CF9BBA638}" presName="hierChild4" presStyleCnt="0"/>
      <dgm:spPr/>
    </dgm:pt>
    <dgm:pt modelId="{01DD2454-35CE-4917-BA39-F3390D4F5B5B}" type="pres">
      <dgm:prSet presAssocID="{FFC2D867-81C4-4D40-BF70-451CF9BBA638}" presName="hierChild5" presStyleCnt="0"/>
      <dgm:spPr/>
    </dgm:pt>
    <dgm:pt modelId="{68427ADD-9774-4C72-8D07-85359D91AA26}" type="pres">
      <dgm:prSet presAssocID="{34DCBE81-F804-481C-879D-492D1839D4E2}" presName="hierChild5" presStyleCnt="0"/>
      <dgm:spPr/>
    </dgm:pt>
    <dgm:pt modelId="{6FD6FBB3-FFB4-443A-8209-A1826244BCF6}" type="pres">
      <dgm:prSet presAssocID="{9301382C-F11A-4019-9756-54F4EB369F54}" presName="hierChild3" presStyleCnt="0"/>
      <dgm:spPr/>
    </dgm:pt>
  </dgm:ptLst>
  <dgm:cxnLst>
    <dgm:cxn modelId="{2B8AE900-B6C3-424B-A7F1-55FE73F8A65F}" type="presOf" srcId="{33151626-D92D-45F9-AB41-CEC913EAFD25}" destId="{E5606F10-9743-499D-8833-E2A440B5872B}" srcOrd="1" destOrd="0" presId="urn:microsoft.com/office/officeart/2009/3/layout/HorizontalOrganizationChart"/>
    <dgm:cxn modelId="{291CA004-0C40-4C39-B51F-4CD53820F35B}" type="presOf" srcId="{9301382C-F11A-4019-9756-54F4EB369F54}" destId="{FB68C05B-E43B-49A3-A1FB-796BD05B3B51}" srcOrd="0" destOrd="0" presId="urn:microsoft.com/office/officeart/2009/3/layout/HorizontalOrganizationChart"/>
    <dgm:cxn modelId="{E6A38712-7AD0-4F53-8DB6-E0D14950F903}" type="presOf" srcId="{33151626-D92D-45F9-AB41-CEC913EAFD25}" destId="{AEB8CDEE-2F31-413A-B7FB-1C9A5FC3DC3D}" srcOrd="0" destOrd="0" presId="urn:microsoft.com/office/officeart/2009/3/layout/HorizontalOrganizationChart"/>
    <dgm:cxn modelId="{9781321B-2468-45E9-842F-A9BEE9595232}" type="presOf" srcId="{9301382C-F11A-4019-9756-54F4EB369F54}" destId="{82071B58-B0F0-4D9C-AA78-4857A9DF6C3A}" srcOrd="1" destOrd="0" presId="urn:microsoft.com/office/officeart/2009/3/layout/HorizontalOrganizationChart"/>
    <dgm:cxn modelId="{19685839-E353-4A01-B55C-1A7505DBF533}" type="presOf" srcId="{E4AC24BE-84E6-4D2D-94E2-669E7F00BD7B}" destId="{72F0BF10-F4FE-4897-B380-8ADD55825481}" srcOrd="0" destOrd="0" presId="urn:microsoft.com/office/officeart/2009/3/layout/HorizontalOrganizationChart"/>
    <dgm:cxn modelId="{50F0A96A-490B-4B1F-8910-76875986741D}" type="presOf" srcId="{FFC2D867-81C4-4D40-BF70-451CF9BBA638}" destId="{7E0762A4-F8A0-428B-B99F-53BD9F01698A}" srcOrd="1" destOrd="0" presId="urn:microsoft.com/office/officeart/2009/3/layout/HorizontalOrganizationChart"/>
    <dgm:cxn modelId="{6DE5934B-4660-4791-8BFB-6FD14035618B}" srcId="{34DCBE81-F804-481C-879D-492D1839D4E2}" destId="{33151626-D92D-45F9-AB41-CEC913EAFD25}" srcOrd="1" destOrd="0" parTransId="{0EF1943D-60AD-459D-BFD2-8CE0290659C5}" sibTransId="{0CA84A4F-96FA-4626-A27D-508BE91984F2}"/>
    <dgm:cxn modelId="{6AF1CC82-AFC9-4283-8C9A-E6EFB22563CE}" srcId="{9301382C-F11A-4019-9756-54F4EB369F54}" destId="{34DCBE81-F804-481C-879D-492D1839D4E2}" srcOrd="0" destOrd="0" parTransId="{E4AC24BE-84E6-4D2D-94E2-669E7F00BD7B}" sibTransId="{0CC9F31E-DF1B-4754-AEA0-0D515FCDF68E}"/>
    <dgm:cxn modelId="{A1526C8A-CDEE-4F5C-A508-022FD19B62E7}" srcId="{B2540384-E754-46E6-88DA-9013F3AEA50E}" destId="{9301382C-F11A-4019-9756-54F4EB369F54}" srcOrd="0" destOrd="0" parTransId="{DB5950E6-CF27-4E17-BDAE-9DEB797DFA08}" sibTransId="{A13AE638-73B5-437F-AEA8-635ECB327090}"/>
    <dgm:cxn modelId="{ABAD538C-DF77-4282-999C-3AAE2F77174F}" srcId="{34DCBE81-F804-481C-879D-492D1839D4E2}" destId="{6B45D919-DFC3-4A6D-BFE3-B1EE234CB6E1}" srcOrd="0" destOrd="0" parTransId="{A4524B42-64E6-4183-A0B9-FA70382C6ABA}" sibTransId="{78BAF6DF-6F81-4348-A3E3-4A81DF404BCE}"/>
    <dgm:cxn modelId="{E6D67C9B-E4E0-4495-928B-6271D2720B29}" type="presOf" srcId="{0EF1943D-60AD-459D-BFD2-8CE0290659C5}" destId="{B69FED57-CB4B-4170-BE72-D4DE5A6A11CE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4B91D5A3-FBDC-4D24-A57E-0F1D7219039D}" type="presOf" srcId="{6B45D919-DFC3-4A6D-BFE3-B1EE234CB6E1}" destId="{BB1716D3-019C-4263-8A2C-C7A44B681C6B}" srcOrd="1" destOrd="0" presId="urn:microsoft.com/office/officeart/2009/3/layout/HorizontalOrganizationChart"/>
    <dgm:cxn modelId="{91732EAC-1ADC-4495-BBC3-73DB4D83CFAA}" type="presOf" srcId="{34DCBE81-F804-481C-879D-492D1839D4E2}" destId="{17A1311A-AB84-4B6B-A03F-DD5DF967F371}" srcOrd="1" destOrd="0" presId="urn:microsoft.com/office/officeart/2009/3/layout/HorizontalOrganizationChart"/>
    <dgm:cxn modelId="{C93D8AAC-D3BF-42D7-8D8E-808C29E869BE}" type="presOf" srcId="{6B45D919-DFC3-4A6D-BFE3-B1EE234CB6E1}" destId="{57941E1C-4D50-45D5-AEE2-600D00305C1F}" srcOrd="0" destOrd="0" presId="urn:microsoft.com/office/officeart/2009/3/layout/HorizontalOrganizationChart"/>
    <dgm:cxn modelId="{74A321C1-5586-4D4D-A23A-4942FCEC79BB}" srcId="{34DCBE81-F804-481C-879D-492D1839D4E2}" destId="{FFC2D867-81C4-4D40-BF70-451CF9BBA638}" srcOrd="2" destOrd="0" parTransId="{A7E6BDC1-BFBF-44EA-9929-B6923DEAC95F}" sibTransId="{7AAD7D4F-62D4-478F-B2D1-56A17E822433}"/>
    <dgm:cxn modelId="{C169BDE9-BC78-4C00-B666-C132985A3CCA}" type="presOf" srcId="{34DCBE81-F804-481C-879D-492D1839D4E2}" destId="{DFA5D2E5-D91F-4854-9911-CF3F54309047}" srcOrd="0" destOrd="0" presId="urn:microsoft.com/office/officeart/2009/3/layout/HorizontalOrganizationChart"/>
    <dgm:cxn modelId="{B85E7FF0-3282-41B5-A384-EC4F3D629404}" type="presOf" srcId="{A4524B42-64E6-4183-A0B9-FA70382C6ABA}" destId="{DC31C990-4E38-4ADF-A480-100A92DE1E77}" srcOrd="0" destOrd="0" presId="urn:microsoft.com/office/officeart/2009/3/layout/HorizontalOrganizationChart"/>
    <dgm:cxn modelId="{8587D0F1-6A91-4D18-AEAC-73408FA34955}" type="presOf" srcId="{A7E6BDC1-BFBF-44EA-9929-B6923DEAC95F}" destId="{4697A622-4F07-4E69-A5DC-10DA57837FB3}" srcOrd="0" destOrd="0" presId="urn:microsoft.com/office/officeart/2009/3/layout/HorizontalOrganizationChart"/>
    <dgm:cxn modelId="{8D0308FE-F754-4E33-8D1D-B5F92B91358C}" type="presOf" srcId="{FFC2D867-81C4-4D40-BF70-451CF9BBA638}" destId="{2B19ED65-27DA-45CC-927E-53E2A1EF0EB2}" srcOrd="0" destOrd="0" presId="urn:microsoft.com/office/officeart/2009/3/layout/HorizontalOrganizationChart"/>
    <dgm:cxn modelId="{62A5F6A3-84D4-42B7-B78B-3D96EEF7A190}" type="presParOf" srcId="{FC594519-ACA9-46B6-8694-8E174AC02840}" destId="{F1DA4099-7D2F-4639-A027-EB50E9A24FFB}" srcOrd="0" destOrd="0" presId="urn:microsoft.com/office/officeart/2009/3/layout/HorizontalOrganizationChart"/>
    <dgm:cxn modelId="{10051D24-7EC9-4B21-AD33-FB3BD1A55CF0}" type="presParOf" srcId="{F1DA4099-7D2F-4639-A027-EB50E9A24FFB}" destId="{89A9DDFA-D2B5-4DF6-8FD4-1F93FED347F3}" srcOrd="0" destOrd="0" presId="urn:microsoft.com/office/officeart/2009/3/layout/HorizontalOrganizationChart"/>
    <dgm:cxn modelId="{6D4790D3-D5A8-4A27-AFC9-84627A1C79A8}" type="presParOf" srcId="{89A9DDFA-D2B5-4DF6-8FD4-1F93FED347F3}" destId="{FB68C05B-E43B-49A3-A1FB-796BD05B3B51}" srcOrd="0" destOrd="0" presId="urn:microsoft.com/office/officeart/2009/3/layout/HorizontalOrganizationChart"/>
    <dgm:cxn modelId="{FAE34A5A-B811-416A-B839-92F5585DBA43}" type="presParOf" srcId="{89A9DDFA-D2B5-4DF6-8FD4-1F93FED347F3}" destId="{82071B58-B0F0-4D9C-AA78-4857A9DF6C3A}" srcOrd="1" destOrd="0" presId="urn:microsoft.com/office/officeart/2009/3/layout/HorizontalOrganizationChart"/>
    <dgm:cxn modelId="{8A3E78A5-9732-4603-9B61-E6C8192C7AB1}" type="presParOf" srcId="{F1DA4099-7D2F-4639-A027-EB50E9A24FFB}" destId="{C20233D8-09BE-460D-A620-9C6441E9AA87}" srcOrd="1" destOrd="0" presId="urn:microsoft.com/office/officeart/2009/3/layout/HorizontalOrganizationChart"/>
    <dgm:cxn modelId="{DB4B9F6E-67A1-4E14-9D39-40186FB942BA}" type="presParOf" srcId="{C20233D8-09BE-460D-A620-9C6441E9AA87}" destId="{72F0BF10-F4FE-4897-B380-8ADD55825481}" srcOrd="0" destOrd="0" presId="urn:microsoft.com/office/officeart/2009/3/layout/HorizontalOrganizationChart"/>
    <dgm:cxn modelId="{B571E8C7-399C-4726-9C2A-79E9558CEBFA}" type="presParOf" srcId="{C20233D8-09BE-460D-A620-9C6441E9AA87}" destId="{6BE1FFF8-3C15-46E1-A224-84CD0CC13D48}" srcOrd="1" destOrd="0" presId="urn:microsoft.com/office/officeart/2009/3/layout/HorizontalOrganizationChart"/>
    <dgm:cxn modelId="{C7297A30-F105-4896-97E9-467BD383474D}" type="presParOf" srcId="{6BE1FFF8-3C15-46E1-A224-84CD0CC13D48}" destId="{16D0A81B-4E4B-496C-807D-7EF5D8EE1B95}" srcOrd="0" destOrd="0" presId="urn:microsoft.com/office/officeart/2009/3/layout/HorizontalOrganizationChart"/>
    <dgm:cxn modelId="{99CC6D0D-35C4-4BF0-8E9A-BE4F1D84DF2A}" type="presParOf" srcId="{16D0A81B-4E4B-496C-807D-7EF5D8EE1B95}" destId="{DFA5D2E5-D91F-4854-9911-CF3F54309047}" srcOrd="0" destOrd="0" presId="urn:microsoft.com/office/officeart/2009/3/layout/HorizontalOrganizationChart"/>
    <dgm:cxn modelId="{56D27BE9-015B-4D46-80EA-F0DE58B9E52A}" type="presParOf" srcId="{16D0A81B-4E4B-496C-807D-7EF5D8EE1B95}" destId="{17A1311A-AB84-4B6B-A03F-DD5DF967F371}" srcOrd="1" destOrd="0" presId="urn:microsoft.com/office/officeart/2009/3/layout/HorizontalOrganizationChart"/>
    <dgm:cxn modelId="{6490BF20-68A7-404D-9D44-D657C8E24A74}" type="presParOf" srcId="{6BE1FFF8-3C15-46E1-A224-84CD0CC13D48}" destId="{359F602A-8142-4CD3-9760-AE4185678328}" srcOrd="1" destOrd="0" presId="urn:microsoft.com/office/officeart/2009/3/layout/HorizontalOrganizationChart"/>
    <dgm:cxn modelId="{EE462FA1-CDD7-404C-89A1-F2673FD05947}" type="presParOf" srcId="{359F602A-8142-4CD3-9760-AE4185678328}" destId="{DC31C990-4E38-4ADF-A480-100A92DE1E77}" srcOrd="0" destOrd="0" presId="urn:microsoft.com/office/officeart/2009/3/layout/HorizontalOrganizationChart"/>
    <dgm:cxn modelId="{47BA4A0B-D86D-497A-92FA-516F65968C73}" type="presParOf" srcId="{359F602A-8142-4CD3-9760-AE4185678328}" destId="{13F3C7AA-8563-45F2-924B-E43509336F4E}" srcOrd="1" destOrd="0" presId="urn:microsoft.com/office/officeart/2009/3/layout/HorizontalOrganizationChart"/>
    <dgm:cxn modelId="{18FA6A2A-C5AC-4D13-9664-8ECCB733E6CD}" type="presParOf" srcId="{13F3C7AA-8563-45F2-924B-E43509336F4E}" destId="{B29CF95F-E34C-4272-8798-01A38BED493F}" srcOrd="0" destOrd="0" presId="urn:microsoft.com/office/officeart/2009/3/layout/HorizontalOrganizationChart"/>
    <dgm:cxn modelId="{119C954E-2DBA-41D8-9F42-932464B98D77}" type="presParOf" srcId="{B29CF95F-E34C-4272-8798-01A38BED493F}" destId="{57941E1C-4D50-45D5-AEE2-600D00305C1F}" srcOrd="0" destOrd="0" presId="urn:microsoft.com/office/officeart/2009/3/layout/HorizontalOrganizationChart"/>
    <dgm:cxn modelId="{2921D108-3476-4069-9194-51CE5256BECB}" type="presParOf" srcId="{B29CF95F-E34C-4272-8798-01A38BED493F}" destId="{BB1716D3-019C-4263-8A2C-C7A44B681C6B}" srcOrd="1" destOrd="0" presId="urn:microsoft.com/office/officeart/2009/3/layout/HorizontalOrganizationChart"/>
    <dgm:cxn modelId="{5AEC046A-1A4C-4A0F-8C62-0B39234B4DF0}" type="presParOf" srcId="{13F3C7AA-8563-45F2-924B-E43509336F4E}" destId="{52A45598-F64C-406B-8165-F3125262DBCA}" srcOrd="1" destOrd="0" presId="urn:microsoft.com/office/officeart/2009/3/layout/HorizontalOrganizationChart"/>
    <dgm:cxn modelId="{C399D309-D808-46F2-A8F0-35BE65396B65}" type="presParOf" srcId="{13F3C7AA-8563-45F2-924B-E43509336F4E}" destId="{58D90697-2613-4FD3-8981-350A7CCE660A}" srcOrd="2" destOrd="0" presId="urn:microsoft.com/office/officeart/2009/3/layout/HorizontalOrganizationChart"/>
    <dgm:cxn modelId="{F93A3D06-1626-42C0-820F-C87F04EF0EBF}" type="presParOf" srcId="{359F602A-8142-4CD3-9760-AE4185678328}" destId="{B69FED57-CB4B-4170-BE72-D4DE5A6A11CE}" srcOrd="2" destOrd="0" presId="urn:microsoft.com/office/officeart/2009/3/layout/HorizontalOrganizationChart"/>
    <dgm:cxn modelId="{63466C3F-8978-48B9-9117-59BE893EA888}" type="presParOf" srcId="{359F602A-8142-4CD3-9760-AE4185678328}" destId="{902382C6-5EBB-4B54-9EC1-A082CA265CB4}" srcOrd="3" destOrd="0" presId="urn:microsoft.com/office/officeart/2009/3/layout/HorizontalOrganizationChart"/>
    <dgm:cxn modelId="{D0BD6A42-9DDF-4D95-BDAD-C92BC3F4C1D7}" type="presParOf" srcId="{902382C6-5EBB-4B54-9EC1-A082CA265CB4}" destId="{59BF847C-1746-4D01-8377-0D3E0975D415}" srcOrd="0" destOrd="0" presId="urn:microsoft.com/office/officeart/2009/3/layout/HorizontalOrganizationChart"/>
    <dgm:cxn modelId="{AE927E48-E158-4809-80DD-B6A0DFB69A3F}" type="presParOf" srcId="{59BF847C-1746-4D01-8377-0D3E0975D415}" destId="{AEB8CDEE-2F31-413A-B7FB-1C9A5FC3DC3D}" srcOrd="0" destOrd="0" presId="urn:microsoft.com/office/officeart/2009/3/layout/HorizontalOrganizationChart"/>
    <dgm:cxn modelId="{63581BD4-3D50-44E2-AAB0-280D7FFA875C}" type="presParOf" srcId="{59BF847C-1746-4D01-8377-0D3E0975D415}" destId="{E5606F10-9743-499D-8833-E2A440B5872B}" srcOrd="1" destOrd="0" presId="urn:microsoft.com/office/officeart/2009/3/layout/HorizontalOrganizationChart"/>
    <dgm:cxn modelId="{A1632132-3182-4034-978D-B953873860D7}" type="presParOf" srcId="{902382C6-5EBB-4B54-9EC1-A082CA265CB4}" destId="{5C1B1E03-A00C-473A-934C-F53C7307C199}" srcOrd="1" destOrd="0" presId="urn:microsoft.com/office/officeart/2009/3/layout/HorizontalOrganizationChart"/>
    <dgm:cxn modelId="{90CB512E-8373-4B07-97CE-8D5B0BE1F38B}" type="presParOf" srcId="{902382C6-5EBB-4B54-9EC1-A082CA265CB4}" destId="{EC29D1D1-E1F9-43B1-AE90-8079B00E51D6}" srcOrd="2" destOrd="0" presId="urn:microsoft.com/office/officeart/2009/3/layout/HorizontalOrganizationChart"/>
    <dgm:cxn modelId="{674FF7F4-9919-4B87-BA40-0E8E58212584}" type="presParOf" srcId="{359F602A-8142-4CD3-9760-AE4185678328}" destId="{4697A622-4F07-4E69-A5DC-10DA57837FB3}" srcOrd="4" destOrd="0" presId="urn:microsoft.com/office/officeart/2009/3/layout/HorizontalOrganizationChart"/>
    <dgm:cxn modelId="{04FBFE45-E769-41ED-9C1E-DAAC6B7CDE92}" type="presParOf" srcId="{359F602A-8142-4CD3-9760-AE4185678328}" destId="{E930BFFD-462B-4B69-A6BD-9A1A7C35D3C1}" srcOrd="5" destOrd="0" presId="urn:microsoft.com/office/officeart/2009/3/layout/HorizontalOrganizationChart"/>
    <dgm:cxn modelId="{CFE0E52C-EEBA-4BB7-BE85-E4D490D1013D}" type="presParOf" srcId="{E930BFFD-462B-4B69-A6BD-9A1A7C35D3C1}" destId="{1A3B6281-BA4D-4DBE-A8BA-FD596937F6FB}" srcOrd="0" destOrd="0" presId="urn:microsoft.com/office/officeart/2009/3/layout/HorizontalOrganizationChart"/>
    <dgm:cxn modelId="{E0C45FA8-EE32-4CB8-9D77-4C54260FA9AA}" type="presParOf" srcId="{1A3B6281-BA4D-4DBE-A8BA-FD596937F6FB}" destId="{2B19ED65-27DA-45CC-927E-53E2A1EF0EB2}" srcOrd="0" destOrd="0" presId="urn:microsoft.com/office/officeart/2009/3/layout/HorizontalOrganizationChart"/>
    <dgm:cxn modelId="{7A80D1E4-818B-421A-9B51-E1779466177C}" type="presParOf" srcId="{1A3B6281-BA4D-4DBE-A8BA-FD596937F6FB}" destId="{7E0762A4-F8A0-428B-B99F-53BD9F01698A}" srcOrd="1" destOrd="0" presId="urn:microsoft.com/office/officeart/2009/3/layout/HorizontalOrganizationChart"/>
    <dgm:cxn modelId="{2E697276-A0DE-480C-8B61-415FB357073F}" type="presParOf" srcId="{E930BFFD-462B-4B69-A6BD-9A1A7C35D3C1}" destId="{501D31FE-8AD8-4FBC-AFFC-B6AEC0BE3F7E}" srcOrd="1" destOrd="0" presId="urn:microsoft.com/office/officeart/2009/3/layout/HorizontalOrganizationChart"/>
    <dgm:cxn modelId="{B4C325B1-549D-468C-959F-B5A7AEB8EDAD}" type="presParOf" srcId="{E930BFFD-462B-4B69-A6BD-9A1A7C35D3C1}" destId="{01DD2454-35CE-4917-BA39-F3390D4F5B5B}" srcOrd="2" destOrd="0" presId="urn:microsoft.com/office/officeart/2009/3/layout/HorizontalOrganizationChart"/>
    <dgm:cxn modelId="{1005F01D-BDFD-46F7-8044-3D4C9CA1DF51}" type="presParOf" srcId="{6BE1FFF8-3C15-46E1-A224-84CD0CC13D48}" destId="{68427ADD-9774-4C72-8D07-85359D91AA26}" srcOrd="2" destOrd="0" presId="urn:microsoft.com/office/officeart/2009/3/layout/HorizontalOrganizationChart"/>
    <dgm:cxn modelId="{9DC95A26-B321-41B1-9C0E-533441E7958F}" type="presParOf" srcId="{F1DA4099-7D2F-4639-A027-EB50E9A24FFB}" destId="{6FD6FBB3-FFB4-443A-8209-A1826244BCF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Shirley Velasco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Accounting Services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1CD99C0B-95B9-4E2A-8FA3-A5794CF719B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Samantha Legge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 Associate</a:t>
          </a:r>
        </a:p>
      </dgm:t>
    </dgm:pt>
    <dgm:pt modelId="{208A1071-C4AF-4F67-87DC-6AB68BA54B3A}" type="parTrans" cxnId="{2ECAE5D0-D0D9-4A42-A52F-8C996DFF464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ECB61D6-DB79-4924-9802-3B58FB33C17A}" type="sibTrans" cxnId="{2ECAE5D0-D0D9-4A42-A52F-8C996DFF4642}">
      <dgm:prSet/>
      <dgm:spPr/>
      <dgm:t>
        <a:bodyPr/>
        <a:lstStyle/>
        <a:p>
          <a:endParaRPr lang="en-US"/>
        </a:p>
      </dgm:t>
    </dgm:pt>
    <dgm:pt modelId="{DEB95FA2-CE10-4B32-AEC5-44E9BD99D6E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Paola Velasco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Senior AP Associate</a:t>
          </a:r>
        </a:p>
      </dgm:t>
    </dgm:pt>
    <dgm:pt modelId="{30A98D26-4818-40B5-8E44-4FE896F04B35}" type="parTrans" cxnId="{805416BD-A223-4208-895C-AA2E711FFAB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B5624A3-2FD4-4283-BA92-9DFE4CF5EDE0}" type="sibTrans" cxnId="{805416BD-A223-4208-895C-AA2E711FFABF}">
      <dgm:prSet/>
      <dgm:spPr/>
      <dgm:t>
        <a:bodyPr/>
        <a:lstStyle/>
        <a:p>
          <a:endParaRPr lang="en-US"/>
        </a:p>
      </dgm:t>
    </dgm:pt>
    <dgm:pt modelId="{78768825-B6EB-4486-B448-74288F0CB34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Robin Byrd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Grants Manager</a:t>
          </a:r>
        </a:p>
      </dgm:t>
    </dgm:pt>
    <dgm:pt modelId="{AD2C2D63-0E38-4F2F-BFFB-8C8969CD9DFE}" type="parTrans" cxnId="{92F7262C-901B-4086-AC4D-ACAA137BE66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1FA5906-CD6F-468A-84A9-C35D06B02966}" type="sibTrans" cxnId="{92F7262C-901B-4086-AC4D-ACAA137BE66F}">
      <dgm:prSet/>
      <dgm:spPr/>
      <dgm:t>
        <a:bodyPr/>
        <a:lstStyle/>
        <a:p>
          <a:endParaRPr lang="en-US"/>
        </a:p>
      </dgm:t>
    </dgm:pt>
    <dgm:pt modelId="{D2DBCE65-CA5D-49F7-A2EC-C4BF8F61E20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Becky Bennett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Payroll Administrator</a:t>
          </a:r>
        </a:p>
      </dgm:t>
    </dgm:pt>
    <dgm:pt modelId="{39140812-C436-487E-B6C4-B419147484FE}" type="parTrans" cxnId="{A2608D76-99F4-444C-9ED0-48FC239A253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79F24B1-0D5D-4805-A345-758D45B7E035}" type="sibTrans" cxnId="{A2608D76-99F4-444C-9ED0-48FC239A253F}">
      <dgm:prSet/>
      <dgm:spPr/>
      <dgm:t>
        <a:bodyPr/>
        <a:lstStyle/>
        <a:p>
          <a:endParaRPr lang="en-US"/>
        </a:p>
      </dgm:t>
    </dgm:pt>
    <dgm:pt modelId="{4465B691-5F27-4C9B-BD59-039DCA82B01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Sarai Forti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Payroll Associate</a:t>
          </a:r>
        </a:p>
      </dgm:t>
    </dgm:pt>
    <dgm:pt modelId="{101C254C-F7D1-4549-8381-16D8B79E700A}" type="parTrans" cxnId="{7FEAC106-1461-4FCC-8767-D0ABFB96F75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ED24B5F6-50A3-43FF-A7AD-16DEC7DC7E38}" type="sibTrans" cxnId="{7FEAC106-1461-4FCC-8767-D0ABFB96F75F}">
      <dgm:prSet/>
      <dgm:spPr/>
      <dgm:t>
        <a:bodyPr/>
        <a:lstStyle/>
        <a:p>
          <a:endParaRPr lang="en-US"/>
        </a:p>
      </dgm:t>
    </dgm:pt>
    <dgm:pt modelId="{A86A7624-49DA-4277-A1CC-7F8D7C96F7D6}">
      <dgm:prSet custT="1"/>
      <dgm:spPr/>
      <dgm:t>
        <a:bodyPr/>
        <a:lstStyle/>
        <a:p>
          <a:r>
            <a:rPr lang="en-US" sz="1200" dirty="0"/>
            <a:t>Melody Hale</a:t>
          </a:r>
        </a:p>
        <a:p>
          <a:r>
            <a:rPr lang="en-US" sz="1200" dirty="0"/>
            <a:t>Grants Finance Associate</a:t>
          </a:r>
        </a:p>
      </dgm:t>
    </dgm:pt>
    <dgm:pt modelId="{55F5DF5E-5430-46E8-8E60-CCDFB57553A5}" type="parTrans" cxnId="{95A60CE8-2E1D-4197-9F9A-258C33E6CF19}">
      <dgm:prSet/>
      <dgm:spPr/>
      <dgm:t>
        <a:bodyPr/>
        <a:lstStyle/>
        <a:p>
          <a:endParaRPr lang="en-US"/>
        </a:p>
      </dgm:t>
    </dgm:pt>
    <dgm:pt modelId="{A7D7087E-A747-47AB-AE5C-5F21F7189F29}" type="sibTrans" cxnId="{95A60CE8-2E1D-4197-9F9A-258C33E6CF19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83E219-ADB4-4F58-9C2B-71755065C204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BB6828AB-5538-458B-ACC6-2034CF0CE8D5}" type="pres">
      <dgm:prSet presAssocID="{3066FEDF-F236-47F1-9D7B-AB13AF680D72}" presName="rootComposite1" presStyleCnt="0"/>
      <dgm:spPr/>
    </dgm:pt>
    <dgm:pt modelId="{EC98A8C3-96B1-4E0B-9342-568B73CCF320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73135229-99C9-478D-82F0-C800CAABF004}" type="pres">
      <dgm:prSet presAssocID="{3066FEDF-F236-47F1-9D7B-AB13AF680D72}" presName="rootConnector1" presStyleLbl="node1" presStyleIdx="0" presStyleCnt="0"/>
      <dgm:spPr/>
    </dgm:pt>
    <dgm:pt modelId="{E7F2E7D5-A87F-4B25-AD5A-78F7E69947C4}" type="pres">
      <dgm:prSet presAssocID="{3066FEDF-F236-47F1-9D7B-AB13AF680D72}" presName="hierChild2" presStyleCnt="0"/>
      <dgm:spPr/>
    </dgm:pt>
    <dgm:pt modelId="{2F25FF7B-0F4F-4AB8-983A-B90918F798A4}" type="pres">
      <dgm:prSet presAssocID="{0987A9EF-1413-4D0E-846E-8D2A72DD3349}" presName="Name64" presStyleLbl="parChTrans1D2" presStyleIdx="0" presStyleCnt="1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2" presStyleIdx="0" presStyleCnt="1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2" presStyleIdx="0" presStyleCnt="1"/>
      <dgm:spPr/>
    </dgm:pt>
    <dgm:pt modelId="{08D05EE8-7568-453F-9782-606DFBAFF7B8}" type="pres">
      <dgm:prSet presAssocID="{55C75BFB-68DC-4AFC-BB1A-76A1D1D58139}" presName="hierChild4" presStyleCnt="0"/>
      <dgm:spPr/>
    </dgm:pt>
    <dgm:pt modelId="{B208E249-CEC5-455F-897D-6F8A0B50CDB1}" type="pres">
      <dgm:prSet presAssocID="{208A1071-C4AF-4F67-87DC-6AB68BA54B3A}" presName="Name64" presStyleLbl="parChTrans1D3" presStyleIdx="0" presStyleCnt="6"/>
      <dgm:spPr/>
    </dgm:pt>
    <dgm:pt modelId="{D4F15631-6A7C-4975-B642-2902E53C1270}" type="pres">
      <dgm:prSet presAssocID="{1CD99C0B-95B9-4E2A-8FA3-A5794CF719B1}" presName="hierRoot2" presStyleCnt="0">
        <dgm:presLayoutVars>
          <dgm:hierBranch val="init"/>
        </dgm:presLayoutVars>
      </dgm:prSet>
      <dgm:spPr/>
    </dgm:pt>
    <dgm:pt modelId="{322D928A-3455-43B0-BC14-ED70407846CE}" type="pres">
      <dgm:prSet presAssocID="{1CD99C0B-95B9-4E2A-8FA3-A5794CF719B1}" presName="rootComposite" presStyleCnt="0"/>
      <dgm:spPr/>
    </dgm:pt>
    <dgm:pt modelId="{C8ACBE3B-869A-4151-B6CA-EABB422D8663}" type="pres">
      <dgm:prSet presAssocID="{1CD99C0B-95B9-4E2A-8FA3-A5794CF719B1}" presName="rootText" presStyleLbl="node3" presStyleIdx="0" presStyleCnt="6">
        <dgm:presLayoutVars>
          <dgm:chPref val="3"/>
        </dgm:presLayoutVars>
      </dgm:prSet>
      <dgm:spPr/>
    </dgm:pt>
    <dgm:pt modelId="{A60A5BE3-0F7A-444F-98E5-14B121BD340E}" type="pres">
      <dgm:prSet presAssocID="{1CD99C0B-95B9-4E2A-8FA3-A5794CF719B1}" presName="rootConnector" presStyleLbl="node3" presStyleIdx="0" presStyleCnt="6"/>
      <dgm:spPr/>
    </dgm:pt>
    <dgm:pt modelId="{31AC9C64-9C9A-4F35-81DF-34C406F75CA1}" type="pres">
      <dgm:prSet presAssocID="{1CD99C0B-95B9-4E2A-8FA3-A5794CF719B1}" presName="hierChild4" presStyleCnt="0"/>
      <dgm:spPr/>
    </dgm:pt>
    <dgm:pt modelId="{82C40370-6469-460C-9D35-74ED2BBBA49A}" type="pres">
      <dgm:prSet presAssocID="{1CD99C0B-95B9-4E2A-8FA3-A5794CF719B1}" presName="hierChild5" presStyleCnt="0"/>
      <dgm:spPr/>
    </dgm:pt>
    <dgm:pt modelId="{F4BF9F5C-733C-4DC9-8785-88AE4A966F3F}" type="pres">
      <dgm:prSet presAssocID="{30A98D26-4818-40B5-8E44-4FE896F04B35}" presName="Name64" presStyleLbl="parChTrans1D3" presStyleIdx="1" presStyleCnt="6"/>
      <dgm:spPr/>
    </dgm:pt>
    <dgm:pt modelId="{73248E85-066E-4A11-AAEB-3F06F8CD05A8}" type="pres">
      <dgm:prSet presAssocID="{DEB95FA2-CE10-4B32-AEC5-44E9BD99D6E1}" presName="hierRoot2" presStyleCnt="0">
        <dgm:presLayoutVars>
          <dgm:hierBranch val="init"/>
        </dgm:presLayoutVars>
      </dgm:prSet>
      <dgm:spPr/>
    </dgm:pt>
    <dgm:pt modelId="{8C51DC9B-D2EB-44BA-8182-1BBFC357B04E}" type="pres">
      <dgm:prSet presAssocID="{DEB95FA2-CE10-4B32-AEC5-44E9BD99D6E1}" presName="rootComposite" presStyleCnt="0"/>
      <dgm:spPr/>
    </dgm:pt>
    <dgm:pt modelId="{2C917A14-B533-42C7-B718-E0555013C5A6}" type="pres">
      <dgm:prSet presAssocID="{DEB95FA2-CE10-4B32-AEC5-44E9BD99D6E1}" presName="rootText" presStyleLbl="node3" presStyleIdx="1" presStyleCnt="6">
        <dgm:presLayoutVars>
          <dgm:chPref val="3"/>
        </dgm:presLayoutVars>
      </dgm:prSet>
      <dgm:spPr/>
    </dgm:pt>
    <dgm:pt modelId="{0D089073-5281-4873-BE28-12AA8F25FB98}" type="pres">
      <dgm:prSet presAssocID="{DEB95FA2-CE10-4B32-AEC5-44E9BD99D6E1}" presName="rootConnector" presStyleLbl="node3" presStyleIdx="1" presStyleCnt="6"/>
      <dgm:spPr/>
    </dgm:pt>
    <dgm:pt modelId="{2FC0991D-C02B-4416-9F5B-6E7DEAC1029D}" type="pres">
      <dgm:prSet presAssocID="{DEB95FA2-CE10-4B32-AEC5-44E9BD99D6E1}" presName="hierChild4" presStyleCnt="0"/>
      <dgm:spPr/>
    </dgm:pt>
    <dgm:pt modelId="{F56F6712-32FE-433E-BF08-722D9D06E488}" type="pres">
      <dgm:prSet presAssocID="{DEB95FA2-CE10-4B32-AEC5-44E9BD99D6E1}" presName="hierChild5" presStyleCnt="0"/>
      <dgm:spPr/>
    </dgm:pt>
    <dgm:pt modelId="{0E3613AF-D849-4D86-BA12-FAA30B1F5598}" type="pres">
      <dgm:prSet presAssocID="{AD2C2D63-0E38-4F2F-BFFB-8C8969CD9DFE}" presName="Name64" presStyleLbl="parChTrans1D3" presStyleIdx="2" presStyleCnt="6"/>
      <dgm:spPr/>
    </dgm:pt>
    <dgm:pt modelId="{9248D6BD-13F0-44A5-813B-53E4FC00C4CD}" type="pres">
      <dgm:prSet presAssocID="{78768825-B6EB-4486-B448-74288F0CB34F}" presName="hierRoot2" presStyleCnt="0">
        <dgm:presLayoutVars>
          <dgm:hierBranch val="init"/>
        </dgm:presLayoutVars>
      </dgm:prSet>
      <dgm:spPr/>
    </dgm:pt>
    <dgm:pt modelId="{B2C6B906-DDEF-4E70-B880-1C1A8DE93693}" type="pres">
      <dgm:prSet presAssocID="{78768825-B6EB-4486-B448-74288F0CB34F}" presName="rootComposite" presStyleCnt="0"/>
      <dgm:spPr/>
    </dgm:pt>
    <dgm:pt modelId="{C2F7A088-B434-4240-B123-963F755D588F}" type="pres">
      <dgm:prSet presAssocID="{78768825-B6EB-4486-B448-74288F0CB34F}" presName="rootText" presStyleLbl="node3" presStyleIdx="2" presStyleCnt="6">
        <dgm:presLayoutVars>
          <dgm:chPref val="3"/>
        </dgm:presLayoutVars>
      </dgm:prSet>
      <dgm:spPr/>
    </dgm:pt>
    <dgm:pt modelId="{3BB8630D-CF26-4EAD-B526-827D3EBB1E30}" type="pres">
      <dgm:prSet presAssocID="{78768825-B6EB-4486-B448-74288F0CB34F}" presName="rootConnector" presStyleLbl="node3" presStyleIdx="2" presStyleCnt="6"/>
      <dgm:spPr/>
    </dgm:pt>
    <dgm:pt modelId="{25871D22-F1EE-45CD-B54A-B122981DAF00}" type="pres">
      <dgm:prSet presAssocID="{78768825-B6EB-4486-B448-74288F0CB34F}" presName="hierChild4" presStyleCnt="0"/>
      <dgm:spPr/>
    </dgm:pt>
    <dgm:pt modelId="{196FDCD5-109C-4993-8F76-FB283127B414}" type="pres">
      <dgm:prSet presAssocID="{78768825-B6EB-4486-B448-74288F0CB34F}" presName="hierChild5" presStyleCnt="0"/>
      <dgm:spPr/>
    </dgm:pt>
    <dgm:pt modelId="{BE362918-FA39-4771-961A-74BCE62382B4}" type="pres">
      <dgm:prSet presAssocID="{55F5DF5E-5430-46E8-8E60-CCDFB57553A5}" presName="Name64" presStyleLbl="parChTrans1D3" presStyleIdx="3" presStyleCnt="6"/>
      <dgm:spPr/>
    </dgm:pt>
    <dgm:pt modelId="{70D3C0E3-27FD-4679-9B74-BBADA83C6938}" type="pres">
      <dgm:prSet presAssocID="{A86A7624-49DA-4277-A1CC-7F8D7C96F7D6}" presName="hierRoot2" presStyleCnt="0">
        <dgm:presLayoutVars>
          <dgm:hierBranch val="init"/>
        </dgm:presLayoutVars>
      </dgm:prSet>
      <dgm:spPr/>
    </dgm:pt>
    <dgm:pt modelId="{80A34C19-6A6D-47CF-806B-3F6EEA4515B2}" type="pres">
      <dgm:prSet presAssocID="{A86A7624-49DA-4277-A1CC-7F8D7C96F7D6}" presName="rootComposite" presStyleCnt="0"/>
      <dgm:spPr/>
    </dgm:pt>
    <dgm:pt modelId="{548B08F3-2C5A-45B9-8049-932AE045C13B}" type="pres">
      <dgm:prSet presAssocID="{A86A7624-49DA-4277-A1CC-7F8D7C96F7D6}" presName="rootText" presStyleLbl="node3" presStyleIdx="3" presStyleCnt="6">
        <dgm:presLayoutVars>
          <dgm:chPref val="3"/>
        </dgm:presLayoutVars>
      </dgm:prSet>
      <dgm:spPr/>
    </dgm:pt>
    <dgm:pt modelId="{71B91B29-DCA0-4B13-96DC-DF9988D93C0C}" type="pres">
      <dgm:prSet presAssocID="{A86A7624-49DA-4277-A1CC-7F8D7C96F7D6}" presName="rootConnector" presStyleLbl="node3" presStyleIdx="3" presStyleCnt="6"/>
      <dgm:spPr/>
    </dgm:pt>
    <dgm:pt modelId="{C5B0DA6A-0691-4936-A536-671EE280B395}" type="pres">
      <dgm:prSet presAssocID="{A86A7624-49DA-4277-A1CC-7F8D7C96F7D6}" presName="hierChild4" presStyleCnt="0"/>
      <dgm:spPr/>
    </dgm:pt>
    <dgm:pt modelId="{F25EBA58-D99E-4C75-9781-BD6A7F2736BD}" type="pres">
      <dgm:prSet presAssocID="{A86A7624-49DA-4277-A1CC-7F8D7C96F7D6}" presName="hierChild5" presStyleCnt="0"/>
      <dgm:spPr/>
    </dgm:pt>
    <dgm:pt modelId="{8D1ECBED-6022-478D-84A0-EED40912D504}" type="pres">
      <dgm:prSet presAssocID="{39140812-C436-487E-B6C4-B419147484FE}" presName="Name64" presStyleLbl="parChTrans1D3" presStyleIdx="4" presStyleCnt="6"/>
      <dgm:spPr/>
    </dgm:pt>
    <dgm:pt modelId="{8778E37B-9F18-417E-9FB0-A81E52442DAB}" type="pres">
      <dgm:prSet presAssocID="{D2DBCE65-CA5D-49F7-A2EC-C4BF8F61E201}" presName="hierRoot2" presStyleCnt="0">
        <dgm:presLayoutVars>
          <dgm:hierBranch val="init"/>
        </dgm:presLayoutVars>
      </dgm:prSet>
      <dgm:spPr/>
    </dgm:pt>
    <dgm:pt modelId="{437B0664-F759-4B3F-BF5C-37D2836CEA58}" type="pres">
      <dgm:prSet presAssocID="{D2DBCE65-CA5D-49F7-A2EC-C4BF8F61E201}" presName="rootComposite" presStyleCnt="0"/>
      <dgm:spPr/>
    </dgm:pt>
    <dgm:pt modelId="{F6EE2CF7-4FCD-458B-9C19-56822BB725F1}" type="pres">
      <dgm:prSet presAssocID="{D2DBCE65-CA5D-49F7-A2EC-C4BF8F61E201}" presName="rootText" presStyleLbl="node3" presStyleIdx="4" presStyleCnt="6">
        <dgm:presLayoutVars>
          <dgm:chPref val="3"/>
        </dgm:presLayoutVars>
      </dgm:prSet>
      <dgm:spPr/>
    </dgm:pt>
    <dgm:pt modelId="{04249338-C007-4624-A242-AF8D947462B5}" type="pres">
      <dgm:prSet presAssocID="{D2DBCE65-CA5D-49F7-A2EC-C4BF8F61E201}" presName="rootConnector" presStyleLbl="node3" presStyleIdx="4" presStyleCnt="6"/>
      <dgm:spPr/>
    </dgm:pt>
    <dgm:pt modelId="{71C6CAB3-6931-491F-85CC-FA731A224FCD}" type="pres">
      <dgm:prSet presAssocID="{D2DBCE65-CA5D-49F7-A2EC-C4BF8F61E201}" presName="hierChild4" presStyleCnt="0"/>
      <dgm:spPr/>
    </dgm:pt>
    <dgm:pt modelId="{ED388A46-CB62-4DFE-991C-F8910D8B3D25}" type="pres">
      <dgm:prSet presAssocID="{D2DBCE65-CA5D-49F7-A2EC-C4BF8F61E201}" presName="hierChild5" presStyleCnt="0"/>
      <dgm:spPr/>
    </dgm:pt>
    <dgm:pt modelId="{4E10CAD8-F34D-4ADC-B6AF-BDB153375BB5}" type="pres">
      <dgm:prSet presAssocID="{101C254C-F7D1-4549-8381-16D8B79E700A}" presName="Name64" presStyleLbl="parChTrans1D3" presStyleIdx="5" presStyleCnt="6"/>
      <dgm:spPr/>
    </dgm:pt>
    <dgm:pt modelId="{B41C8358-4859-40D0-8C83-8F4260ACB711}" type="pres">
      <dgm:prSet presAssocID="{4465B691-5F27-4C9B-BD59-039DCA82B010}" presName="hierRoot2" presStyleCnt="0">
        <dgm:presLayoutVars>
          <dgm:hierBranch val="init"/>
        </dgm:presLayoutVars>
      </dgm:prSet>
      <dgm:spPr/>
    </dgm:pt>
    <dgm:pt modelId="{2FCEFAB1-7509-4192-BE70-E704B0B9A964}" type="pres">
      <dgm:prSet presAssocID="{4465B691-5F27-4C9B-BD59-039DCA82B010}" presName="rootComposite" presStyleCnt="0"/>
      <dgm:spPr/>
    </dgm:pt>
    <dgm:pt modelId="{A55CBCA9-0471-4D91-977E-ED5BED2F46E5}" type="pres">
      <dgm:prSet presAssocID="{4465B691-5F27-4C9B-BD59-039DCA82B010}" presName="rootText" presStyleLbl="node3" presStyleIdx="5" presStyleCnt="6">
        <dgm:presLayoutVars>
          <dgm:chPref val="3"/>
        </dgm:presLayoutVars>
      </dgm:prSet>
      <dgm:spPr/>
    </dgm:pt>
    <dgm:pt modelId="{7AF4EA5E-C3B7-4E98-8CFD-BAFEE3708826}" type="pres">
      <dgm:prSet presAssocID="{4465B691-5F27-4C9B-BD59-039DCA82B010}" presName="rootConnector" presStyleLbl="node3" presStyleIdx="5" presStyleCnt="6"/>
      <dgm:spPr/>
    </dgm:pt>
    <dgm:pt modelId="{CBED3390-56A3-4C8A-BB66-0AE93D4DC901}" type="pres">
      <dgm:prSet presAssocID="{4465B691-5F27-4C9B-BD59-039DCA82B010}" presName="hierChild4" presStyleCnt="0"/>
      <dgm:spPr/>
    </dgm:pt>
    <dgm:pt modelId="{4E16B021-01D8-4EC6-A4E2-D58507DBC676}" type="pres">
      <dgm:prSet presAssocID="{4465B691-5F27-4C9B-BD59-039DCA82B010}" presName="hierChild5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0A2555DF-3E4D-46B9-B7B7-1175566B5C11}" type="pres">
      <dgm:prSet presAssocID="{3066FEDF-F236-47F1-9D7B-AB13AF680D72}" presName="hierChild3" presStyleCnt="0"/>
      <dgm:spPr/>
    </dgm:pt>
  </dgm:ptLst>
  <dgm:cxnLst>
    <dgm:cxn modelId="{9EFF6202-8A51-4F4D-97B7-B171AEE6100F}" type="presOf" srcId="{0987A9EF-1413-4D0E-846E-8D2A72DD3349}" destId="{2F25FF7B-0F4F-4AB8-983A-B90918F798A4}" srcOrd="0" destOrd="0" presId="urn:microsoft.com/office/officeart/2009/3/layout/HorizontalOrganizationChart"/>
    <dgm:cxn modelId="{7FEAC106-1461-4FCC-8767-D0ABFB96F75F}" srcId="{55C75BFB-68DC-4AFC-BB1A-76A1D1D58139}" destId="{4465B691-5F27-4C9B-BD59-039DCA82B010}" srcOrd="5" destOrd="0" parTransId="{101C254C-F7D1-4549-8381-16D8B79E700A}" sibTransId="{ED24B5F6-50A3-43FF-A7AD-16DEC7DC7E38}"/>
    <dgm:cxn modelId="{C891020F-9921-42EF-BAAA-1CC6203FDEF8}" type="presOf" srcId="{4465B691-5F27-4C9B-BD59-039DCA82B010}" destId="{A55CBCA9-0471-4D91-977E-ED5BED2F46E5}" srcOrd="0" destOrd="0" presId="urn:microsoft.com/office/officeart/2009/3/layout/HorizontalOrganizationChart"/>
    <dgm:cxn modelId="{D05F2F1A-9144-4CE6-A1EF-481993031676}" type="presOf" srcId="{A86A7624-49DA-4277-A1CC-7F8D7C96F7D6}" destId="{548B08F3-2C5A-45B9-8049-932AE045C13B}" srcOrd="0" destOrd="0" presId="urn:microsoft.com/office/officeart/2009/3/layout/HorizontalOrganizationChart"/>
    <dgm:cxn modelId="{14864920-E2C0-4CE7-8EE4-D50740F65C42}" type="presOf" srcId="{78768825-B6EB-4486-B448-74288F0CB34F}" destId="{3BB8630D-CF26-4EAD-B526-827D3EBB1E30}" srcOrd="1" destOrd="0" presId="urn:microsoft.com/office/officeart/2009/3/layout/HorizontalOrganizationChart"/>
    <dgm:cxn modelId="{92F7262C-901B-4086-AC4D-ACAA137BE66F}" srcId="{55C75BFB-68DC-4AFC-BB1A-76A1D1D58139}" destId="{78768825-B6EB-4486-B448-74288F0CB34F}" srcOrd="2" destOrd="0" parTransId="{AD2C2D63-0E38-4F2F-BFFB-8C8969CD9DFE}" sibTransId="{01FA5906-CD6F-468A-84A9-C35D06B02966}"/>
    <dgm:cxn modelId="{8153EE2C-F32C-404B-97A0-54ADEA5BAEF0}" type="presOf" srcId="{AD2C2D63-0E38-4F2F-BFFB-8C8969CD9DFE}" destId="{0E3613AF-D849-4D86-BA12-FAA30B1F5598}" srcOrd="0" destOrd="0" presId="urn:microsoft.com/office/officeart/2009/3/layout/HorizontalOrganizationChart"/>
    <dgm:cxn modelId="{D4F50342-B432-41A4-9E7E-3626E03BA3EE}" type="presOf" srcId="{DEB95FA2-CE10-4B32-AEC5-44E9BD99D6E1}" destId="{2C917A14-B533-42C7-B718-E0555013C5A6}" srcOrd="0" destOrd="0" presId="urn:microsoft.com/office/officeart/2009/3/layout/HorizontalOrganizationChart"/>
    <dgm:cxn modelId="{A528FD45-F6FA-4E05-8302-4862349328A7}" type="presOf" srcId="{55F5DF5E-5430-46E8-8E60-CCDFB57553A5}" destId="{BE362918-FA39-4771-961A-74BCE62382B4}" srcOrd="0" destOrd="0" presId="urn:microsoft.com/office/officeart/2009/3/layout/HorizontalOrganizationChart"/>
    <dgm:cxn modelId="{A2608D76-99F4-444C-9ED0-48FC239A253F}" srcId="{55C75BFB-68DC-4AFC-BB1A-76A1D1D58139}" destId="{D2DBCE65-CA5D-49F7-A2EC-C4BF8F61E201}" srcOrd="4" destOrd="0" parTransId="{39140812-C436-487E-B6C4-B419147484FE}" sibTransId="{179F24B1-0D5D-4805-A345-758D45B7E035}"/>
    <dgm:cxn modelId="{4312B559-7643-4EAB-AFBD-FE23D757CCD1}" type="presOf" srcId="{DEB95FA2-CE10-4B32-AEC5-44E9BD99D6E1}" destId="{0D089073-5281-4873-BE28-12AA8F25FB98}" srcOrd="1" destOrd="0" presId="urn:microsoft.com/office/officeart/2009/3/layout/HorizontalOrganizationChart"/>
    <dgm:cxn modelId="{0A64637D-872B-4BD1-BE27-CB8875C51323}" type="presOf" srcId="{4465B691-5F27-4C9B-BD59-039DCA82B010}" destId="{7AF4EA5E-C3B7-4E98-8CFD-BAFEE3708826}" srcOrd="1" destOrd="0" presId="urn:microsoft.com/office/officeart/2009/3/layout/HorizontalOrganizationChart"/>
    <dgm:cxn modelId="{3282947E-36D2-4D59-BAAC-A35F9CFFDA6A}" type="presOf" srcId="{55C75BFB-68DC-4AFC-BB1A-76A1D1D58139}" destId="{BDC4701B-9C61-41C2-8412-F4A5BFEAD875}" srcOrd="0" destOrd="0" presId="urn:microsoft.com/office/officeart/2009/3/layout/HorizontalOrganizationChart"/>
    <dgm:cxn modelId="{03FB8080-B6F7-4FA7-9C43-BD593AE5780D}" type="presOf" srcId="{39140812-C436-487E-B6C4-B419147484FE}" destId="{8D1ECBED-6022-478D-84A0-EED40912D504}" srcOrd="0" destOrd="0" presId="urn:microsoft.com/office/officeart/2009/3/layout/HorizontalOrganizationChart"/>
    <dgm:cxn modelId="{176D2982-1C69-4C0C-A178-8D17C9BD9034}" type="presOf" srcId="{3066FEDF-F236-47F1-9D7B-AB13AF680D72}" destId="{73135229-99C9-478D-82F0-C800CAABF004}" srcOrd="1" destOrd="0" presId="urn:microsoft.com/office/officeart/2009/3/layout/HorizontalOrganizationChart"/>
    <dgm:cxn modelId="{6598F59C-EB77-4875-9D4F-C105B18A00A3}" type="presOf" srcId="{A86A7624-49DA-4277-A1CC-7F8D7C96F7D6}" destId="{71B91B29-DCA0-4B13-96DC-DF9988D93C0C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5EDEF2AC-91A6-4F5D-84A6-E5D37615F9C6}" type="presOf" srcId="{1CD99C0B-95B9-4E2A-8FA3-A5794CF719B1}" destId="{C8ACBE3B-869A-4151-B6CA-EABB422D8663}" srcOrd="0" destOrd="0" presId="urn:microsoft.com/office/officeart/2009/3/layout/HorizontalOrganizationChart"/>
    <dgm:cxn modelId="{805416BD-A223-4208-895C-AA2E711FFABF}" srcId="{55C75BFB-68DC-4AFC-BB1A-76A1D1D58139}" destId="{DEB95FA2-CE10-4B32-AEC5-44E9BD99D6E1}" srcOrd="1" destOrd="0" parTransId="{30A98D26-4818-40B5-8E44-4FE896F04B35}" sibTransId="{2B5624A3-2FD4-4283-BA92-9DFE4CF5EDE0}"/>
    <dgm:cxn modelId="{749382BF-3360-4B1F-8A2B-B1F9FE57771B}" type="presOf" srcId="{208A1071-C4AF-4F67-87DC-6AB68BA54B3A}" destId="{B208E249-CEC5-455F-897D-6F8A0B50CDB1}" srcOrd="0" destOrd="0" presId="urn:microsoft.com/office/officeart/2009/3/layout/HorizontalOrganizationChart"/>
    <dgm:cxn modelId="{EBF900C9-DE1C-4EC1-815E-DA45640E8247}" type="presOf" srcId="{55C75BFB-68DC-4AFC-BB1A-76A1D1D58139}" destId="{CF63AB96-19A3-4E2C-9780-765A6F727BB2}" srcOrd="1" destOrd="0" presId="urn:microsoft.com/office/officeart/2009/3/layout/HorizontalOrganizationChart"/>
    <dgm:cxn modelId="{2ECAE5D0-D0D9-4A42-A52F-8C996DFF4642}" srcId="{55C75BFB-68DC-4AFC-BB1A-76A1D1D58139}" destId="{1CD99C0B-95B9-4E2A-8FA3-A5794CF719B1}" srcOrd="0" destOrd="0" parTransId="{208A1071-C4AF-4F67-87DC-6AB68BA54B3A}" sibTransId="{0ECB61D6-DB79-4924-9802-3B58FB33C17A}"/>
    <dgm:cxn modelId="{5807E6D0-13F7-4D31-AADE-776A814CE72F}" type="presOf" srcId="{30A98D26-4818-40B5-8E44-4FE896F04B35}" destId="{F4BF9F5C-733C-4DC9-8785-88AE4A966F3F}" srcOrd="0" destOrd="0" presId="urn:microsoft.com/office/officeart/2009/3/layout/HorizontalOrganizationChart"/>
    <dgm:cxn modelId="{07BDC3D7-6801-4DA3-993C-1AAD1CD84CF1}" srcId="{3066FEDF-F236-47F1-9D7B-AB13AF680D72}" destId="{55C75BFB-68DC-4AFC-BB1A-76A1D1D58139}" srcOrd="0" destOrd="0" parTransId="{0987A9EF-1413-4D0E-846E-8D2A72DD3349}" sibTransId="{5B0CC3C3-B34E-4B53-B96D-AA13EDE07C14}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25FD2EE3-8FDE-4AEF-B6F3-2E30C4220623}" type="presOf" srcId="{D2DBCE65-CA5D-49F7-A2EC-C4BF8F61E201}" destId="{F6EE2CF7-4FCD-458B-9C19-56822BB725F1}" srcOrd="0" destOrd="0" presId="urn:microsoft.com/office/officeart/2009/3/layout/HorizontalOrganizationChart"/>
    <dgm:cxn modelId="{95A60CE8-2E1D-4197-9F9A-258C33E6CF19}" srcId="{55C75BFB-68DC-4AFC-BB1A-76A1D1D58139}" destId="{A86A7624-49DA-4277-A1CC-7F8D7C96F7D6}" srcOrd="3" destOrd="0" parTransId="{55F5DF5E-5430-46E8-8E60-CCDFB57553A5}" sibTransId="{A7D7087E-A747-47AB-AE5C-5F21F7189F29}"/>
    <dgm:cxn modelId="{ECF6F8E9-29DC-4AD2-9F13-AEFE18C9E4C1}" type="presOf" srcId="{1CD99C0B-95B9-4E2A-8FA3-A5794CF719B1}" destId="{A60A5BE3-0F7A-444F-98E5-14B121BD340E}" srcOrd="1" destOrd="0" presId="urn:microsoft.com/office/officeart/2009/3/layout/HorizontalOrganizationChart"/>
    <dgm:cxn modelId="{BD70ACF0-A6BD-41AB-94C8-90B8377379A5}" type="presOf" srcId="{D2DBCE65-CA5D-49F7-A2EC-C4BF8F61E201}" destId="{04249338-C007-4624-A242-AF8D947462B5}" srcOrd="1" destOrd="0" presId="urn:microsoft.com/office/officeart/2009/3/layout/HorizontalOrganizationChart"/>
    <dgm:cxn modelId="{CE5B0FF3-71FD-4CE9-8FA1-5E1150D8EB24}" type="presOf" srcId="{101C254C-F7D1-4549-8381-16D8B79E700A}" destId="{4E10CAD8-F34D-4ADC-B6AF-BDB153375BB5}" srcOrd="0" destOrd="0" presId="urn:microsoft.com/office/officeart/2009/3/layout/HorizontalOrganizationChart"/>
    <dgm:cxn modelId="{9ABC81F6-BD62-4BE6-BF98-BCFCB1FE891E}" type="presOf" srcId="{3066FEDF-F236-47F1-9D7B-AB13AF680D72}" destId="{EC98A8C3-96B1-4E0B-9342-568B73CCF320}" srcOrd="0" destOrd="0" presId="urn:microsoft.com/office/officeart/2009/3/layout/HorizontalOrganizationChart"/>
    <dgm:cxn modelId="{BC741BFA-453D-4EC5-8BB6-1575DCF94096}" type="presOf" srcId="{78768825-B6EB-4486-B448-74288F0CB34F}" destId="{C2F7A088-B434-4240-B123-963F755D588F}" srcOrd="0" destOrd="0" presId="urn:microsoft.com/office/officeart/2009/3/layout/HorizontalOrganizationChart"/>
    <dgm:cxn modelId="{25FB6DE5-FEDC-44BE-8063-61C6011F0A52}" type="presParOf" srcId="{FC594519-ACA9-46B6-8694-8E174AC02840}" destId="{9B83E219-ADB4-4F58-9C2B-71755065C204}" srcOrd="0" destOrd="0" presId="urn:microsoft.com/office/officeart/2009/3/layout/HorizontalOrganizationChart"/>
    <dgm:cxn modelId="{AD98CE1E-1927-435A-A1B9-2AA57E48EE1F}" type="presParOf" srcId="{9B83E219-ADB4-4F58-9C2B-71755065C204}" destId="{BB6828AB-5538-458B-ACC6-2034CF0CE8D5}" srcOrd="0" destOrd="0" presId="urn:microsoft.com/office/officeart/2009/3/layout/HorizontalOrganizationChart"/>
    <dgm:cxn modelId="{B9777DE9-B492-42F4-B7D8-2D9D4F584670}" type="presParOf" srcId="{BB6828AB-5538-458B-ACC6-2034CF0CE8D5}" destId="{EC98A8C3-96B1-4E0B-9342-568B73CCF320}" srcOrd="0" destOrd="0" presId="urn:microsoft.com/office/officeart/2009/3/layout/HorizontalOrganizationChart"/>
    <dgm:cxn modelId="{6DF8F757-9710-4597-9DD8-6840DBAB67F6}" type="presParOf" srcId="{BB6828AB-5538-458B-ACC6-2034CF0CE8D5}" destId="{73135229-99C9-478D-82F0-C800CAABF004}" srcOrd="1" destOrd="0" presId="urn:microsoft.com/office/officeart/2009/3/layout/HorizontalOrganizationChart"/>
    <dgm:cxn modelId="{6DD55891-16A0-4B7D-8B89-BD7ADE9C8382}" type="presParOf" srcId="{9B83E219-ADB4-4F58-9C2B-71755065C204}" destId="{E7F2E7D5-A87F-4B25-AD5A-78F7E69947C4}" srcOrd="1" destOrd="0" presId="urn:microsoft.com/office/officeart/2009/3/layout/HorizontalOrganizationChart"/>
    <dgm:cxn modelId="{346C036E-A7DE-4F78-95DB-613D620AF8D3}" type="presParOf" srcId="{E7F2E7D5-A87F-4B25-AD5A-78F7E69947C4}" destId="{2F25FF7B-0F4F-4AB8-983A-B90918F798A4}" srcOrd="0" destOrd="0" presId="urn:microsoft.com/office/officeart/2009/3/layout/HorizontalOrganizationChart"/>
    <dgm:cxn modelId="{99F0CFA4-314C-4552-B0E7-4BAFA67D2F0E}" type="presParOf" srcId="{E7F2E7D5-A87F-4B25-AD5A-78F7E69947C4}" destId="{6F16EF75-D41E-4539-AE15-766768DEB637}" srcOrd="1" destOrd="0" presId="urn:microsoft.com/office/officeart/2009/3/layout/HorizontalOrganizationChart"/>
    <dgm:cxn modelId="{0B770B15-7272-4B4E-85B6-6D439C1A418C}" type="presParOf" srcId="{6F16EF75-D41E-4539-AE15-766768DEB637}" destId="{369C4439-F88C-4FD3-973E-B2A646F87BB5}" srcOrd="0" destOrd="0" presId="urn:microsoft.com/office/officeart/2009/3/layout/HorizontalOrganizationChart"/>
    <dgm:cxn modelId="{8BF1EF95-B1C2-4058-B9D5-61F6CA30EC20}" type="presParOf" srcId="{369C4439-F88C-4FD3-973E-B2A646F87BB5}" destId="{BDC4701B-9C61-41C2-8412-F4A5BFEAD875}" srcOrd="0" destOrd="0" presId="urn:microsoft.com/office/officeart/2009/3/layout/HorizontalOrganizationChart"/>
    <dgm:cxn modelId="{FD464247-BA4D-4084-A2B0-3BD171CE2036}" type="presParOf" srcId="{369C4439-F88C-4FD3-973E-B2A646F87BB5}" destId="{CF63AB96-19A3-4E2C-9780-765A6F727BB2}" srcOrd="1" destOrd="0" presId="urn:microsoft.com/office/officeart/2009/3/layout/HorizontalOrganizationChart"/>
    <dgm:cxn modelId="{E6178B54-90D4-4ECE-8CF0-FF225BF71ECF}" type="presParOf" srcId="{6F16EF75-D41E-4539-AE15-766768DEB637}" destId="{08D05EE8-7568-453F-9782-606DFBAFF7B8}" srcOrd="1" destOrd="0" presId="urn:microsoft.com/office/officeart/2009/3/layout/HorizontalOrganizationChart"/>
    <dgm:cxn modelId="{011D109F-A22D-4366-90D1-321A6DA5D4BB}" type="presParOf" srcId="{08D05EE8-7568-453F-9782-606DFBAFF7B8}" destId="{B208E249-CEC5-455F-897D-6F8A0B50CDB1}" srcOrd="0" destOrd="0" presId="urn:microsoft.com/office/officeart/2009/3/layout/HorizontalOrganizationChart"/>
    <dgm:cxn modelId="{F59AB415-E423-4BD2-BC89-F46D0AD11B05}" type="presParOf" srcId="{08D05EE8-7568-453F-9782-606DFBAFF7B8}" destId="{D4F15631-6A7C-4975-B642-2902E53C1270}" srcOrd="1" destOrd="0" presId="urn:microsoft.com/office/officeart/2009/3/layout/HorizontalOrganizationChart"/>
    <dgm:cxn modelId="{46A783B2-4555-4783-A102-D54175D6B9A4}" type="presParOf" srcId="{D4F15631-6A7C-4975-B642-2902E53C1270}" destId="{322D928A-3455-43B0-BC14-ED70407846CE}" srcOrd="0" destOrd="0" presId="urn:microsoft.com/office/officeart/2009/3/layout/HorizontalOrganizationChart"/>
    <dgm:cxn modelId="{E46D1375-8987-42E0-9B44-F649D00E0240}" type="presParOf" srcId="{322D928A-3455-43B0-BC14-ED70407846CE}" destId="{C8ACBE3B-869A-4151-B6CA-EABB422D8663}" srcOrd="0" destOrd="0" presId="urn:microsoft.com/office/officeart/2009/3/layout/HorizontalOrganizationChart"/>
    <dgm:cxn modelId="{499D856A-50AC-49B2-9F14-BE5CA7FC985D}" type="presParOf" srcId="{322D928A-3455-43B0-BC14-ED70407846CE}" destId="{A60A5BE3-0F7A-444F-98E5-14B121BD340E}" srcOrd="1" destOrd="0" presId="urn:microsoft.com/office/officeart/2009/3/layout/HorizontalOrganizationChart"/>
    <dgm:cxn modelId="{A7DD9246-891B-4F6C-9293-E93599985024}" type="presParOf" srcId="{D4F15631-6A7C-4975-B642-2902E53C1270}" destId="{31AC9C64-9C9A-4F35-81DF-34C406F75CA1}" srcOrd="1" destOrd="0" presId="urn:microsoft.com/office/officeart/2009/3/layout/HorizontalOrganizationChart"/>
    <dgm:cxn modelId="{6EAAC8CA-D4D3-4A04-B6D6-2231123DA6A1}" type="presParOf" srcId="{D4F15631-6A7C-4975-B642-2902E53C1270}" destId="{82C40370-6469-460C-9D35-74ED2BBBA49A}" srcOrd="2" destOrd="0" presId="urn:microsoft.com/office/officeart/2009/3/layout/HorizontalOrganizationChart"/>
    <dgm:cxn modelId="{63D33F01-47AF-453F-AA23-512ADADEE399}" type="presParOf" srcId="{08D05EE8-7568-453F-9782-606DFBAFF7B8}" destId="{F4BF9F5C-733C-4DC9-8785-88AE4A966F3F}" srcOrd="2" destOrd="0" presId="urn:microsoft.com/office/officeart/2009/3/layout/HorizontalOrganizationChart"/>
    <dgm:cxn modelId="{98EB1EBB-1A93-4ACE-BBDA-1AA43DF36726}" type="presParOf" srcId="{08D05EE8-7568-453F-9782-606DFBAFF7B8}" destId="{73248E85-066E-4A11-AAEB-3F06F8CD05A8}" srcOrd="3" destOrd="0" presId="urn:microsoft.com/office/officeart/2009/3/layout/HorizontalOrganizationChart"/>
    <dgm:cxn modelId="{EE1FF7C6-62CF-4AA7-9AA9-D3E04C554107}" type="presParOf" srcId="{73248E85-066E-4A11-AAEB-3F06F8CD05A8}" destId="{8C51DC9B-D2EB-44BA-8182-1BBFC357B04E}" srcOrd="0" destOrd="0" presId="urn:microsoft.com/office/officeart/2009/3/layout/HorizontalOrganizationChart"/>
    <dgm:cxn modelId="{4DABBB36-D60A-4FE6-8E2F-76C15B4D5559}" type="presParOf" srcId="{8C51DC9B-D2EB-44BA-8182-1BBFC357B04E}" destId="{2C917A14-B533-42C7-B718-E0555013C5A6}" srcOrd="0" destOrd="0" presId="urn:microsoft.com/office/officeart/2009/3/layout/HorizontalOrganizationChart"/>
    <dgm:cxn modelId="{94ACB0D4-C229-415C-97C4-67CDC9A47007}" type="presParOf" srcId="{8C51DC9B-D2EB-44BA-8182-1BBFC357B04E}" destId="{0D089073-5281-4873-BE28-12AA8F25FB98}" srcOrd="1" destOrd="0" presId="urn:microsoft.com/office/officeart/2009/3/layout/HorizontalOrganizationChart"/>
    <dgm:cxn modelId="{C2FFA523-5C33-4F48-B244-4DB7D198E92D}" type="presParOf" srcId="{73248E85-066E-4A11-AAEB-3F06F8CD05A8}" destId="{2FC0991D-C02B-4416-9F5B-6E7DEAC1029D}" srcOrd="1" destOrd="0" presId="urn:microsoft.com/office/officeart/2009/3/layout/HorizontalOrganizationChart"/>
    <dgm:cxn modelId="{8EFAE10C-E69C-4EC8-A728-61B17D2B7E1E}" type="presParOf" srcId="{73248E85-066E-4A11-AAEB-3F06F8CD05A8}" destId="{F56F6712-32FE-433E-BF08-722D9D06E488}" srcOrd="2" destOrd="0" presId="urn:microsoft.com/office/officeart/2009/3/layout/HorizontalOrganizationChart"/>
    <dgm:cxn modelId="{FB991C8D-BD28-446E-99D7-E817ECA16EE8}" type="presParOf" srcId="{08D05EE8-7568-453F-9782-606DFBAFF7B8}" destId="{0E3613AF-D849-4D86-BA12-FAA30B1F5598}" srcOrd="4" destOrd="0" presId="urn:microsoft.com/office/officeart/2009/3/layout/HorizontalOrganizationChart"/>
    <dgm:cxn modelId="{9996704D-DA1E-4A7E-B549-C8BE01EA4E5F}" type="presParOf" srcId="{08D05EE8-7568-453F-9782-606DFBAFF7B8}" destId="{9248D6BD-13F0-44A5-813B-53E4FC00C4CD}" srcOrd="5" destOrd="0" presId="urn:microsoft.com/office/officeart/2009/3/layout/HorizontalOrganizationChart"/>
    <dgm:cxn modelId="{07219262-674D-47D2-846F-BF05E13483B6}" type="presParOf" srcId="{9248D6BD-13F0-44A5-813B-53E4FC00C4CD}" destId="{B2C6B906-DDEF-4E70-B880-1C1A8DE93693}" srcOrd="0" destOrd="0" presId="urn:microsoft.com/office/officeart/2009/3/layout/HorizontalOrganizationChart"/>
    <dgm:cxn modelId="{AEC779B8-000C-4065-A53E-DC8D895D1720}" type="presParOf" srcId="{B2C6B906-DDEF-4E70-B880-1C1A8DE93693}" destId="{C2F7A088-B434-4240-B123-963F755D588F}" srcOrd="0" destOrd="0" presId="urn:microsoft.com/office/officeart/2009/3/layout/HorizontalOrganizationChart"/>
    <dgm:cxn modelId="{6CE39CB3-4235-4F6E-A6AA-5E5E654BE001}" type="presParOf" srcId="{B2C6B906-DDEF-4E70-B880-1C1A8DE93693}" destId="{3BB8630D-CF26-4EAD-B526-827D3EBB1E30}" srcOrd="1" destOrd="0" presId="urn:microsoft.com/office/officeart/2009/3/layout/HorizontalOrganizationChart"/>
    <dgm:cxn modelId="{96A05AD3-A103-4FE2-B917-F3BD85BDD1F4}" type="presParOf" srcId="{9248D6BD-13F0-44A5-813B-53E4FC00C4CD}" destId="{25871D22-F1EE-45CD-B54A-B122981DAF00}" srcOrd="1" destOrd="0" presId="urn:microsoft.com/office/officeart/2009/3/layout/HorizontalOrganizationChart"/>
    <dgm:cxn modelId="{98A1A544-CC94-4A37-A57B-E0349105A9D8}" type="presParOf" srcId="{9248D6BD-13F0-44A5-813B-53E4FC00C4CD}" destId="{196FDCD5-109C-4993-8F76-FB283127B414}" srcOrd="2" destOrd="0" presId="urn:microsoft.com/office/officeart/2009/3/layout/HorizontalOrganizationChart"/>
    <dgm:cxn modelId="{E2886F26-43FC-4E31-A908-191AF87D9A39}" type="presParOf" srcId="{08D05EE8-7568-453F-9782-606DFBAFF7B8}" destId="{BE362918-FA39-4771-961A-74BCE62382B4}" srcOrd="6" destOrd="0" presId="urn:microsoft.com/office/officeart/2009/3/layout/HorizontalOrganizationChart"/>
    <dgm:cxn modelId="{0A580DA7-A511-4F2E-AAF6-77AE555D7B0F}" type="presParOf" srcId="{08D05EE8-7568-453F-9782-606DFBAFF7B8}" destId="{70D3C0E3-27FD-4679-9B74-BBADA83C6938}" srcOrd="7" destOrd="0" presId="urn:microsoft.com/office/officeart/2009/3/layout/HorizontalOrganizationChart"/>
    <dgm:cxn modelId="{F93F3084-120F-4032-9E00-BB2D1E19772C}" type="presParOf" srcId="{70D3C0E3-27FD-4679-9B74-BBADA83C6938}" destId="{80A34C19-6A6D-47CF-806B-3F6EEA4515B2}" srcOrd="0" destOrd="0" presId="urn:microsoft.com/office/officeart/2009/3/layout/HorizontalOrganizationChart"/>
    <dgm:cxn modelId="{3A1E56A8-A5AE-45EA-9F4B-FB18934A4888}" type="presParOf" srcId="{80A34C19-6A6D-47CF-806B-3F6EEA4515B2}" destId="{548B08F3-2C5A-45B9-8049-932AE045C13B}" srcOrd="0" destOrd="0" presId="urn:microsoft.com/office/officeart/2009/3/layout/HorizontalOrganizationChart"/>
    <dgm:cxn modelId="{2EAE83FA-701D-4A71-8D71-2AA6FF20139A}" type="presParOf" srcId="{80A34C19-6A6D-47CF-806B-3F6EEA4515B2}" destId="{71B91B29-DCA0-4B13-96DC-DF9988D93C0C}" srcOrd="1" destOrd="0" presId="urn:microsoft.com/office/officeart/2009/3/layout/HorizontalOrganizationChart"/>
    <dgm:cxn modelId="{8A3A7153-382A-4D87-B9FD-A7C7E2C8AB5D}" type="presParOf" srcId="{70D3C0E3-27FD-4679-9B74-BBADA83C6938}" destId="{C5B0DA6A-0691-4936-A536-671EE280B395}" srcOrd="1" destOrd="0" presId="urn:microsoft.com/office/officeart/2009/3/layout/HorizontalOrganizationChart"/>
    <dgm:cxn modelId="{39D666B2-C7EF-4281-8D0A-927FB81EC64E}" type="presParOf" srcId="{70D3C0E3-27FD-4679-9B74-BBADA83C6938}" destId="{F25EBA58-D99E-4C75-9781-BD6A7F2736BD}" srcOrd="2" destOrd="0" presId="urn:microsoft.com/office/officeart/2009/3/layout/HorizontalOrganizationChart"/>
    <dgm:cxn modelId="{FD8C4F80-9345-4DD5-9806-F8A196275A50}" type="presParOf" srcId="{08D05EE8-7568-453F-9782-606DFBAFF7B8}" destId="{8D1ECBED-6022-478D-84A0-EED40912D504}" srcOrd="8" destOrd="0" presId="urn:microsoft.com/office/officeart/2009/3/layout/HorizontalOrganizationChart"/>
    <dgm:cxn modelId="{E2C1C1CF-9162-43A2-912E-9B438909C858}" type="presParOf" srcId="{08D05EE8-7568-453F-9782-606DFBAFF7B8}" destId="{8778E37B-9F18-417E-9FB0-A81E52442DAB}" srcOrd="9" destOrd="0" presId="urn:microsoft.com/office/officeart/2009/3/layout/HorizontalOrganizationChart"/>
    <dgm:cxn modelId="{9B01C9FD-4A96-41C3-84FF-8598D1B7CCCF}" type="presParOf" srcId="{8778E37B-9F18-417E-9FB0-A81E52442DAB}" destId="{437B0664-F759-4B3F-BF5C-37D2836CEA58}" srcOrd="0" destOrd="0" presId="urn:microsoft.com/office/officeart/2009/3/layout/HorizontalOrganizationChart"/>
    <dgm:cxn modelId="{B566AF73-CBF9-4853-99C8-26045873CB0C}" type="presParOf" srcId="{437B0664-F759-4B3F-BF5C-37D2836CEA58}" destId="{F6EE2CF7-4FCD-458B-9C19-56822BB725F1}" srcOrd="0" destOrd="0" presId="urn:microsoft.com/office/officeart/2009/3/layout/HorizontalOrganizationChart"/>
    <dgm:cxn modelId="{BF5C5CE1-138F-4556-8A7F-46B696F8D1EE}" type="presParOf" srcId="{437B0664-F759-4B3F-BF5C-37D2836CEA58}" destId="{04249338-C007-4624-A242-AF8D947462B5}" srcOrd="1" destOrd="0" presId="urn:microsoft.com/office/officeart/2009/3/layout/HorizontalOrganizationChart"/>
    <dgm:cxn modelId="{AFF8FA06-0B72-4192-95FB-60BD21A6C276}" type="presParOf" srcId="{8778E37B-9F18-417E-9FB0-A81E52442DAB}" destId="{71C6CAB3-6931-491F-85CC-FA731A224FCD}" srcOrd="1" destOrd="0" presId="urn:microsoft.com/office/officeart/2009/3/layout/HorizontalOrganizationChart"/>
    <dgm:cxn modelId="{AB6C659D-33DE-46BA-9C1D-9287AE5C9150}" type="presParOf" srcId="{8778E37B-9F18-417E-9FB0-A81E52442DAB}" destId="{ED388A46-CB62-4DFE-991C-F8910D8B3D25}" srcOrd="2" destOrd="0" presId="urn:microsoft.com/office/officeart/2009/3/layout/HorizontalOrganizationChart"/>
    <dgm:cxn modelId="{6B483970-FDE0-4248-9C21-02B45FB638B7}" type="presParOf" srcId="{08D05EE8-7568-453F-9782-606DFBAFF7B8}" destId="{4E10CAD8-F34D-4ADC-B6AF-BDB153375BB5}" srcOrd="10" destOrd="0" presId="urn:microsoft.com/office/officeart/2009/3/layout/HorizontalOrganizationChart"/>
    <dgm:cxn modelId="{D4D4020D-0EA4-401F-A93B-7BE1B2E3B8C1}" type="presParOf" srcId="{08D05EE8-7568-453F-9782-606DFBAFF7B8}" destId="{B41C8358-4859-40D0-8C83-8F4260ACB711}" srcOrd="11" destOrd="0" presId="urn:microsoft.com/office/officeart/2009/3/layout/HorizontalOrganizationChart"/>
    <dgm:cxn modelId="{B617DAE9-0C1C-4574-83E1-2A7C9CAB12E9}" type="presParOf" srcId="{B41C8358-4859-40D0-8C83-8F4260ACB711}" destId="{2FCEFAB1-7509-4192-BE70-E704B0B9A964}" srcOrd="0" destOrd="0" presId="urn:microsoft.com/office/officeart/2009/3/layout/HorizontalOrganizationChart"/>
    <dgm:cxn modelId="{7D2D373A-C0F5-4DBE-88DF-6A20171A672D}" type="presParOf" srcId="{2FCEFAB1-7509-4192-BE70-E704B0B9A964}" destId="{A55CBCA9-0471-4D91-977E-ED5BED2F46E5}" srcOrd="0" destOrd="0" presId="urn:microsoft.com/office/officeart/2009/3/layout/HorizontalOrganizationChart"/>
    <dgm:cxn modelId="{FF361FBB-7CF2-44E6-8611-36B60E1CFE41}" type="presParOf" srcId="{2FCEFAB1-7509-4192-BE70-E704B0B9A964}" destId="{7AF4EA5E-C3B7-4E98-8CFD-BAFEE3708826}" srcOrd="1" destOrd="0" presId="urn:microsoft.com/office/officeart/2009/3/layout/HorizontalOrganizationChart"/>
    <dgm:cxn modelId="{9D15232C-A3B3-4B88-8EF8-973FE0CCD492}" type="presParOf" srcId="{B41C8358-4859-40D0-8C83-8F4260ACB711}" destId="{CBED3390-56A3-4C8A-BB66-0AE93D4DC901}" srcOrd="1" destOrd="0" presId="urn:microsoft.com/office/officeart/2009/3/layout/HorizontalOrganizationChart"/>
    <dgm:cxn modelId="{631AED08-5B20-4D3E-9327-00223A323763}" type="presParOf" srcId="{B41C8358-4859-40D0-8C83-8F4260ACB711}" destId="{4E16B021-01D8-4EC6-A4E2-D58507DBC676}" srcOrd="2" destOrd="0" presId="urn:microsoft.com/office/officeart/2009/3/layout/HorizontalOrganizationChart"/>
    <dgm:cxn modelId="{A23443F0-C8CD-4323-B63E-E917DF44C8F4}" type="presParOf" srcId="{6F16EF75-D41E-4539-AE15-766768DEB637}" destId="{CB8C422F-5322-4330-8D46-DFCA744D9CE2}" srcOrd="2" destOrd="0" presId="urn:microsoft.com/office/officeart/2009/3/layout/HorizontalOrganizationChart"/>
    <dgm:cxn modelId="{9D89E423-CEBE-4D64-A11D-50FF0655CE7D}" type="presParOf" srcId="{9B83E219-ADB4-4F58-9C2B-71755065C204}" destId="{0A2555DF-3E4D-46B9-B7B7-1175566B5C1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Matt Kitzmiller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Budgets and Purchasing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1CD99C0B-95B9-4E2A-8FA3-A5794CF719B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Pamela Blankenship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Financial Analyst</a:t>
          </a:r>
        </a:p>
      </dgm:t>
    </dgm:pt>
    <dgm:pt modelId="{208A1071-C4AF-4F67-87DC-6AB68BA54B3A}" type="parTrans" cxnId="{2ECAE5D0-D0D9-4A42-A52F-8C996DFF464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ECB61D6-DB79-4924-9802-3B58FB33C17A}" type="sibTrans" cxnId="{2ECAE5D0-D0D9-4A42-A52F-8C996DFF4642}">
      <dgm:prSet/>
      <dgm:spPr/>
      <dgm:t>
        <a:bodyPr/>
        <a:lstStyle/>
        <a:p>
          <a:endParaRPr lang="en-US"/>
        </a:p>
      </dgm:t>
    </dgm:pt>
    <dgm:pt modelId="{DEB95FA2-CE10-4B32-AEC5-44E9BD99D6E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Michael Ireson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Purchasing Coordinator</a:t>
          </a:r>
        </a:p>
      </dgm:t>
    </dgm:pt>
    <dgm:pt modelId="{30A98D26-4818-40B5-8E44-4FE896F04B35}" type="parTrans" cxnId="{805416BD-A223-4208-895C-AA2E711FFAB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B5624A3-2FD4-4283-BA92-9DFE4CF5EDE0}" type="sibTrans" cxnId="{805416BD-A223-4208-895C-AA2E711FFABF}">
      <dgm:prSet/>
      <dgm:spPr/>
      <dgm:t>
        <a:bodyPr/>
        <a:lstStyle/>
        <a:p>
          <a:endParaRPr lang="en-US"/>
        </a:p>
      </dgm:t>
    </dgm:pt>
    <dgm:pt modelId="{12AB4C73-44AD-40F8-9495-A3C7750AE92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Judy Campbell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Buyer</a:t>
          </a:r>
        </a:p>
      </dgm:t>
    </dgm:pt>
    <dgm:pt modelId="{D2E2C373-33C2-4A44-A63C-CBD807C06A75}" type="parTrans" cxnId="{857CE7E0-EC39-4E77-8543-3FFE1A3D74B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4D5E4C3-CC59-4E95-8B19-FDD88A3906EF}" type="sibTrans" cxnId="{857CE7E0-EC39-4E77-8543-3FFE1A3D74BA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83E219-ADB4-4F58-9C2B-71755065C204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BB6828AB-5538-458B-ACC6-2034CF0CE8D5}" type="pres">
      <dgm:prSet presAssocID="{3066FEDF-F236-47F1-9D7B-AB13AF680D72}" presName="rootComposite1" presStyleCnt="0"/>
      <dgm:spPr/>
    </dgm:pt>
    <dgm:pt modelId="{EC98A8C3-96B1-4E0B-9342-568B73CCF320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73135229-99C9-478D-82F0-C800CAABF004}" type="pres">
      <dgm:prSet presAssocID="{3066FEDF-F236-47F1-9D7B-AB13AF680D72}" presName="rootConnector1" presStyleLbl="node1" presStyleIdx="0" presStyleCnt="0"/>
      <dgm:spPr/>
    </dgm:pt>
    <dgm:pt modelId="{E7F2E7D5-A87F-4B25-AD5A-78F7E69947C4}" type="pres">
      <dgm:prSet presAssocID="{3066FEDF-F236-47F1-9D7B-AB13AF680D72}" presName="hierChild2" presStyleCnt="0"/>
      <dgm:spPr/>
    </dgm:pt>
    <dgm:pt modelId="{2F25FF7B-0F4F-4AB8-983A-B90918F798A4}" type="pres">
      <dgm:prSet presAssocID="{0987A9EF-1413-4D0E-846E-8D2A72DD3349}" presName="Name64" presStyleLbl="parChTrans1D2" presStyleIdx="0" presStyleCnt="1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2" presStyleIdx="0" presStyleCnt="1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2" presStyleIdx="0" presStyleCnt="1"/>
      <dgm:spPr/>
    </dgm:pt>
    <dgm:pt modelId="{08D05EE8-7568-453F-9782-606DFBAFF7B8}" type="pres">
      <dgm:prSet presAssocID="{55C75BFB-68DC-4AFC-BB1A-76A1D1D58139}" presName="hierChild4" presStyleCnt="0"/>
      <dgm:spPr/>
    </dgm:pt>
    <dgm:pt modelId="{B208E249-CEC5-455F-897D-6F8A0B50CDB1}" type="pres">
      <dgm:prSet presAssocID="{208A1071-C4AF-4F67-87DC-6AB68BA54B3A}" presName="Name64" presStyleLbl="parChTrans1D3" presStyleIdx="0" presStyleCnt="2"/>
      <dgm:spPr/>
    </dgm:pt>
    <dgm:pt modelId="{D4F15631-6A7C-4975-B642-2902E53C1270}" type="pres">
      <dgm:prSet presAssocID="{1CD99C0B-95B9-4E2A-8FA3-A5794CF719B1}" presName="hierRoot2" presStyleCnt="0">
        <dgm:presLayoutVars>
          <dgm:hierBranch val="init"/>
        </dgm:presLayoutVars>
      </dgm:prSet>
      <dgm:spPr/>
    </dgm:pt>
    <dgm:pt modelId="{322D928A-3455-43B0-BC14-ED70407846CE}" type="pres">
      <dgm:prSet presAssocID="{1CD99C0B-95B9-4E2A-8FA3-A5794CF719B1}" presName="rootComposite" presStyleCnt="0"/>
      <dgm:spPr/>
    </dgm:pt>
    <dgm:pt modelId="{C8ACBE3B-869A-4151-B6CA-EABB422D8663}" type="pres">
      <dgm:prSet presAssocID="{1CD99C0B-95B9-4E2A-8FA3-A5794CF719B1}" presName="rootText" presStyleLbl="node3" presStyleIdx="0" presStyleCnt="2">
        <dgm:presLayoutVars>
          <dgm:chPref val="3"/>
        </dgm:presLayoutVars>
      </dgm:prSet>
      <dgm:spPr/>
    </dgm:pt>
    <dgm:pt modelId="{A60A5BE3-0F7A-444F-98E5-14B121BD340E}" type="pres">
      <dgm:prSet presAssocID="{1CD99C0B-95B9-4E2A-8FA3-A5794CF719B1}" presName="rootConnector" presStyleLbl="node3" presStyleIdx="0" presStyleCnt="2"/>
      <dgm:spPr/>
    </dgm:pt>
    <dgm:pt modelId="{31AC9C64-9C9A-4F35-81DF-34C406F75CA1}" type="pres">
      <dgm:prSet presAssocID="{1CD99C0B-95B9-4E2A-8FA3-A5794CF719B1}" presName="hierChild4" presStyleCnt="0"/>
      <dgm:spPr/>
    </dgm:pt>
    <dgm:pt modelId="{82C40370-6469-460C-9D35-74ED2BBBA49A}" type="pres">
      <dgm:prSet presAssocID="{1CD99C0B-95B9-4E2A-8FA3-A5794CF719B1}" presName="hierChild5" presStyleCnt="0"/>
      <dgm:spPr/>
    </dgm:pt>
    <dgm:pt modelId="{F4BF9F5C-733C-4DC9-8785-88AE4A966F3F}" type="pres">
      <dgm:prSet presAssocID="{30A98D26-4818-40B5-8E44-4FE896F04B35}" presName="Name64" presStyleLbl="parChTrans1D3" presStyleIdx="1" presStyleCnt="2"/>
      <dgm:spPr/>
    </dgm:pt>
    <dgm:pt modelId="{73248E85-066E-4A11-AAEB-3F06F8CD05A8}" type="pres">
      <dgm:prSet presAssocID="{DEB95FA2-CE10-4B32-AEC5-44E9BD99D6E1}" presName="hierRoot2" presStyleCnt="0">
        <dgm:presLayoutVars>
          <dgm:hierBranch val="init"/>
        </dgm:presLayoutVars>
      </dgm:prSet>
      <dgm:spPr/>
    </dgm:pt>
    <dgm:pt modelId="{8C51DC9B-D2EB-44BA-8182-1BBFC357B04E}" type="pres">
      <dgm:prSet presAssocID="{DEB95FA2-CE10-4B32-AEC5-44E9BD99D6E1}" presName="rootComposite" presStyleCnt="0"/>
      <dgm:spPr/>
    </dgm:pt>
    <dgm:pt modelId="{2C917A14-B533-42C7-B718-E0555013C5A6}" type="pres">
      <dgm:prSet presAssocID="{DEB95FA2-CE10-4B32-AEC5-44E9BD99D6E1}" presName="rootText" presStyleLbl="node3" presStyleIdx="1" presStyleCnt="2">
        <dgm:presLayoutVars>
          <dgm:chPref val="3"/>
        </dgm:presLayoutVars>
      </dgm:prSet>
      <dgm:spPr/>
    </dgm:pt>
    <dgm:pt modelId="{0D089073-5281-4873-BE28-12AA8F25FB98}" type="pres">
      <dgm:prSet presAssocID="{DEB95FA2-CE10-4B32-AEC5-44E9BD99D6E1}" presName="rootConnector" presStyleLbl="node3" presStyleIdx="1" presStyleCnt="2"/>
      <dgm:spPr/>
    </dgm:pt>
    <dgm:pt modelId="{2FC0991D-C02B-4416-9F5B-6E7DEAC1029D}" type="pres">
      <dgm:prSet presAssocID="{DEB95FA2-CE10-4B32-AEC5-44E9BD99D6E1}" presName="hierChild4" presStyleCnt="0"/>
      <dgm:spPr/>
    </dgm:pt>
    <dgm:pt modelId="{2EB99DCE-A5C3-4885-B6FA-D2EAF96D4EEC}" type="pres">
      <dgm:prSet presAssocID="{D2E2C373-33C2-4A44-A63C-CBD807C06A75}" presName="Name64" presStyleLbl="parChTrans1D4" presStyleIdx="0" presStyleCnt="1"/>
      <dgm:spPr/>
    </dgm:pt>
    <dgm:pt modelId="{19283786-FCB1-408F-9D30-86CE57215202}" type="pres">
      <dgm:prSet presAssocID="{12AB4C73-44AD-40F8-9495-A3C7750AE92B}" presName="hierRoot2" presStyleCnt="0">
        <dgm:presLayoutVars>
          <dgm:hierBranch val="init"/>
        </dgm:presLayoutVars>
      </dgm:prSet>
      <dgm:spPr/>
    </dgm:pt>
    <dgm:pt modelId="{AB7714CC-FBA7-4509-81B9-C643B35DCA70}" type="pres">
      <dgm:prSet presAssocID="{12AB4C73-44AD-40F8-9495-A3C7750AE92B}" presName="rootComposite" presStyleCnt="0"/>
      <dgm:spPr/>
    </dgm:pt>
    <dgm:pt modelId="{8864D88B-9065-465C-B886-E5E7AB1EF83F}" type="pres">
      <dgm:prSet presAssocID="{12AB4C73-44AD-40F8-9495-A3C7750AE92B}" presName="rootText" presStyleLbl="node4" presStyleIdx="0" presStyleCnt="1">
        <dgm:presLayoutVars>
          <dgm:chPref val="3"/>
        </dgm:presLayoutVars>
      </dgm:prSet>
      <dgm:spPr/>
    </dgm:pt>
    <dgm:pt modelId="{0FA9C62F-63EB-40A7-89FA-1CDE96F64DC6}" type="pres">
      <dgm:prSet presAssocID="{12AB4C73-44AD-40F8-9495-A3C7750AE92B}" presName="rootConnector" presStyleLbl="node4" presStyleIdx="0" presStyleCnt="1"/>
      <dgm:spPr/>
    </dgm:pt>
    <dgm:pt modelId="{FE0EE084-DE9C-43A0-9334-AE4EB4081910}" type="pres">
      <dgm:prSet presAssocID="{12AB4C73-44AD-40F8-9495-A3C7750AE92B}" presName="hierChild4" presStyleCnt="0"/>
      <dgm:spPr/>
    </dgm:pt>
    <dgm:pt modelId="{8841EEDD-672D-4FC8-B888-681425F298BB}" type="pres">
      <dgm:prSet presAssocID="{12AB4C73-44AD-40F8-9495-A3C7750AE92B}" presName="hierChild5" presStyleCnt="0"/>
      <dgm:spPr/>
    </dgm:pt>
    <dgm:pt modelId="{F56F6712-32FE-433E-BF08-722D9D06E488}" type="pres">
      <dgm:prSet presAssocID="{DEB95FA2-CE10-4B32-AEC5-44E9BD99D6E1}" presName="hierChild5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0A2555DF-3E4D-46B9-B7B7-1175566B5C11}" type="pres">
      <dgm:prSet presAssocID="{3066FEDF-F236-47F1-9D7B-AB13AF680D72}" presName="hierChild3" presStyleCnt="0"/>
      <dgm:spPr/>
    </dgm:pt>
  </dgm:ptLst>
  <dgm:cxnLst>
    <dgm:cxn modelId="{9EFF6202-8A51-4F4D-97B7-B171AEE6100F}" type="presOf" srcId="{0987A9EF-1413-4D0E-846E-8D2A72DD3349}" destId="{2F25FF7B-0F4F-4AB8-983A-B90918F798A4}" srcOrd="0" destOrd="0" presId="urn:microsoft.com/office/officeart/2009/3/layout/HorizontalOrganizationChart"/>
    <dgm:cxn modelId="{764EA040-5189-48F6-A39B-68CA48F26DE7}" type="presOf" srcId="{D2E2C373-33C2-4A44-A63C-CBD807C06A75}" destId="{2EB99DCE-A5C3-4885-B6FA-D2EAF96D4EEC}" srcOrd="0" destOrd="0" presId="urn:microsoft.com/office/officeart/2009/3/layout/HorizontalOrganizationChart"/>
    <dgm:cxn modelId="{D4F50342-B432-41A4-9E7E-3626E03BA3EE}" type="presOf" srcId="{DEB95FA2-CE10-4B32-AEC5-44E9BD99D6E1}" destId="{2C917A14-B533-42C7-B718-E0555013C5A6}" srcOrd="0" destOrd="0" presId="urn:microsoft.com/office/officeart/2009/3/layout/HorizontalOrganizationChart"/>
    <dgm:cxn modelId="{4312B559-7643-4EAB-AFBD-FE23D757CCD1}" type="presOf" srcId="{DEB95FA2-CE10-4B32-AEC5-44E9BD99D6E1}" destId="{0D089073-5281-4873-BE28-12AA8F25FB98}" srcOrd="1" destOrd="0" presId="urn:microsoft.com/office/officeart/2009/3/layout/HorizontalOrganizationChart"/>
    <dgm:cxn modelId="{3282947E-36D2-4D59-BAAC-A35F9CFFDA6A}" type="presOf" srcId="{55C75BFB-68DC-4AFC-BB1A-76A1D1D58139}" destId="{BDC4701B-9C61-41C2-8412-F4A5BFEAD875}" srcOrd="0" destOrd="0" presId="urn:microsoft.com/office/officeart/2009/3/layout/HorizontalOrganizationChart"/>
    <dgm:cxn modelId="{176D2982-1C69-4C0C-A178-8D17C9BD9034}" type="presOf" srcId="{3066FEDF-F236-47F1-9D7B-AB13AF680D72}" destId="{73135229-99C9-478D-82F0-C800CAABF004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5EDEF2AC-91A6-4F5D-84A6-E5D37615F9C6}" type="presOf" srcId="{1CD99C0B-95B9-4E2A-8FA3-A5794CF719B1}" destId="{C8ACBE3B-869A-4151-B6CA-EABB422D8663}" srcOrd="0" destOrd="0" presId="urn:microsoft.com/office/officeart/2009/3/layout/HorizontalOrganizationChart"/>
    <dgm:cxn modelId="{43C415B9-A950-4262-926F-5BE13D918349}" type="presOf" srcId="{12AB4C73-44AD-40F8-9495-A3C7750AE92B}" destId="{0FA9C62F-63EB-40A7-89FA-1CDE96F64DC6}" srcOrd="1" destOrd="0" presId="urn:microsoft.com/office/officeart/2009/3/layout/HorizontalOrganizationChart"/>
    <dgm:cxn modelId="{805416BD-A223-4208-895C-AA2E711FFABF}" srcId="{55C75BFB-68DC-4AFC-BB1A-76A1D1D58139}" destId="{DEB95FA2-CE10-4B32-AEC5-44E9BD99D6E1}" srcOrd="1" destOrd="0" parTransId="{30A98D26-4818-40B5-8E44-4FE896F04B35}" sibTransId="{2B5624A3-2FD4-4283-BA92-9DFE4CF5EDE0}"/>
    <dgm:cxn modelId="{749382BF-3360-4B1F-8A2B-B1F9FE57771B}" type="presOf" srcId="{208A1071-C4AF-4F67-87DC-6AB68BA54B3A}" destId="{B208E249-CEC5-455F-897D-6F8A0B50CDB1}" srcOrd="0" destOrd="0" presId="urn:microsoft.com/office/officeart/2009/3/layout/HorizontalOrganizationChart"/>
    <dgm:cxn modelId="{EBF900C9-DE1C-4EC1-815E-DA45640E8247}" type="presOf" srcId="{55C75BFB-68DC-4AFC-BB1A-76A1D1D58139}" destId="{CF63AB96-19A3-4E2C-9780-765A6F727BB2}" srcOrd="1" destOrd="0" presId="urn:microsoft.com/office/officeart/2009/3/layout/HorizontalOrganizationChart"/>
    <dgm:cxn modelId="{2ECAE5D0-D0D9-4A42-A52F-8C996DFF4642}" srcId="{55C75BFB-68DC-4AFC-BB1A-76A1D1D58139}" destId="{1CD99C0B-95B9-4E2A-8FA3-A5794CF719B1}" srcOrd="0" destOrd="0" parTransId="{208A1071-C4AF-4F67-87DC-6AB68BA54B3A}" sibTransId="{0ECB61D6-DB79-4924-9802-3B58FB33C17A}"/>
    <dgm:cxn modelId="{5807E6D0-13F7-4D31-AADE-776A814CE72F}" type="presOf" srcId="{30A98D26-4818-40B5-8E44-4FE896F04B35}" destId="{F4BF9F5C-733C-4DC9-8785-88AE4A966F3F}" srcOrd="0" destOrd="0" presId="urn:microsoft.com/office/officeart/2009/3/layout/HorizontalOrganizationChart"/>
    <dgm:cxn modelId="{07BDC3D7-6801-4DA3-993C-1AAD1CD84CF1}" srcId="{3066FEDF-F236-47F1-9D7B-AB13AF680D72}" destId="{55C75BFB-68DC-4AFC-BB1A-76A1D1D58139}" srcOrd="0" destOrd="0" parTransId="{0987A9EF-1413-4D0E-846E-8D2A72DD3349}" sibTransId="{5B0CC3C3-B34E-4B53-B96D-AA13EDE07C14}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857CE7E0-EC39-4E77-8543-3FFE1A3D74BA}" srcId="{DEB95FA2-CE10-4B32-AEC5-44E9BD99D6E1}" destId="{12AB4C73-44AD-40F8-9495-A3C7750AE92B}" srcOrd="0" destOrd="0" parTransId="{D2E2C373-33C2-4A44-A63C-CBD807C06A75}" sibTransId="{64D5E4C3-CC59-4E95-8B19-FDD88A3906EF}"/>
    <dgm:cxn modelId="{E57066E8-0249-45B3-81DF-C5816827A153}" type="presOf" srcId="{12AB4C73-44AD-40F8-9495-A3C7750AE92B}" destId="{8864D88B-9065-465C-B886-E5E7AB1EF83F}" srcOrd="0" destOrd="0" presId="urn:microsoft.com/office/officeart/2009/3/layout/HorizontalOrganizationChart"/>
    <dgm:cxn modelId="{ECF6F8E9-29DC-4AD2-9F13-AEFE18C9E4C1}" type="presOf" srcId="{1CD99C0B-95B9-4E2A-8FA3-A5794CF719B1}" destId="{A60A5BE3-0F7A-444F-98E5-14B121BD340E}" srcOrd="1" destOrd="0" presId="urn:microsoft.com/office/officeart/2009/3/layout/HorizontalOrganizationChart"/>
    <dgm:cxn modelId="{9ABC81F6-BD62-4BE6-BF98-BCFCB1FE891E}" type="presOf" srcId="{3066FEDF-F236-47F1-9D7B-AB13AF680D72}" destId="{EC98A8C3-96B1-4E0B-9342-568B73CCF320}" srcOrd="0" destOrd="0" presId="urn:microsoft.com/office/officeart/2009/3/layout/HorizontalOrganizationChart"/>
    <dgm:cxn modelId="{25FB6DE5-FEDC-44BE-8063-61C6011F0A52}" type="presParOf" srcId="{FC594519-ACA9-46B6-8694-8E174AC02840}" destId="{9B83E219-ADB4-4F58-9C2B-71755065C204}" srcOrd="0" destOrd="0" presId="urn:microsoft.com/office/officeart/2009/3/layout/HorizontalOrganizationChart"/>
    <dgm:cxn modelId="{AD98CE1E-1927-435A-A1B9-2AA57E48EE1F}" type="presParOf" srcId="{9B83E219-ADB4-4F58-9C2B-71755065C204}" destId="{BB6828AB-5538-458B-ACC6-2034CF0CE8D5}" srcOrd="0" destOrd="0" presId="urn:microsoft.com/office/officeart/2009/3/layout/HorizontalOrganizationChart"/>
    <dgm:cxn modelId="{B9777DE9-B492-42F4-B7D8-2D9D4F584670}" type="presParOf" srcId="{BB6828AB-5538-458B-ACC6-2034CF0CE8D5}" destId="{EC98A8C3-96B1-4E0B-9342-568B73CCF320}" srcOrd="0" destOrd="0" presId="urn:microsoft.com/office/officeart/2009/3/layout/HorizontalOrganizationChart"/>
    <dgm:cxn modelId="{6DF8F757-9710-4597-9DD8-6840DBAB67F6}" type="presParOf" srcId="{BB6828AB-5538-458B-ACC6-2034CF0CE8D5}" destId="{73135229-99C9-478D-82F0-C800CAABF004}" srcOrd="1" destOrd="0" presId="urn:microsoft.com/office/officeart/2009/3/layout/HorizontalOrganizationChart"/>
    <dgm:cxn modelId="{6DD55891-16A0-4B7D-8B89-BD7ADE9C8382}" type="presParOf" srcId="{9B83E219-ADB4-4F58-9C2B-71755065C204}" destId="{E7F2E7D5-A87F-4B25-AD5A-78F7E69947C4}" srcOrd="1" destOrd="0" presId="urn:microsoft.com/office/officeart/2009/3/layout/HorizontalOrganizationChart"/>
    <dgm:cxn modelId="{346C036E-A7DE-4F78-95DB-613D620AF8D3}" type="presParOf" srcId="{E7F2E7D5-A87F-4B25-AD5A-78F7E69947C4}" destId="{2F25FF7B-0F4F-4AB8-983A-B90918F798A4}" srcOrd="0" destOrd="0" presId="urn:microsoft.com/office/officeart/2009/3/layout/HorizontalOrganizationChart"/>
    <dgm:cxn modelId="{99F0CFA4-314C-4552-B0E7-4BAFA67D2F0E}" type="presParOf" srcId="{E7F2E7D5-A87F-4B25-AD5A-78F7E69947C4}" destId="{6F16EF75-D41E-4539-AE15-766768DEB637}" srcOrd="1" destOrd="0" presId="urn:microsoft.com/office/officeart/2009/3/layout/HorizontalOrganizationChart"/>
    <dgm:cxn modelId="{0B770B15-7272-4B4E-85B6-6D439C1A418C}" type="presParOf" srcId="{6F16EF75-D41E-4539-AE15-766768DEB637}" destId="{369C4439-F88C-4FD3-973E-B2A646F87BB5}" srcOrd="0" destOrd="0" presId="urn:microsoft.com/office/officeart/2009/3/layout/HorizontalOrganizationChart"/>
    <dgm:cxn modelId="{8BF1EF95-B1C2-4058-B9D5-61F6CA30EC20}" type="presParOf" srcId="{369C4439-F88C-4FD3-973E-B2A646F87BB5}" destId="{BDC4701B-9C61-41C2-8412-F4A5BFEAD875}" srcOrd="0" destOrd="0" presId="urn:microsoft.com/office/officeart/2009/3/layout/HorizontalOrganizationChart"/>
    <dgm:cxn modelId="{FD464247-BA4D-4084-A2B0-3BD171CE2036}" type="presParOf" srcId="{369C4439-F88C-4FD3-973E-B2A646F87BB5}" destId="{CF63AB96-19A3-4E2C-9780-765A6F727BB2}" srcOrd="1" destOrd="0" presId="urn:microsoft.com/office/officeart/2009/3/layout/HorizontalOrganizationChart"/>
    <dgm:cxn modelId="{E6178B54-90D4-4ECE-8CF0-FF225BF71ECF}" type="presParOf" srcId="{6F16EF75-D41E-4539-AE15-766768DEB637}" destId="{08D05EE8-7568-453F-9782-606DFBAFF7B8}" srcOrd="1" destOrd="0" presId="urn:microsoft.com/office/officeart/2009/3/layout/HorizontalOrganizationChart"/>
    <dgm:cxn modelId="{011D109F-A22D-4366-90D1-321A6DA5D4BB}" type="presParOf" srcId="{08D05EE8-7568-453F-9782-606DFBAFF7B8}" destId="{B208E249-CEC5-455F-897D-6F8A0B50CDB1}" srcOrd="0" destOrd="0" presId="urn:microsoft.com/office/officeart/2009/3/layout/HorizontalOrganizationChart"/>
    <dgm:cxn modelId="{F59AB415-E423-4BD2-BC89-F46D0AD11B05}" type="presParOf" srcId="{08D05EE8-7568-453F-9782-606DFBAFF7B8}" destId="{D4F15631-6A7C-4975-B642-2902E53C1270}" srcOrd="1" destOrd="0" presId="urn:microsoft.com/office/officeart/2009/3/layout/HorizontalOrganizationChart"/>
    <dgm:cxn modelId="{46A783B2-4555-4783-A102-D54175D6B9A4}" type="presParOf" srcId="{D4F15631-6A7C-4975-B642-2902E53C1270}" destId="{322D928A-3455-43B0-BC14-ED70407846CE}" srcOrd="0" destOrd="0" presId="urn:microsoft.com/office/officeart/2009/3/layout/HorizontalOrganizationChart"/>
    <dgm:cxn modelId="{E46D1375-8987-42E0-9B44-F649D00E0240}" type="presParOf" srcId="{322D928A-3455-43B0-BC14-ED70407846CE}" destId="{C8ACBE3B-869A-4151-B6CA-EABB422D8663}" srcOrd="0" destOrd="0" presId="urn:microsoft.com/office/officeart/2009/3/layout/HorizontalOrganizationChart"/>
    <dgm:cxn modelId="{499D856A-50AC-49B2-9F14-BE5CA7FC985D}" type="presParOf" srcId="{322D928A-3455-43B0-BC14-ED70407846CE}" destId="{A60A5BE3-0F7A-444F-98E5-14B121BD340E}" srcOrd="1" destOrd="0" presId="urn:microsoft.com/office/officeart/2009/3/layout/HorizontalOrganizationChart"/>
    <dgm:cxn modelId="{A7DD9246-891B-4F6C-9293-E93599985024}" type="presParOf" srcId="{D4F15631-6A7C-4975-B642-2902E53C1270}" destId="{31AC9C64-9C9A-4F35-81DF-34C406F75CA1}" srcOrd="1" destOrd="0" presId="urn:microsoft.com/office/officeart/2009/3/layout/HorizontalOrganizationChart"/>
    <dgm:cxn modelId="{6EAAC8CA-D4D3-4A04-B6D6-2231123DA6A1}" type="presParOf" srcId="{D4F15631-6A7C-4975-B642-2902E53C1270}" destId="{82C40370-6469-460C-9D35-74ED2BBBA49A}" srcOrd="2" destOrd="0" presId="urn:microsoft.com/office/officeart/2009/3/layout/HorizontalOrganizationChart"/>
    <dgm:cxn modelId="{63D33F01-47AF-453F-AA23-512ADADEE399}" type="presParOf" srcId="{08D05EE8-7568-453F-9782-606DFBAFF7B8}" destId="{F4BF9F5C-733C-4DC9-8785-88AE4A966F3F}" srcOrd="2" destOrd="0" presId="urn:microsoft.com/office/officeart/2009/3/layout/HorizontalOrganizationChart"/>
    <dgm:cxn modelId="{98EB1EBB-1A93-4ACE-BBDA-1AA43DF36726}" type="presParOf" srcId="{08D05EE8-7568-453F-9782-606DFBAFF7B8}" destId="{73248E85-066E-4A11-AAEB-3F06F8CD05A8}" srcOrd="3" destOrd="0" presId="urn:microsoft.com/office/officeart/2009/3/layout/HorizontalOrganizationChart"/>
    <dgm:cxn modelId="{EE1FF7C6-62CF-4AA7-9AA9-D3E04C554107}" type="presParOf" srcId="{73248E85-066E-4A11-AAEB-3F06F8CD05A8}" destId="{8C51DC9B-D2EB-44BA-8182-1BBFC357B04E}" srcOrd="0" destOrd="0" presId="urn:microsoft.com/office/officeart/2009/3/layout/HorizontalOrganizationChart"/>
    <dgm:cxn modelId="{4DABBB36-D60A-4FE6-8E2F-76C15B4D5559}" type="presParOf" srcId="{8C51DC9B-D2EB-44BA-8182-1BBFC357B04E}" destId="{2C917A14-B533-42C7-B718-E0555013C5A6}" srcOrd="0" destOrd="0" presId="urn:microsoft.com/office/officeart/2009/3/layout/HorizontalOrganizationChart"/>
    <dgm:cxn modelId="{94ACB0D4-C229-415C-97C4-67CDC9A47007}" type="presParOf" srcId="{8C51DC9B-D2EB-44BA-8182-1BBFC357B04E}" destId="{0D089073-5281-4873-BE28-12AA8F25FB98}" srcOrd="1" destOrd="0" presId="urn:microsoft.com/office/officeart/2009/3/layout/HorizontalOrganizationChart"/>
    <dgm:cxn modelId="{C2FFA523-5C33-4F48-B244-4DB7D198E92D}" type="presParOf" srcId="{73248E85-066E-4A11-AAEB-3F06F8CD05A8}" destId="{2FC0991D-C02B-4416-9F5B-6E7DEAC1029D}" srcOrd="1" destOrd="0" presId="urn:microsoft.com/office/officeart/2009/3/layout/HorizontalOrganizationChart"/>
    <dgm:cxn modelId="{F44B6C74-B021-4AC1-A193-6C0F6077B847}" type="presParOf" srcId="{2FC0991D-C02B-4416-9F5B-6E7DEAC1029D}" destId="{2EB99DCE-A5C3-4885-B6FA-D2EAF96D4EEC}" srcOrd="0" destOrd="0" presId="urn:microsoft.com/office/officeart/2009/3/layout/HorizontalOrganizationChart"/>
    <dgm:cxn modelId="{84DC71FD-379C-4059-9606-D475EABD8836}" type="presParOf" srcId="{2FC0991D-C02B-4416-9F5B-6E7DEAC1029D}" destId="{19283786-FCB1-408F-9D30-86CE57215202}" srcOrd="1" destOrd="0" presId="urn:microsoft.com/office/officeart/2009/3/layout/HorizontalOrganizationChart"/>
    <dgm:cxn modelId="{E878BD32-0808-49B0-918E-3E944F5A6F4D}" type="presParOf" srcId="{19283786-FCB1-408F-9D30-86CE57215202}" destId="{AB7714CC-FBA7-4509-81B9-C643B35DCA70}" srcOrd="0" destOrd="0" presId="urn:microsoft.com/office/officeart/2009/3/layout/HorizontalOrganizationChart"/>
    <dgm:cxn modelId="{77137A31-CCC9-42B1-A7ED-540506D4E2B4}" type="presParOf" srcId="{AB7714CC-FBA7-4509-81B9-C643B35DCA70}" destId="{8864D88B-9065-465C-B886-E5E7AB1EF83F}" srcOrd="0" destOrd="0" presId="urn:microsoft.com/office/officeart/2009/3/layout/HorizontalOrganizationChart"/>
    <dgm:cxn modelId="{03294FB9-F8F1-41E4-8255-AFFF70A2FC40}" type="presParOf" srcId="{AB7714CC-FBA7-4509-81B9-C643B35DCA70}" destId="{0FA9C62F-63EB-40A7-89FA-1CDE96F64DC6}" srcOrd="1" destOrd="0" presId="urn:microsoft.com/office/officeart/2009/3/layout/HorizontalOrganizationChart"/>
    <dgm:cxn modelId="{6ED9C163-6147-4D69-BC98-9BB8662A281D}" type="presParOf" srcId="{19283786-FCB1-408F-9D30-86CE57215202}" destId="{FE0EE084-DE9C-43A0-9334-AE4EB4081910}" srcOrd="1" destOrd="0" presId="urn:microsoft.com/office/officeart/2009/3/layout/HorizontalOrganizationChart"/>
    <dgm:cxn modelId="{2DA83189-B322-4DD4-8BCE-E5A910DAE375}" type="presParOf" srcId="{19283786-FCB1-408F-9D30-86CE57215202}" destId="{8841EEDD-672D-4FC8-B888-681425F298BB}" srcOrd="2" destOrd="0" presId="urn:microsoft.com/office/officeart/2009/3/layout/HorizontalOrganizationChart"/>
    <dgm:cxn modelId="{8EFAE10C-E69C-4EC8-A728-61B17D2B7E1E}" type="presParOf" srcId="{73248E85-066E-4A11-AAEB-3F06F8CD05A8}" destId="{F56F6712-32FE-433E-BF08-722D9D06E488}" srcOrd="2" destOrd="0" presId="urn:microsoft.com/office/officeart/2009/3/layout/HorizontalOrganizationChart"/>
    <dgm:cxn modelId="{A23443F0-C8CD-4323-B63E-E917DF44C8F4}" type="presParOf" srcId="{6F16EF75-D41E-4539-AE15-766768DEB637}" destId="{CB8C422F-5322-4330-8D46-DFCA744D9CE2}" srcOrd="2" destOrd="0" presId="urn:microsoft.com/office/officeart/2009/3/layout/HorizontalOrganizationChart"/>
    <dgm:cxn modelId="{9D89E423-CEBE-4D64-A11D-50FF0655CE7D}" type="presParOf" srcId="{9B83E219-ADB4-4F58-9C2B-71755065C204}" destId="{0A2555DF-3E4D-46B9-B7B7-1175566B5C1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Sally Crabtree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Fiscal Services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75643EB2-5089-4B81-BF32-A7C3B939F6E4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Robert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A3AD0780-C6BE-43F8-9C0B-66BC7EE11C77}" type="parTrans" cxnId="{5D6F6A3C-29B9-45D0-9221-A0F62FABCDA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FBD5FF6-9EC6-4E12-B3CF-D7E00E89C291}" type="sibTrans" cxnId="{5D6F6A3C-29B9-45D0-9221-A0F62FABCDA0}">
      <dgm:prSet/>
      <dgm:spPr/>
      <dgm:t>
        <a:bodyPr/>
        <a:lstStyle/>
        <a:p>
          <a:endParaRPr lang="en-US"/>
        </a:p>
      </dgm:t>
    </dgm:pt>
    <dgm:pt modelId="{54466F47-9D80-4549-B2E5-6EFCC19331E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Jeannie Noonkester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Bursar</a:t>
          </a:r>
        </a:p>
      </dgm:t>
    </dgm:pt>
    <dgm:pt modelId="{B03A10BC-16F1-4111-91BF-C77DB5893785}" type="parTrans" cxnId="{7E12488E-B0D1-4841-86E9-E8DA49588CB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CD97098-D187-46FA-B7CF-7EF4708A888F}" type="sibTrans" cxnId="{7E12488E-B0D1-4841-86E9-E8DA49588CB1}">
      <dgm:prSet/>
      <dgm:spPr/>
      <dgm:t>
        <a:bodyPr/>
        <a:lstStyle/>
        <a:p>
          <a:endParaRPr lang="en-US"/>
        </a:p>
      </dgm:t>
    </dgm:pt>
    <dgm:pt modelId="{95E44C05-35A9-4BD7-BE1F-8152F84C91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Lance Moody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Fiscal Services Coordinator</a:t>
          </a:r>
        </a:p>
      </dgm:t>
    </dgm:pt>
    <dgm:pt modelId="{B071062B-2CD0-49CC-AEF9-3BCDE0592F38}" type="parTrans" cxnId="{F222F301-5E6F-4708-8EAD-B71C432F458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5A3548-1CE2-4BA3-9C65-9E41D498C0CA}" type="sibTrans" cxnId="{F222F301-5E6F-4708-8EAD-B71C432F458A}">
      <dgm:prSet/>
      <dgm:spPr/>
      <dgm:t>
        <a:bodyPr/>
        <a:lstStyle/>
        <a:p>
          <a:endParaRPr lang="en-US"/>
        </a:p>
      </dgm:t>
    </dgm:pt>
    <dgm:pt modelId="{2D89457E-1CFD-4835-93B9-E33071D7CB1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Angie Fields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Account Clerk 2</a:t>
          </a:r>
        </a:p>
      </dgm:t>
    </dgm:pt>
    <dgm:pt modelId="{4FC2ABFC-0995-4E70-ADBC-7A4C50690B14}" type="parTrans" cxnId="{C03831BA-19C8-4649-B7D6-7BC5BB82C26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B4D60A6-A64B-4824-B8FB-2460BCDF11B7}" type="sibTrans" cxnId="{C03831BA-19C8-4649-B7D6-7BC5BB82C265}">
      <dgm:prSet/>
      <dgm:spPr/>
      <dgm:t>
        <a:bodyPr/>
        <a:lstStyle/>
        <a:p>
          <a:endParaRPr lang="en-US"/>
        </a:p>
      </dgm:t>
    </dgm:pt>
    <dgm:pt modelId="{E89487D1-BE6D-4D28-9E5D-72E36E685DC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Miranda Herbert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Account Clerk 2</a:t>
          </a:r>
        </a:p>
      </dgm:t>
    </dgm:pt>
    <dgm:pt modelId="{C5032AE5-EA78-450A-87C8-D6D7D33BCD95}" type="parTrans" cxnId="{05F428CA-7226-4B82-B2B9-72971CEF832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C68C914-D485-41B7-903E-14301714AE6B}" type="sibTrans" cxnId="{05F428CA-7226-4B82-B2B9-72971CEF8321}">
      <dgm:prSet/>
      <dgm:spPr/>
      <dgm:t>
        <a:bodyPr/>
        <a:lstStyle/>
        <a:p>
          <a:endParaRPr lang="en-US"/>
        </a:p>
      </dgm:t>
    </dgm:pt>
    <dgm:pt modelId="{F76C332B-0E68-4EB7-A9F1-2AA720B73F1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Sara Curtis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Account Clerk 2</a:t>
          </a:r>
        </a:p>
      </dgm:t>
    </dgm:pt>
    <dgm:pt modelId="{39429097-B2A9-4013-B456-B3B1257E635A}" type="parTrans" cxnId="{DC32F1B6-1694-4FE8-872E-99BC7048465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ED935E8F-3CFE-4FD0-9C13-E4799B734747}" type="sibTrans" cxnId="{DC32F1B6-1694-4FE8-872E-99BC7048465B}">
      <dgm:prSet/>
      <dgm:spPr/>
      <dgm:t>
        <a:bodyPr/>
        <a:lstStyle/>
        <a:p>
          <a:endParaRPr lang="en-US"/>
        </a:p>
      </dgm:t>
    </dgm:pt>
    <dgm:pt modelId="{D1F86ED3-D988-48D1-949F-894F435B72C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Shelia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Account Clerk 3</a:t>
          </a:r>
        </a:p>
      </dgm:t>
    </dgm:pt>
    <dgm:pt modelId="{DF06FA79-1BC4-496E-A3BB-582D76196C53}" type="parTrans" cxnId="{A68A9A1E-EF0C-4D25-B394-5D3D40993B3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348DA55-ED7C-47BE-AC0C-563A8D6700D8}" type="sibTrans" cxnId="{A68A9A1E-EF0C-4D25-B394-5D3D40993B34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Bronwyn Baard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Senior Accountant / Analyst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83E219-ADB4-4F58-9C2B-71755065C204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BB6828AB-5538-458B-ACC6-2034CF0CE8D5}" type="pres">
      <dgm:prSet presAssocID="{3066FEDF-F236-47F1-9D7B-AB13AF680D72}" presName="rootComposite1" presStyleCnt="0"/>
      <dgm:spPr/>
    </dgm:pt>
    <dgm:pt modelId="{EC98A8C3-96B1-4E0B-9342-568B73CCF320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73135229-99C9-478D-82F0-C800CAABF004}" type="pres">
      <dgm:prSet presAssocID="{3066FEDF-F236-47F1-9D7B-AB13AF680D72}" presName="rootConnector1" presStyleLbl="node1" presStyleIdx="0" presStyleCnt="0"/>
      <dgm:spPr/>
    </dgm:pt>
    <dgm:pt modelId="{E7F2E7D5-A87F-4B25-AD5A-78F7E69947C4}" type="pres">
      <dgm:prSet presAssocID="{3066FEDF-F236-47F1-9D7B-AB13AF680D72}" presName="hierChild2" presStyleCnt="0"/>
      <dgm:spPr/>
    </dgm:pt>
    <dgm:pt modelId="{2F25FF7B-0F4F-4AB8-983A-B90918F798A4}" type="pres">
      <dgm:prSet presAssocID="{0987A9EF-1413-4D0E-846E-8D2A72DD3349}" presName="Name64" presStyleLbl="parChTrans1D2" presStyleIdx="0" presStyleCnt="1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2" presStyleIdx="0" presStyleCnt="1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2" presStyleIdx="0" presStyleCnt="1"/>
      <dgm:spPr/>
    </dgm:pt>
    <dgm:pt modelId="{08D05EE8-7568-453F-9782-606DFBAFF7B8}" type="pres">
      <dgm:prSet presAssocID="{55C75BFB-68DC-4AFC-BB1A-76A1D1D58139}" presName="hierChild4" presStyleCnt="0"/>
      <dgm:spPr/>
    </dgm:pt>
    <dgm:pt modelId="{84186330-AF53-4E02-A33F-812ABC8E25FD}" type="pres">
      <dgm:prSet presAssocID="{B03A10BC-16F1-4111-91BF-C77DB5893785}" presName="Name64" presStyleLbl="parChTrans1D3" presStyleIdx="0" presStyleCnt="4"/>
      <dgm:spPr/>
    </dgm:pt>
    <dgm:pt modelId="{D02EEE8D-1770-4D97-8C22-C5DE4644FE3C}" type="pres">
      <dgm:prSet presAssocID="{54466F47-9D80-4549-B2E5-6EFCC19331EA}" presName="hierRoot2" presStyleCnt="0">
        <dgm:presLayoutVars>
          <dgm:hierBranch val="init"/>
        </dgm:presLayoutVars>
      </dgm:prSet>
      <dgm:spPr/>
    </dgm:pt>
    <dgm:pt modelId="{92B8BFED-E30E-4258-95AB-8EAEECEFFF2E}" type="pres">
      <dgm:prSet presAssocID="{54466F47-9D80-4549-B2E5-6EFCC19331EA}" presName="rootComposite" presStyleCnt="0"/>
      <dgm:spPr/>
    </dgm:pt>
    <dgm:pt modelId="{F29EF0DE-A108-42B9-A033-3FF662D6F3D9}" type="pres">
      <dgm:prSet presAssocID="{54466F47-9D80-4549-B2E5-6EFCC19331EA}" presName="rootText" presStyleLbl="node3" presStyleIdx="0" presStyleCnt="3">
        <dgm:presLayoutVars>
          <dgm:chPref val="3"/>
        </dgm:presLayoutVars>
      </dgm:prSet>
      <dgm:spPr/>
    </dgm:pt>
    <dgm:pt modelId="{F1E73B43-8911-4AB4-9234-2CF8F4FF460D}" type="pres">
      <dgm:prSet presAssocID="{54466F47-9D80-4549-B2E5-6EFCC19331EA}" presName="rootConnector" presStyleLbl="node3" presStyleIdx="0" presStyleCnt="3"/>
      <dgm:spPr/>
    </dgm:pt>
    <dgm:pt modelId="{4009DF0B-FCDE-4821-8321-00339033AA28}" type="pres">
      <dgm:prSet presAssocID="{54466F47-9D80-4549-B2E5-6EFCC19331EA}" presName="hierChild4" presStyleCnt="0"/>
      <dgm:spPr/>
    </dgm:pt>
    <dgm:pt modelId="{8F48DE0D-6C10-4CCC-8F84-2A24EAB5EA21}" type="pres">
      <dgm:prSet presAssocID="{54466F47-9D80-4549-B2E5-6EFCC19331EA}" presName="hierChild5" presStyleCnt="0"/>
      <dgm:spPr/>
    </dgm:pt>
    <dgm:pt modelId="{FA1021EE-4935-4A16-AED4-2BBF3971A7C0}" type="pres">
      <dgm:prSet presAssocID="{B071062B-2CD0-49CC-AEF9-3BCDE0592F38}" presName="Name64" presStyleLbl="parChTrans1D3" presStyleIdx="1" presStyleCnt="4"/>
      <dgm:spPr/>
    </dgm:pt>
    <dgm:pt modelId="{1BB90AFA-994D-4C98-976C-6E0ECBD8BAA6}" type="pres">
      <dgm:prSet presAssocID="{95E44C05-35A9-4BD7-BE1F-8152F84C91F2}" presName="hierRoot2" presStyleCnt="0">
        <dgm:presLayoutVars>
          <dgm:hierBranch val="init"/>
        </dgm:presLayoutVars>
      </dgm:prSet>
      <dgm:spPr/>
    </dgm:pt>
    <dgm:pt modelId="{25410061-08E0-4816-9464-B316BC7759AE}" type="pres">
      <dgm:prSet presAssocID="{95E44C05-35A9-4BD7-BE1F-8152F84C91F2}" presName="rootComposite" presStyleCnt="0"/>
      <dgm:spPr/>
    </dgm:pt>
    <dgm:pt modelId="{F34BE3B4-DBEF-4370-89C0-10BC2E8845F7}" type="pres">
      <dgm:prSet presAssocID="{95E44C05-35A9-4BD7-BE1F-8152F84C91F2}" presName="rootText" presStyleLbl="node3" presStyleIdx="1" presStyleCnt="3">
        <dgm:presLayoutVars>
          <dgm:chPref val="3"/>
        </dgm:presLayoutVars>
      </dgm:prSet>
      <dgm:spPr/>
    </dgm:pt>
    <dgm:pt modelId="{4A0E8537-FDE9-49F7-B318-DB98898AFB3F}" type="pres">
      <dgm:prSet presAssocID="{95E44C05-35A9-4BD7-BE1F-8152F84C91F2}" presName="rootConnector" presStyleLbl="node3" presStyleIdx="1" presStyleCnt="3"/>
      <dgm:spPr/>
    </dgm:pt>
    <dgm:pt modelId="{51CE7B7C-8FDA-45AF-AC41-F20CD97A2193}" type="pres">
      <dgm:prSet presAssocID="{95E44C05-35A9-4BD7-BE1F-8152F84C91F2}" presName="hierChild4" presStyleCnt="0"/>
      <dgm:spPr/>
    </dgm:pt>
    <dgm:pt modelId="{652478E3-B455-47A0-B77F-1865820D37D5}" type="pres">
      <dgm:prSet presAssocID="{4FC2ABFC-0995-4E70-ADBC-7A4C50690B14}" presName="Name64" presStyleLbl="parChTrans1D4" presStyleIdx="0" presStyleCnt="4"/>
      <dgm:spPr/>
    </dgm:pt>
    <dgm:pt modelId="{06B583E1-E466-4629-9721-AAE8434CD80B}" type="pres">
      <dgm:prSet presAssocID="{2D89457E-1CFD-4835-93B9-E33071D7CB11}" presName="hierRoot2" presStyleCnt="0">
        <dgm:presLayoutVars>
          <dgm:hierBranch val="init"/>
        </dgm:presLayoutVars>
      </dgm:prSet>
      <dgm:spPr/>
    </dgm:pt>
    <dgm:pt modelId="{158F3DBC-3565-45D7-B36A-0B8CB1A15B93}" type="pres">
      <dgm:prSet presAssocID="{2D89457E-1CFD-4835-93B9-E33071D7CB11}" presName="rootComposite" presStyleCnt="0"/>
      <dgm:spPr/>
    </dgm:pt>
    <dgm:pt modelId="{5C46573C-2503-422F-8C78-CBA1C1D9EFB8}" type="pres">
      <dgm:prSet presAssocID="{2D89457E-1CFD-4835-93B9-E33071D7CB11}" presName="rootText" presStyleLbl="node4" presStyleIdx="0" presStyleCnt="4">
        <dgm:presLayoutVars>
          <dgm:chPref val="3"/>
        </dgm:presLayoutVars>
      </dgm:prSet>
      <dgm:spPr/>
    </dgm:pt>
    <dgm:pt modelId="{CEF6687A-3946-4FDA-A882-CDE197FC80C7}" type="pres">
      <dgm:prSet presAssocID="{2D89457E-1CFD-4835-93B9-E33071D7CB11}" presName="rootConnector" presStyleLbl="node4" presStyleIdx="0" presStyleCnt="4"/>
      <dgm:spPr/>
    </dgm:pt>
    <dgm:pt modelId="{8E55F9BA-B856-4EFE-B010-FBCD3CCB99D2}" type="pres">
      <dgm:prSet presAssocID="{2D89457E-1CFD-4835-93B9-E33071D7CB11}" presName="hierChild4" presStyleCnt="0"/>
      <dgm:spPr/>
    </dgm:pt>
    <dgm:pt modelId="{AF2F6C2A-E3AD-4DF3-BCBE-82001BD9C8DC}" type="pres">
      <dgm:prSet presAssocID="{2D89457E-1CFD-4835-93B9-E33071D7CB11}" presName="hierChild5" presStyleCnt="0"/>
      <dgm:spPr/>
    </dgm:pt>
    <dgm:pt modelId="{3AC37DEE-522F-466C-9FB3-78B2B1C5E62E}" type="pres">
      <dgm:prSet presAssocID="{C5032AE5-EA78-450A-87C8-D6D7D33BCD95}" presName="Name64" presStyleLbl="parChTrans1D4" presStyleIdx="1" presStyleCnt="4"/>
      <dgm:spPr/>
    </dgm:pt>
    <dgm:pt modelId="{B3F4ACC4-6094-4D27-8608-50CE1BBA08D9}" type="pres">
      <dgm:prSet presAssocID="{E89487D1-BE6D-4D28-9E5D-72E36E685DC4}" presName="hierRoot2" presStyleCnt="0">
        <dgm:presLayoutVars>
          <dgm:hierBranch val="init"/>
        </dgm:presLayoutVars>
      </dgm:prSet>
      <dgm:spPr/>
    </dgm:pt>
    <dgm:pt modelId="{1C5963D7-6F70-48A9-A704-53094192C6EA}" type="pres">
      <dgm:prSet presAssocID="{E89487D1-BE6D-4D28-9E5D-72E36E685DC4}" presName="rootComposite" presStyleCnt="0"/>
      <dgm:spPr/>
    </dgm:pt>
    <dgm:pt modelId="{C7FE5CAB-D123-43A0-B6F1-4E4FED0A634B}" type="pres">
      <dgm:prSet presAssocID="{E89487D1-BE6D-4D28-9E5D-72E36E685DC4}" presName="rootText" presStyleLbl="node4" presStyleIdx="1" presStyleCnt="4">
        <dgm:presLayoutVars>
          <dgm:chPref val="3"/>
        </dgm:presLayoutVars>
      </dgm:prSet>
      <dgm:spPr/>
    </dgm:pt>
    <dgm:pt modelId="{59B59932-2C6E-444C-AC18-5FBD1DC305EA}" type="pres">
      <dgm:prSet presAssocID="{E89487D1-BE6D-4D28-9E5D-72E36E685DC4}" presName="rootConnector" presStyleLbl="node4" presStyleIdx="1" presStyleCnt="4"/>
      <dgm:spPr/>
    </dgm:pt>
    <dgm:pt modelId="{BD020662-FAD9-42A8-B754-CC7A17095104}" type="pres">
      <dgm:prSet presAssocID="{E89487D1-BE6D-4D28-9E5D-72E36E685DC4}" presName="hierChild4" presStyleCnt="0"/>
      <dgm:spPr/>
    </dgm:pt>
    <dgm:pt modelId="{4C172FCC-B31F-4646-BD87-9429C9CB1F70}" type="pres">
      <dgm:prSet presAssocID="{E89487D1-BE6D-4D28-9E5D-72E36E685DC4}" presName="hierChild5" presStyleCnt="0"/>
      <dgm:spPr/>
    </dgm:pt>
    <dgm:pt modelId="{34CD242E-2B97-447A-BF21-DE44F9A24FE8}" type="pres">
      <dgm:prSet presAssocID="{39429097-B2A9-4013-B456-B3B1257E635A}" presName="Name64" presStyleLbl="parChTrans1D4" presStyleIdx="2" presStyleCnt="4"/>
      <dgm:spPr/>
    </dgm:pt>
    <dgm:pt modelId="{7DED0660-84F3-4DB0-B148-3C3424F2EC6F}" type="pres">
      <dgm:prSet presAssocID="{F76C332B-0E68-4EB7-A9F1-2AA720B73F13}" presName="hierRoot2" presStyleCnt="0">
        <dgm:presLayoutVars>
          <dgm:hierBranch val="init"/>
        </dgm:presLayoutVars>
      </dgm:prSet>
      <dgm:spPr/>
    </dgm:pt>
    <dgm:pt modelId="{DFD299AD-39F3-4C47-81FB-6B7699D0A9D2}" type="pres">
      <dgm:prSet presAssocID="{F76C332B-0E68-4EB7-A9F1-2AA720B73F13}" presName="rootComposite" presStyleCnt="0"/>
      <dgm:spPr/>
    </dgm:pt>
    <dgm:pt modelId="{3668DB18-93E4-4DAA-84E4-CD4523FC5269}" type="pres">
      <dgm:prSet presAssocID="{F76C332B-0E68-4EB7-A9F1-2AA720B73F13}" presName="rootText" presStyleLbl="node4" presStyleIdx="2" presStyleCnt="4">
        <dgm:presLayoutVars>
          <dgm:chPref val="3"/>
        </dgm:presLayoutVars>
      </dgm:prSet>
      <dgm:spPr/>
    </dgm:pt>
    <dgm:pt modelId="{8FB11628-DFD6-48C1-B4E3-F41BF8B6EB3E}" type="pres">
      <dgm:prSet presAssocID="{F76C332B-0E68-4EB7-A9F1-2AA720B73F13}" presName="rootConnector" presStyleLbl="node4" presStyleIdx="2" presStyleCnt="4"/>
      <dgm:spPr/>
    </dgm:pt>
    <dgm:pt modelId="{A0C2D647-73C4-40CE-8684-1136CAE74118}" type="pres">
      <dgm:prSet presAssocID="{F76C332B-0E68-4EB7-A9F1-2AA720B73F13}" presName="hierChild4" presStyleCnt="0"/>
      <dgm:spPr/>
    </dgm:pt>
    <dgm:pt modelId="{43F90CF3-B913-4A07-96E7-FA62E5F2A081}" type="pres">
      <dgm:prSet presAssocID="{F76C332B-0E68-4EB7-A9F1-2AA720B73F13}" presName="hierChild5" presStyleCnt="0"/>
      <dgm:spPr/>
    </dgm:pt>
    <dgm:pt modelId="{83C948D4-CABB-46E8-A1E7-760DF7998EA1}" type="pres">
      <dgm:prSet presAssocID="{DF06FA79-1BC4-496E-A3BB-582D76196C53}" presName="Name64" presStyleLbl="parChTrans1D4" presStyleIdx="3" presStyleCnt="4"/>
      <dgm:spPr/>
    </dgm:pt>
    <dgm:pt modelId="{88A3EB73-FE0E-4987-9C11-A931A64B3A68}" type="pres">
      <dgm:prSet presAssocID="{D1F86ED3-D988-48D1-949F-894F435B72CA}" presName="hierRoot2" presStyleCnt="0">
        <dgm:presLayoutVars>
          <dgm:hierBranch val="init"/>
        </dgm:presLayoutVars>
      </dgm:prSet>
      <dgm:spPr/>
    </dgm:pt>
    <dgm:pt modelId="{D0748B3E-F1AC-404A-B098-FE75ED0A1F0C}" type="pres">
      <dgm:prSet presAssocID="{D1F86ED3-D988-48D1-949F-894F435B72CA}" presName="rootComposite" presStyleCnt="0"/>
      <dgm:spPr/>
    </dgm:pt>
    <dgm:pt modelId="{364A8723-6619-48D6-86B3-306873F976BF}" type="pres">
      <dgm:prSet presAssocID="{D1F86ED3-D988-48D1-949F-894F435B72CA}" presName="rootText" presStyleLbl="node4" presStyleIdx="3" presStyleCnt="4">
        <dgm:presLayoutVars>
          <dgm:chPref val="3"/>
        </dgm:presLayoutVars>
      </dgm:prSet>
      <dgm:spPr/>
    </dgm:pt>
    <dgm:pt modelId="{AE1C5E74-CB95-4CDE-A490-293FEB2796BE}" type="pres">
      <dgm:prSet presAssocID="{D1F86ED3-D988-48D1-949F-894F435B72CA}" presName="rootConnector" presStyleLbl="node4" presStyleIdx="3" presStyleCnt="4"/>
      <dgm:spPr/>
    </dgm:pt>
    <dgm:pt modelId="{C5121C89-6AF5-43C7-B487-91B9FCD58BAF}" type="pres">
      <dgm:prSet presAssocID="{D1F86ED3-D988-48D1-949F-894F435B72CA}" presName="hierChild4" presStyleCnt="0"/>
      <dgm:spPr/>
    </dgm:pt>
    <dgm:pt modelId="{83158227-30CF-4F47-9B73-33EEEB4D20DD}" type="pres">
      <dgm:prSet presAssocID="{D1F86ED3-D988-48D1-949F-894F435B72CA}" presName="hierChild5" presStyleCnt="0"/>
      <dgm:spPr/>
    </dgm:pt>
    <dgm:pt modelId="{C2685B5D-1401-48EC-98A7-AF594D69AB73}" type="pres">
      <dgm:prSet presAssocID="{95E44C05-35A9-4BD7-BE1F-8152F84C91F2}" presName="hierChild5" presStyleCnt="0"/>
      <dgm:spPr/>
    </dgm:pt>
    <dgm:pt modelId="{4C5C621B-E047-47A1-84AA-3895B5226B0B}" type="pres">
      <dgm:prSet presAssocID="{F90FA987-D1FC-45D4-B84D-63FF77CBC3D2}" presName="Name64" presStyleLbl="parChTrans1D3" presStyleIdx="2" presStyleCnt="4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3" presStyleIdx="2" presStyleCnt="3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3" presStyleIdx="2" presStyleCnt="3"/>
      <dgm:spPr/>
    </dgm:pt>
    <dgm:pt modelId="{4A53E4C4-C4D5-4C5E-BF8F-607895EC411E}" type="pres">
      <dgm:prSet presAssocID="{B231FA07-E3AD-468A-A8A6-A8F34AB9EDFB}" presName="hierChild4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CF47F3C2-52E7-4BA6-A694-D55F034D2D6A}" type="pres">
      <dgm:prSet presAssocID="{A3AD0780-C6BE-43F8-9C0B-66BC7EE11C77}" presName="Name115" presStyleLbl="parChTrans1D3" presStyleIdx="3" presStyleCnt="4"/>
      <dgm:spPr/>
    </dgm:pt>
    <dgm:pt modelId="{80357A92-B21C-417F-A4D6-AAE290384B6E}" type="pres">
      <dgm:prSet presAssocID="{75643EB2-5089-4B81-BF32-A7C3B939F6E4}" presName="hierRoot3" presStyleCnt="0">
        <dgm:presLayoutVars>
          <dgm:hierBranch val="init"/>
        </dgm:presLayoutVars>
      </dgm:prSet>
      <dgm:spPr/>
    </dgm:pt>
    <dgm:pt modelId="{E4DC6694-B27C-4770-8F86-CDEF7989ECBA}" type="pres">
      <dgm:prSet presAssocID="{75643EB2-5089-4B81-BF32-A7C3B939F6E4}" presName="rootComposite3" presStyleCnt="0"/>
      <dgm:spPr/>
    </dgm:pt>
    <dgm:pt modelId="{0ABDB15F-81D2-4015-9795-11A77B5CF5DD}" type="pres">
      <dgm:prSet presAssocID="{75643EB2-5089-4B81-BF32-A7C3B939F6E4}" presName="rootText3" presStyleLbl="asst2" presStyleIdx="0" presStyleCnt="1">
        <dgm:presLayoutVars>
          <dgm:chPref val="3"/>
        </dgm:presLayoutVars>
      </dgm:prSet>
      <dgm:spPr/>
    </dgm:pt>
    <dgm:pt modelId="{CC7950D1-B9C4-406D-90FB-DE5E5652B954}" type="pres">
      <dgm:prSet presAssocID="{75643EB2-5089-4B81-BF32-A7C3B939F6E4}" presName="rootConnector3" presStyleLbl="asst2" presStyleIdx="0" presStyleCnt="1"/>
      <dgm:spPr/>
    </dgm:pt>
    <dgm:pt modelId="{CE7F87FB-45AD-4789-A254-1A0FF9EF773C}" type="pres">
      <dgm:prSet presAssocID="{75643EB2-5089-4B81-BF32-A7C3B939F6E4}" presName="hierChild6" presStyleCnt="0"/>
      <dgm:spPr/>
    </dgm:pt>
    <dgm:pt modelId="{AB5A58F7-C1DD-4592-9EFF-8A967224A7B1}" type="pres">
      <dgm:prSet presAssocID="{75643EB2-5089-4B81-BF32-A7C3B939F6E4}" presName="hierChild7" presStyleCnt="0"/>
      <dgm:spPr/>
    </dgm:pt>
    <dgm:pt modelId="{0A2555DF-3E4D-46B9-B7B7-1175566B5C11}" type="pres">
      <dgm:prSet presAssocID="{3066FEDF-F236-47F1-9D7B-AB13AF680D72}" presName="hierChild3" presStyleCnt="0"/>
      <dgm:spPr/>
    </dgm:pt>
  </dgm:ptLst>
  <dgm:cxnLst>
    <dgm:cxn modelId="{F222F301-5E6F-4708-8EAD-B71C432F458A}" srcId="{55C75BFB-68DC-4AFC-BB1A-76A1D1D58139}" destId="{95E44C05-35A9-4BD7-BE1F-8152F84C91F2}" srcOrd="2" destOrd="0" parTransId="{B071062B-2CD0-49CC-AEF9-3BCDE0592F38}" sibTransId="{B15A3548-1CE2-4BA3-9C65-9E41D498C0CA}"/>
    <dgm:cxn modelId="{9EFF6202-8A51-4F4D-97B7-B171AEE6100F}" type="presOf" srcId="{0987A9EF-1413-4D0E-846E-8D2A72DD3349}" destId="{2F25FF7B-0F4F-4AB8-983A-B90918F798A4}" srcOrd="0" destOrd="0" presId="urn:microsoft.com/office/officeart/2009/3/layout/HorizontalOrganizationChart"/>
    <dgm:cxn modelId="{A68A9A1E-EF0C-4D25-B394-5D3D40993B34}" srcId="{95E44C05-35A9-4BD7-BE1F-8152F84C91F2}" destId="{D1F86ED3-D988-48D1-949F-894F435B72CA}" srcOrd="3" destOrd="0" parTransId="{DF06FA79-1BC4-496E-A3BB-582D76196C53}" sibTransId="{7348DA55-ED7C-47BE-AC0C-563A8D6700D8}"/>
    <dgm:cxn modelId="{24E4101F-65F2-4D40-A118-0D735201E3E2}" type="presOf" srcId="{54466F47-9D80-4549-B2E5-6EFCC19331EA}" destId="{F1E73B43-8911-4AB4-9234-2CF8F4FF460D}" srcOrd="1" destOrd="0" presId="urn:microsoft.com/office/officeart/2009/3/layout/HorizontalOrganizationChart"/>
    <dgm:cxn modelId="{8D562F1F-E872-4035-9E6E-EC2302177134}" type="presOf" srcId="{D1F86ED3-D988-48D1-949F-894F435B72CA}" destId="{364A8723-6619-48D6-86B3-306873F976BF}" srcOrd="0" destOrd="0" presId="urn:microsoft.com/office/officeart/2009/3/layout/HorizontalOrganizationChart"/>
    <dgm:cxn modelId="{8ADB8E27-5C77-4E73-A8DB-5A145E6C4B27}" type="presOf" srcId="{54466F47-9D80-4549-B2E5-6EFCC19331EA}" destId="{F29EF0DE-A108-42B9-A033-3FF662D6F3D9}" srcOrd="0" destOrd="0" presId="urn:microsoft.com/office/officeart/2009/3/layout/HorizontalOrganizationChart"/>
    <dgm:cxn modelId="{5D6F6A3C-29B9-45D0-9221-A0F62FABCDA0}" srcId="{55C75BFB-68DC-4AFC-BB1A-76A1D1D58139}" destId="{75643EB2-5089-4B81-BF32-A7C3B939F6E4}" srcOrd="0" destOrd="0" parTransId="{A3AD0780-C6BE-43F8-9C0B-66BC7EE11C77}" sibTransId="{9FBD5FF6-9EC6-4E12-B3CF-D7E00E89C291}"/>
    <dgm:cxn modelId="{0ACEDB5E-960F-45F7-A1FA-2656ECE58644}" type="presOf" srcId="{B231FA07-E3AD-468A-A8A6-A8F34AB9EDFB}" destId="{4D0F25DD-2E0B-4DEA-8087-2E03736DED63}" srcOrd="0" destOrd="0" presId="urn:microsoft.com/office/officeart/2009/3/layout/HorizontalOrganizationChart"/>
    <dgm:cxn modelId="{1E8A0D62-167C-4036-BE64-C9DC88843963}" type="presOf" srcId="{E89487D1-BE6D-4D28-9E5D-72E36E685DC4}" destId="{59B59932-2C6E-444C-AC18-5FBD1DC305EA}" srcOrd="1" destOrd="0" presId="urn:microsoft.com/office/officeart/2009/3/layout/HorizontalOrganizationChart"/>
    <dgm:cxn modelId="{C0F69067-206B-4FA5-95DE-1AF37B6A3E3E}" type="presOf" srcId="{B071062B-2CD0-49CC-AEF9-3BCDE0592F38}" destId="{FA1021EE-4935-4A16-AED4-2BBF3971A7C0}" srcOrd="0" destOrd="0" presId="urn:microsoft.com/office/officeart/2009/3/layout/HorizontalOrganizationChart"/>
    <dgm:cxn modelId="{81764069-CB61-459E-A672-80F525EDD0B5}" type="presOf" srcId="{C5032AE5-EA78-450A-87C8-D6D7D33BCD95}" destId="{3AC37DEE-522F-466C-9FB3-78B2B1C5E62E}" srcOrd="0" destOrd="0" presId="urn:microsoft.com/office/officeart/2009/3/layout/HorizontalOrganizationChart"/>
    <dgm:cxn modelId="{559C346A-C69A-4B78-9218-8924F3BB9886}" type="presOf" srcId="{A3AD0780-C6BE-43F8-9C0B-66BC7EE11C77}" destId="{CF47F3C2-52E7-4BA6-A694-D55F034D2D6A}" srcOrd="0" destOrd="0" presId="urn:microsoft.com/office/officeart/2009/3/layout/HorizontalOrganizationChart"/>
    <dgm:cxn modelId="{56F1796F-BFB2-4F97-8734-6DCAB1E8EEC9}" type="presOf" srcId="{95E44C05-35A9-4BD7-BE1F-8152F84C91F2}" destId="{F34BE3B4-DBEF-4370-89C0-10BC2E8845F7}" srcOrd="0" destOrd="0" presId="urn:microsoft.com/office/officeart/2009/3/layout/HorizontalOrganizationChart"/>
    <dgm:cxn modelId="{C2A1DB55-DAD4-4081-B3FB-87558BF0046E}" type="presOf" srcId="{F90FA987-D1FC-45D4-B84D-63FF77CBC3D2}" destId="{4C5C621B-E047-47A1-84AA-3895B5226B0B}" srcOrd="0" destOrd="0" presId="urn:microsoft.com/office/officeart/2009/3/layout/HorizontalOrganizationChart"/>
    <dgm:cxn modelId="{38D8F877-342C-45B4-A34F-CB2ECD5F9634}" type="presOf" srcId="{D1F86ED3-D988-48D1-949F-894F435B72CA}" destId="{AE1C5E74-CB95-4CDE-A490-293FEB2796BE}" srcOrd="1" destOrd="0" presId="urn:microsoft.com/office/officeart/2009/3/layout/HorizontalOrganizationChart"/>
    <dgm:cxn modelId="{3282947E-36D2-4D59-BAAC-A35F9CFFDA6A}" type="presOf" srcId="{55C75BFB-68DC-4AFC-BB1A-76A1D1D58139}" destId="{BDC4701B-9C61-41C2-8412-F4A5BFEAD875}" srcOrd="0" destOrd="0" presId="urn:microsoft.com/office/officeart/2009/3/layout/HorizontalOrganizationChart"/>
    <dgm:cxn modelId="{176D2982-1C69-4C0C-A178-8D17C9BD9034}" type="presOf" srcId="{3066FEDF-F236-47F1-9D7B-AB13AF680D72}" destId="{73135229-99C9-478D-82F0-C800CAABF004}" srcOrd="1" destOrd="0" presId="urn:microsoft.com/office/officeart/2009/3/layout/HorizontalOrganizationChart"/>
    <dgm:cxn modelId="{25C12D84-416C-4D06-A108-EAF21074317A}" type="presOf" srcId="{2D89457E-1CFD-4835-93B9-E33071D7CB11}" destId="{CEF6687A-3946-4FDA-A882-CDE197FC80C7}" srcOrd="1" destOrd="0" presId="urn:microsoft.com/office/officeart/2009/3/layout/HorizontalOrganizationChart"/>
    <dgm:cxn modelId="{C9620A86-656D-43D8-8C5E-58E705B131DB}" type="presOf" srcId="{E89487D1-BE6D-4D28-9E5D-72E36E685DC4}" destId="{C7FE5CAB-D123-43A0-B6F1-4E4FED0A634B}" srcOrd="0" destOrd="0" presId="urn:microsoft.com/office/officeart/2009/3/layout/HorizontalOrganizationChart"/>
    <dgm:cxn modelId="{BC037E87-9EB1-4CC8-9E0E-7AFFA5EB6A1A}" type="presOf" srcId="{F76C332B-0E68-4EB7-A9F1-2AA720B73F13}" destId="{8FB11628-DFD6-48C1-B4E3-F41BF8B6EB3E}" srcOrd="1" destOrd="0" presId="urn:microsoft.com/office/officeart/2009/3/layout/HorizontalOrganizationChart"/>
    <dgm:cxn modelId="{7E12488E-B0D1-4841-86E9-E8DA49588CB1}" srcId="{55C75BFB-68DC-4AFC-BB1A-76A1D1D58139}" destId="{54466F47-9D80-4549-B2E5-6EFCC19331EA}" srcOrd="1" destOrd="0" parTransId="{B03A10BC-16F1-4111-91BF-C77DB5893785}" sibTransId="{6CD97098-D187-46FA-B7CF-7EF4708A888F}"/>
    <dgm:cxn modelId="{C58AF991-4C9B-4858-85FC-0723B16894A9}" type="presOf" srcId="{B03A10BC-16F1-4111-91BF-C77DB5893785}" destId="{84186330-AF53-4E02-A33F-812ABC8E25FD}" srcOrd="0" destOrd="0" presId="urn:microsoft.com/office/officeart/2009/3/layout/HorizontalOrganizationChart"/>
    <dgm:cxn modelId="{49149992-0E7E-4EB6-A6D1-D1CC32093445}" type="presOf" srcId="{95E44C05-35A9-4BD7-BE1F-8152F84C91F2}" destId="{4A0E8537-FDE9-49F7-B318-DB98898AFB3F}" srcOrd="1" destOrd="0" presId="urn:microsoft.com/office/officeart/2009/3/layout/HorizontalOrganizationChart"/>
    <dgm:cxn modelId="{2DFE999A-24B4-4196-9DBE-3DE441D288F2}" type="presOf" srcId="{2D89457E-1CFD-4835-93B9-E33071D7CB11}" destId="{5C46573C-2503-422F-8C78-CBA1C1D9EFB8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DC32F1B6-1694-4FE8-872E-99BC7048465B}" srcId="{95E44C05-35A9-4BD7-BE1F-8152F84C91F2}" destId="{F76C332B-0E68-4EB7-A9F1-2AA720B73F13}" srcOrd="2" destOrd="0" parTransId="{39429097-B2A9-4013-B456-B3B1257E635A}" sibTransId="{ED935E8F-3CFE-4FD0-9C13-E4799B734747}"/>
    <dgm:cxn modelId="{C03831BA-19C8-4649-B7D6-7BC5BB82C265}" srcId="{95E44C05-35A9-4BD7-BE1F-8152F84C91F2}" destId="{2D89457E-1CFD-4835-93B9-E33071D7CB11}" srcOrd="0" destOrd="0" parTransId="{4FC2ABFC-0995-4E70-ADBC-7A4C50690B14}" sibTransId="{3B4D60A6-A64B-4824-B8FB-2460BCDF11B7}"/>
    <dgm:cxn modelId="{6620F1BB-EC42-4B9E-82E9-4050A4E148DD}" type="presOf" srcId="{B231FA07-E3AD-468A-A8A6-A8F34AB9EDFB}" destId="{237734FF-8304-4687-9129-B9E7FF574922}" srcOrd="1" destOrd="0" presId="urn:microsoft.com/office/officeart/2009/3/layout/HorizontalOrganizationChart"/>
    <dgm:cxn modelId="{EBF900C9-DE1C-4EC1-815E-DA45640E8247}" type="presOf" srcId="{55C75BFB-68DC-4AFC-BB1A-76A1D1D58139}" destId="{CF63AB96-19A3-4E2C-9780-765A6F727BB2}" srcOrd="1" destOrd="0" presId="urn:microsoft.com/office/officeart/2009/3/layout/HorizontalOrganizationChart"/>
    <dgm:cxn modelId="{05F428CA-7226-4B82-B2B9-72971CEF8321}" srcId="{95E44C05-35A9-4BD7-BE1F-8152F84C91F2}" destId="{E89487D1-BE6D-4D28-9E5D-72E36E685DC4}" srcOrd="1" destOrd="0" parTransId="{C5032AE5-EA78-450A-87C8-D6D7D33BCD95}" sibTransId="{4C68C914-D485-41B7-903E-14301714AE6B}"/>
    <dgm:cxn modelId="{9B7F95CE-3031-4544-91F2-26735397F795}" type="presOf" srcId="{F76C332B-0E68-4EB7-A9F1-2AA720B73F13}" destId="{3668DB18-93E4-4DAA-84E4-CD4523FC5269}" srcOrd="0" destOrd="0" presId="urn:microsoft.com/office/officeart/2009/3/layout/HorizontalOrganizationChart"/>
    <dgm:cxn modelId="{1BAD9FD0-7B27-44A5-A814-B7DC51FB7CD4}" type="presOf" srcId="{75643EB2-5089-4B81-BF32-A7C3B939F6E4}" destId="{CC7950D1-B9C4-406D-90FB-DE5E5652B954}" srcOrd="1" destOrd="0" presId="urn:microsoft.com/office/officeart/2009/3/layout/HorizontalOrganizationChart"/>
    <dgm:cxn modelId="{2B0F4AD6-493A-4D1D-8C1E-B8EC6F5DE678}" type="presOf" srcId="{75643EB2-5089-4B81-BF32-A7C3B939F6E4}" destId="{0ABDB15F-81D2-4015-9795-11A77B5CF5DD}" srcOrd="0" destOrd="0" presId="urn:microsoft.com/office/officeart/2009/3/layout/HorizontalOrganizationChart"/>
    <dgm:cxn modelId="{07BDC3D7-6801-4DA3-993C-1AAD1CD84CF1}" srcId="{3066FEDF-F236-47F1-9D7B-AB13AF680D72}" destId="{55C75BFB-68DC-4AFC-BB1A-76A1D1D58139}" srcOrd="0" destOrd="0" parTransId="{0987A9EF-1413-4D0E-846E-8D2A72DD3349}" sibTransId="{5B0CC3C3-B34E-4B53-B96D-AA13EDE07C14}"/>
    <dgm:cxn modelId="{16EE47D9-19B5-415C-830A-36B4CF385ED8}" srcId="{55C75BFB-68DC-4AFC-BB1A-76A1D1D58139}" destId="{B231FA07-E3AD-468A-A8A6-A8F34AB9EDFB}" srcOrd="3" destOrd="0" parTransId="{F90FA987-D1FC-45D4-B84D-63FF77CBC3D2}" sibTransId="{3CAB0816-0981-4B44-B464-1852ED067CA4}"/>
    <dgm:cxn modelId="{5D9685DD-BE37-41C4-9A18-E95E026D0CAA}" type="presOf" srcId="{4FC2ABFC-0995-4E70-ADBC-7A4C50690B14}" destId="{652478E3-B455-47A0-B77F-1865820D37D5}" srcOrd="0" destOrd="0" presId="urn:microsoft.com/office/officeart/2009/3/layout/HorizontalOrganizationChart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4BAA7BEC-5B9C-40FB-8601-D59950D2E16A}" type="presOf" srcId="{39429097-B2A9-4013-B456-B3B1257E635A}" destId="{34CD242E-2B97-447A-BF21-DE44F9A24FE8}" srcOrd="0" destOrd="0" presId="urn:microsoft.com/office/officeart/2009/3/layout/HorizontalOrganizationChart"/>
    <dgm:cxn modelId="{AC608DF5-3BC9-4EB2-B111-1E9BD4A9C986}" type="presOf" srcId="{DF06FA79-1BC4-496E-A3BB-582D76196C53}" destId="{83C948D4-CABB-46E8-A1E7-760DF7998EA1}" srcOrd="0" destOrd="0" presId="urn:microsoft.com/office/officeart/2009/3/layout/HorizontalOrganizationChart"/>
    <dgm:cxn modelId="{9ABC81F6-BD62-4BE6-BF98-BCFCB1FE891E}" type="presOf" srcId="{3066FEDF-F236-47F1-9D7B-AB13AF680D72}" destId="{EC98A8C3-96B1-4E0B-9342-568B73CCF320}" srcOrd="0" destOrd="0" presId="urn:microsoft.com/office/officeart/2009/3/layout/HorizontalOrganizationChart"/>
    <dgm:cxn modelId="{25FB6DE5-FEDC-44BE-8063-61C6011F0A52}" type="presParOf" srcId="{FC594519-ACA9-46B6-8694-8E174AC02840}" destId="{9B83E219-ADB4-4F58-9C2B-71755065C204}" srcOrd="0" destOrd="0" presId="urn:microsoft.com/office/officeart/2009/3/layout/HorizontalOrganizationChart"/>
    <dgm:cxn modelId="{AD98CE1E-1927-435A-A1B9-2AA57E48EE1F}" type="presParOf" srcId="{9B83E219-ADB4-4F58-9C2B-71755065C204}" destId="{BB6828AB-5538-458B-ACC6-2034CF0CE8D5}" srcOrd="0" destOrd="0" presId="urn:microsoft.com/office/officeart/2009/3/layout/HorizontalOrganizationChart"/>
    <dgm:cxn modelId="{B9777DE9-B492-42F4-B7D8-2D9D4F584670}" type="presParOf" srcId="{BB6828AB-5538-458B-ACC6-2034CF0CE8D5}" destId="{EC98A8C3-96B1-4E0B-9342-568B73CCF320}" srcOrd="0" destOrd="0" presId="urn:microsoft.com/office/officeart/2009/3/layout/HorizontalOrganizationChart"/>
    <dgm:cxn modelId="{6DF8F757-9710-4597-9DD8-6840DBAB67F6}" type="presParOf" srcId="{BB6828AB-5538-458B-ACC6-2034CF0CE8D5}" destId="{73135229-99C9-478D-82F0-C800CAABF004}" srcOrd="1" destOrd="0" presId="urn:microsoft.com/office/officeart/2009/3/layout/HorizontalOrganizationChart"/>
    <dgm:cxn modelId="{6DD55891-16A0-4B7D-8B89-BD7ADE9C8382}" type="presParOf" srcId="{9B83E219-ADB4-4F58-9C2B-71755065C204}" destId="{E7F2E7D5-A87F-4B25-AD5A-78F7E69947C4}" srcOrd="1" destOrd="0" presId="urn:microsoft.com/office/officeart/2009/3/layout/HorizontalOrganizationChart"/>
    <dgm:cxn modelId="{346C036E-A7DE-4F78-95DB-613D620AF8D3}" type="presParOf" srcId="{E7F2E7D5-A87F-4B25-AD5A-78F7E69947C4}" destId="{2F25FF7B-0F4F-4AB8-983A-B90918F798A4}" srcOrd="0" destOrd="0" presId="urn:microsoft.com/office/officeart/2009/3/layout/HorizontalOrganizationChart"/>
    <dgm:cxn modelId="{99F0CFA4-314C-4552-B0E7-4BAFA67D2F0E}" type="presParOf" srcId="{E7F2E7D5-A87F-4B25-AD5A-78F7E69947C4}" destId="{6F16EF75-D41E-4539-AE15-766768DEB637}" srcOrd="1" destOrd="0" presId="urn:microsoft.com/office/officeart/2009/3/layout/HorizontalOrganizationChart"/>
    <dgm:cxn modelId="{0B770B15-7272-4B4E-85B6-6D439C1A418C}" type="presParOf" srcId="{6F16EF75-D41E-4539-AE15-766768DEB637}" destId="{369C4439-F88C-4FD3-973E-B2A646F87BB5}" srcOrd="0" destOrd="0" presId="urn:microsoft.com/office/officeart/2009/3/layout/HorizontalOrganizationChart"/>
    <dgm:cxn modelId="{8BF1EF95-B1C2-4058-B9D5-61F6CA30EC20}" type="presParOf" srcId="{369C4439-F88C-4FD3-973E-B2A646F87BB5}" destId="{BDC4701B-9C61-41C2-8412-F4A5BFEAD875}" srcOrd="0" destOrd="0" presId="urn:microsoft.com/office/officeart/2009/3/layout/HorizontalOrganizationChart"/>
    <dgm:cxn modelId="{FD464247-BA4D-4084-A2B0-3BD171CE2036}" type="presParOf" srcId="{369C4439-F88C-4FD3-973E-B2A646F87BB5}" destId="{CF63AB96-19A3-4E2C-9780-765A6F727BB2}" srcOrd="1" destOrd="0" presId="urn:microsoft.com/office/officeart/2009/3/layout/HorizontalOrganizationChart"/>
    <dgm:cxn modelId="{E6178B54-90D4-4ECE-8CF0-FF225BF71ECF}" type="presParOf" srcId="{6F16EF75-D41E-4539-AE15-766768DEB637}" destId="{08D05EE8-7568-453F-9782-606DFBAFF7B8}" srcOrd="1" destOrd="0" presId="urn:microsoft.com/office/officeart/2009/3/layout/HorizontalOrganizationChart"/>
    <dgm:cxn modelId="{19006CBE-22EC-421A-A2BD-4F21F0EEF0DB}" type="presParOf" srcId="{08D05EE8-7568-453F-9782-606DFBAFF7B8}" destId="{84186330-AF53-4E02-A33F-812ABC8E25FD}" srcOrd="0" destOrd="0" presId="urn:microsoft.com/office/officeart/2009/3/layout/HorizontalOrganizationChart"/>
    <dgm:cxn modelId="{1A27053C-1394-444A-864E-47A81C06FAA9}" type="presParOf" srcId="{08D05EE8-7568-453F-9782-606DFBAFF7B8}" destId="{D02EEE8D-1770-4D97-8C22-C5DE4644FE3C}" srcOrd="1" destOrd="0" presId="urn:microsoft.com/office/officeart/2009/3/layout/HorizontalOrganizationChart"/>
    <dgm:cxn modelId="{7218BCEF-56A5-4FBF-A81B-50E3B1DF2D7D}" type="presParOf" srcId="{D02EEE8D-1770-4D97-8C22-C5DE4644FE3C}" destId="{92B8BFED-E30E-4258-95AB-8EAEECEFFF2E}" srcOrd="0" destOrd="0" presId="urn:microsoft.com/office/officeart/2009/3/layout/HorizontalOrganizationChart"/>
    <dgm:cxn modelId="{57D6B4BF-A2C4-4AF6-AFF2-90674B1486E1}" type="presParOf" srcId="{92B8BFED-E30E-4258-95AB-8EAEECEFFF2E}" destId="{F29EF0DE-A108-42B9-A033-3FF662D6F3D9}" srcOrd="0" destOrd="0" presId="urn:microsoft.com/office/officeart/2009/3/layout/HorizontalOrganizationChart"/>
    <dgm:cxn modelId="{7400212D-405B-4B59-AB18-3ED240E363FC}" type="presParOf" srcId="{92B8BFED-E30E-4258-95AB-8EAEECEFFF2E}" destId="{F1E73B43-8911-4AB4-9234-2CF8F4FF460D}" srcOrd="1" destOrd="0" presId="urn:microsoft.com/office/officeart/2009/3/layout/HorizontalOrganizationChart"/>
    <dgm:cxn modelId="{6D92DBF7-6BBD-45B5-BE51-B20070E71129}" type="presParOf" srcId="{D02EEE8D-1770-4D97-8C22-C5DE4644FE3C}" destId="{4009DF0B-FCDE-4821-8321-00339033AA28}" srcOrd="1" destOrd="0" presId="urn:microsoft.com/office/officeart/2009/3/layout/HorizontalOrganizationChart"/>
    <dgm:cxn modelId="{23D183D9-44E0-4AC2-8385-71D7314B4AD9}" type="presParOf" srcId="{D02EEE8D-1770-4D97-8C22-C5DE4644FE3C}" destId="{8F48DE0D-6C10-4CCC-8F84-2A24EAB5EA21}" srcOrd="2" destOrd="0" presId="urn:microsoft.com/office/officeart/2009/3/layout/HorizontalOrganizationChart"/>
    <dgm:cxn modelId="{6E21782C-3B68-4D1D-AC55-F6D5902AC698}" type="presParOf" srcId="{08D05EE8-7568-453F-9782-606DFBAFF7B8}" destId="{FA1021EE-4935-4A16-AED4-2BBF3971A7C0}" srcOrd="2" destOrd="0" presId="urn:microsoft.com/office/officeart/2009/3/layout/HorizontalOrganizationChart"/>
    <dgm:cxn modelId="{15C0E185-6294-4002-9FD1-70BBC94EB3FF}" type="presParOf" srcId="{08D05EE8-7568-453F-9782-606DFBAFF7B8}" destId="{1BB90AFA-994D-4C98-976C-6E0ECBD8BAA6}" srcOrd="3" destOrd="0" presId="urn:microsoft.com/office/officeart/2009/3/layout/HorizontalOrganizationChart"/>
    <dgm:cxn modelId="{8166F04A-5520-4D74-974C-53314708733C}" type="presParOf" srcId="{1BB90AFA-994D-4C98-976C-6E0ECBD8BAA6}" destId="{25410061-08E0-4816-9464-B316BC7759AE}" srcOrd="0" destOrd="0" presId="urn:microsoft.com/office/officeart/2009/3/layout/HorizontalOrganizationChart"/>
    <dgm:cxn modelId="{002EF739-4155-491E-99C6-64D9BFDD1745}" type="presParOf" srcId="{25410061-08E0-4816-9464-B316BC7759AE}" destId="{F34BE3B4-DBEF-4370-89C0-10BC2E8845F7}" srcOrd="0" destOrd="0" presId="urn:microsoft.com/office/officeart/2009/3/layout/HorizontalOrganizationChart"/>
    <dgm:cxn modelId="{BE314CD2-405C-472A-9D6C-306A86873FFF}" type="presParOf" srcId="{25410061-08E0-4816-9464-B316BC7759AE}" destId="{4A0E8537-FDE9-49F7-B318-DB98898AFB3F}" srcOrd="1" destOrd="0" presId="urn:microsoft.com/office/officeart/2009/3/layout/HorizontalOrganizationChart"/>
    <dgm:cxn modelId="{85BBD479-9E5F-4462-A130-8E3F18BABA19}" type="presParOf" srcId="{1BB90AFA-994D-4C98-976C-6E0ECBD8BAA6}" destId="{51CE7B7C-8FDA-45AF-AC41-F20CD97A2193}" srcOrd="1" destOrd="0" presId="urn:microsoft.com/office/officeart/2009/3/layout/HorizontalOrganizationChart"/>
    <dgm:cxn modelId="{28398285-F257-45A2-98B5-BF4F32DB52EA}" type="presParOf" srcId="{51CE7B7C-8FDA-45AF-AC41-F20CD97A2193}" destId="{652478E3-B455-47A0-B77F-1865820D37D5}" srcOrd="0" destOrd="0" presId="urn:microsoft.com/office/officeart/2009/3/layout/HorizontalOrganizationChart"/>
    <dgm:cxn modelId="{9C0F456F-FC88-450E-8792-1C1696F4324A}" type="presParOf" srcId="{51CE7B7C-8FDA-45AF-AC41-F20CD97A2193}" destId="{06B583E1-E466-4629-9721-AAE8434CD80B}" srcOrd="1" destOrd="0" presId="urn:microsoft.com/office/officeart/2009/3/layout/HorizontalOrganizationChart"/>
    <dgm:cxn modelId="{8738925E-3685-433B-95FD-C79282D3576F}" type="presParOf" srcId="{06B583E1-E466-4629-9721-AAE8434CD80B}" destId="{158F3DBC-3565-45D7-B36A-0B8CB1A15B93}" srcOrd="0" destOrd="0" presId="urn:microsoft.com/office/officeart/2009/3/layout/HorizontalOrganizationChart"/>
    <dgm:cxn modelId="{DA6F0771-80C1-4348-AF4A-1F3BA20C9E54}" type="presParOf" srcId="{158F3DBC-3565-45D7-B36A-0B8CB1A15B93}" destId="{5C46573C-2503-422F-8C78-CBA1C1D9EFB8}" srcOrd="0" destOrd="0" presId="urn:microsoft.com/office/officeart/2009/3/layout/HorizontalOrganizationChart"/>
    <dgm:cxn modelId="{45313788-EF17-466D-AD91-004E0ADB2E55}" type="presParOf" srcId="{158F3DBC-3565-45D7-B36A-0B8CB1A15B93}" destId="{CEF6687A-3946-4FDA-A882-CDE197FC80C7}" srcOrd="1" destOrd="0" presId="urn:microsoft.com/office/officeart/2009/3/layout/HorizontalOrganizationChart"/>
    <dgm:cxn modelId="{9F3E289D-8E99-40A3-ABA6-9739BE05C6E0}" type="presParOf" srcId="{06B583E1-E466-4629-9721-AAE8434CD80B}" destId="{8E55F9BA-B856-4EFE-B010-FBCD3CCB99D2}" srcOrd="1" destOrd="0" presId="urn:microsoft.com/office/officeart/2009/3/layout/HorizontalOrganizationChart"/>
    <dgm:cxn modelId="{C2E73058-A175-4C0A-A1B7-4449BEF52637}" type="presParOf" srcId="{06B583E1-E466-4629-9721-AAE8434CD80B}" destId="{AF2F6C2A-E3AD-4DF3-BCBE-82001BD9C8DC}" srcOrd="2" destOrd="0" presId="urn:microsoft.com/office/officeart/2009/3/layout/HorizontalOrganizationChart"/>
    <dgm:cxn modelId="{5FF1CFDB-6B18-4BB0-ACF3-C75D2A23D0F1}" type="presParOf" srcId="{51CE7B7C-8FDA-45AF-AC41-F20CD97A2193}" destId="{3AC37DEE-522F-466C-9FB3-78B2B1C5E62E}" srcOrd="2" destOrd="0" presId="urn:microsoft.com/office/officeart/2009/3/layout/HorizontalOrganizationChart"/>
    <dgm:cxn modelId="{66979CEC-1DF2-45D6-8C41-A85061819144}" type="presParOf" srcId="{51CE7B7C-8FDA-45AF-AC41-F20CD97A2193}" destId="{B3F4ACC4-6094-4D27-8608-50CE1BBA08D9}" srcOrd="3" destOrd="0" presId="urn:microsoft.com/office/officeart/2009/3/layout/HorizontalOrganizationChart"/>
    <dgm:cxn modelId="{34A2194B-9741-4B20-87C1-8E50BE014723}" type="presParOf" srcId="{B3F4ACC4-6094-4D27-8608-50CE1BBA08D9}" destId="{1C5963D7-6F70-48A9-A704-53094192C6EA}" srcOrd="0" destOrd="0" presId="urn:microsoft.com/office/officeart/2009/3/layout/HorizontalOrganizationChart"/>
    <dgm:cxn modelId="{C22C321D-91C8-4E1D-8E20-DB021C988485}" type="presParOf" srcId="{1C5963D7-6F70-48A9-A704-53094192C6EA}" destId="{C7FE5CAB-D123-43A0-B6F1-4E4FED0A634B}" srcOrd="0" destOrd="0" presId="urn:microsoft.com/office/officeart/2009/3/layout/HorizontalOrganizationChart"/>
    <dgm:cxn modelId="{48A6E658-537E-4E9D-8FEC-DFFCE2E71915}" type="presParOf" srcId="{1C5963D7-6F70-48A9-A704-53094192C6EA}" destId="{59B59932-2C6E-444C-AC18-5FBD1DC305EA}" srcOrd="1" destOrd="0" presId="urn:microsoft.com/office/officeart/2009/3/layout/HorizontalOrganizationChart"/>
    <dgm:cxn modelId="{294D7D86-235E-4AE4-A214-770A53CE3D32}" type="presParOf" srcId="{B3F4ACC4-6094-4D27-8608-50CE1BBA08D9}" destId="{BD020662-FAD9-42A8-B754-CC7A17095104}" srcOrd="1" destOrd="0" presId="urn:microsoft.com/office/officeart/2009/3/layout/HorizontalOrganizationChart"/>
    <dgm:cxn modelId="{3FB00A79-5862-4590-BFB6-9E5313AB246A}" type="presParOf" srcId="{B3F4ACC4-6094-4D27-8608-50CE1BBA08D9}" destId="{4C172FCC-B31F-4646-BD87-9429C9CB1F70}" srcOrd="2" destOrd="0" presId="urn:microsoft.com/office/officeart/2009/3/layout/HorizontalOrganizationChart"/>
    <dgm:cxn modelId="{7E084748-3BEB-4158-86EA-1CB5A04B2DD9}" type="presParOf" srcId="{51CE7B7C-8FDA-45AF-AC41-F20CD97A2193}" destId="{34CD242E-2B97-447A-BF21-DE44F9A24FE8}" srcOrd="4" destOrd="0" presId="urn:microsoft.com/office/officeart/2009/3/layout/HorizontalOrganizationChart"/>
    <dgm:cxn modelId="{20903F2E-0FF8-4195-B309-C7798252E053}" type="presParOf" srcId="{51CE7B7C-8FDA-45AF-AC41-F20CD97A2193}" destId="{7DED0660-84F3-4DB0-B148-3C3424F2EC6F}" srcOrd="5" destOrd="0" presId="urn:microsoft.com/office/officeart/2009/3/layout/HorizontalOrganizationChart"/>
    <dgm:cxn modelId="{9ABE707C-9C09-43C6-A227-8867AE57D813}" type="presParOf" srcId="{7DED0660-84F3-4DB0-B148-3C3424F2EC6F}" destId="{DFD299AD-39F3-4C47-81FB-6B7699D0A9D2}" srcOrd="0" destOrd="0" presId="urn:microsoft.com/office/officeart/2009/3/layout/HorizontalOrganizationChart"/>
    <dgm:cxn modelId="{46610A1C-6A23-4DEC-82A3-563E08247B2A}" type="presParOf" srcId="{DFD299AD-39F3-4C47-81FB-6B7699D0A9D2}" destId="{3668DB18-93E4-4DAA-84E4-CD4523FC5269}" srcOrd="0" destOrd="0" presId="urn:microsoft.com/office/officeart/2009/3/layout/HorizontalOrganizationChart"/>
    <dgm:cxn modelId="{14337F36-3D12-47AF-ADFC-DA794A1892F4}" type="presParOf" srcId="{DFD299AD-39F3-4C47-81FB-6B7699D0A9D2}" destId="{8FB11628-DFD6-48C1-B4E3-F41BF8B6EB3E}" srcOrd="1" destOrd="0" presId="urn:microsoft.com/office/officeart/2009/3/layout/HorizontalOrganizationChart"/>
    <dgm:cxn modelId="{EECE336A-5537-4CA4-9976-20EB4FB8DD03}" type="presParOf" srcId="{7DED0660-84F3-4DB0-B148-3C3424F2EC6F}" destId="{A0C2D647-73C4-40CE-8684-1136CAE74118}" srcOrd="1" destOrd="0" presId="urn:microsoft.com/office/officeart/2009/3/layout/HorizontalOrganizationChart"/>
    <dgm:cxn modelId="{60BE950D-0648-498C-B5EA-D83062A1A523}" type="presParOf" srcId="{7DED0660-84F3-4DB0-B148-3C3424F2EC6F}" destId="{43F90CF3-B913-4A07-96E7-FA62E5F2A081}" srcOrd="2" destOrd="0" presId="urn:microsoft.com/office/officeart/2009/3/layout/HorizontalOrganizationChart"/>
    <dgm:cxn modelId="{987B5654-08C9-45F5-91D9-CA3A90A2CE25}" type="presParOf" srcId="{51CE7B7C-8FDA-45AF-AC41-F20CD97A2193}" destId="{83C948D4-CABB-46E8-A1E7-760DF7998EA1}" srcOrd="6" destOrd="0" presId="urn:microsoft.com/office/officeart/2009/3/layout/HorizontalOrganizationChart"/>
    <dgm:cxn modelId="{A8140F22-716A-46B9-B162-7DCAAF0BAC45}" type="presParOf" srcId="{51CE7B7C-8FDA-45AF-AC41-F20CD97A2193}" destId="{88A3EB73-FE0E-4987-9C11-A931A64B3A68}" srcOrd="7" destOrd="0" presId="urn:microsoft.com/office/officeart/2009/3/layout/HorizontalOrganizationChart"/>
    <dgm:cxn modelId="{6D0593A0-825F-4780-B975-8A409E4648BD}" type="presParOf" srcId="{88A3EB73-FE0E-4987-9C11-A931A64B3A68}" destId="{D0748B3E-F1AC-404A-B098-FE75ED0A1F0C}" srcOrd="0" destOrd="0" presId="urn:microsoft.com/office/officeart/2009/3/layout/HorizontalOrganizationChart"/>
    <dgm:cxn modelId="{99D43369-9049-4F5E-9FA0-90DD4BFCC788}" type="presParOf" srcId="{D0748B3E-F1AC-404A-B098-FE75ED0A1F0C}" destId="{364A8723-6619-48D6-86B3-306873F976BF}" srcOrd="0" destOrd="0" presId="urn:microsoft.com/office/officeart/2009/3/layout/HorizontalOrganizationChart"/>
    <dgm:cxn modelId="{9B54BA52-9E3A-430C-B6CA-CDAC08117282}" type="presParOf" srcId="{D0748B3E-F1AC-404A-B098-FE75ED0A1F0C}" destId="{AE1C5E74-CB95-4CDE-A490-293FEB2796BE}" srcOrd="1" destOrd="0" presId="urn:microsoft.com/office/officeart/2009/3/layout/HorizontalOrganizationChart"/>
    <dgm:cxn modelId="{DEE6B9C0-0200-4743-9E9B-1CBA88D70B12}" type="presParOf" srcId="{88A3EB73-FE0E-4987-9C11-A931A64B3A68}" destId="{C5121C89-6AF5-43C7-B487-91B9FCD58BAF}" srcOrd="1" destOrd="0" presId="urn:microsoft.com/office/officeart/2009/3/layout/HorizontalOrganizationChart"/>
    <dgm:cxn modelId="{657CB7EC-0EEC-479C-A6C8-980B163CE8A3}" type="presParOf" srcId="{88A3EB73-FE0E-4987-9C11-A931A64B3A68}" destId="{83158227-30CF-4F47-9B73-33EEEB4D20DD}" srcOrd="2" destOrd="0" presId="urn:microsoft.com/office/officeart/2009/3/layout/HorizontalOrganizationChart"/>
    <dgm:cxn modelId="{9E36C7B4-B0DC-44EC-A0CA-5C952A941876}" type="presParOf" srcId="{1BB90AFA-994D-4C98-976C-6E0ECBD8BAA6}" destId="{C2685B5D-1401-48EC-98A7-AF594D69AB73}" srcOrd="2" destOrd="0" presId="urn:microsoft.com/office/officeart/2009/3/layout/HorizontalOrganizationChart"/>
    <dgm:cxn modelId="{7AA220F7-2FCA-4467-B476-726489E948B5}" type="presParOf" srcId="{08D05EE8-7568-453F-9782-606DFBAFF7B8}" destId="{4C5C621B-E047-47A1-84AA-3895B5226B0B}" srcOrd="4" destOrd="0" presId="urn:microsoft.com/office/officeart/2009/3/layout/HorizontalOrganizationChart"/>
    <dgm:cxn modelId="{FDB9C865-E6E8-4786-910D-DF745E2C50CA}" type="presParOf" srcId="{08D05EE8-7568-453F-9782-606DFBAFF7B8}" destId="{34AE3D13-3557-4CB3-AA10-C53BF5BAF10B}" srcOrd="5" destOrd="0" presId="urn:microsoft.com/office/officeart/2009/3/layout/HorizontalOrganizationChart"/>
    <dgm:cxn modelId="{8146FD08-1DA7-4B72-9022-7BC4381886EF}" type="presParOf" srcId="{34AE3D13-3557-4CB3-AA10-C53BF5BAF10B}" destId="{1281CA13-AD6A-4C34-BC67-B84A865AE02F}" srcOrd="0" destOrd="0" presId="urn:microsoft.com/office/officeart/2009/3/layout/HorizontalOrganizationChart"/>
    <dgm:cxn modelId="{252D6AFE-EFBD-47D8-9D84-F1298E38B67A}" type="presParOf" srcId="{1281CA13-AD6A-4C34-BC67-B84A865AE02F}" destId="{4D0F25DD-2E0B-4DEA-8087-2E03736DED63}" srcOrd="0" destOrd="0" presId="urn:microsoft.com/office/officeart/2009/3/layout/HorizontalOrganizationChart"/>
    <dgm:cxn modelId="{4072AD27-F229-4EE3-90D9-035CF1AC90FB}" type="presParOf" srcId="{1281CA13-AD6A-4C34-BC67-B84A865AE02F}" destId="{237734FF-8304-4687-9129-B9E7FF574922}" srcOrd="1" destOrd="0" presId="urn:microsoft.com/office/officeart/2009/3/layout/HorizontalOrganizationChart"/>
    <dgm:cxn modelId="{C6E64264-2D17-44DF-A1B8-1D0283FADC78}" type="presParOf" srcId="{34AE3D13-3557-4CB3-AA10-C53BF5BAF10B}" destId="{4A53E4C4-C4D5-4C5E-BF8F-607895EC411E}" srcOrd="1" destOrd="0" presId="urn:microsoft.com/office/officeart/2009/3/layout/HorizontalOrganizationChart"/>
    <dgm:cxn modelId="{41F1C257-E893-4829-929F-42355D4475E3}" type="presParOf" srcId="{34AE3D13-3557-4CB3-AA10-C53BF5BAF10B}" destId="{617DA09B-F148-411F-9742-101C065217BA}" srcOrd="2" destOrd="0" presId="urn:microsoft.com/office/officeart/2009/3/layout/HorizontalOrganizationChart"/>
    <dgm:cxn modelId="{A23443F0-C8CD-4323-B63E-E917DF44C8F4}" type="presParOf" srcId="{6F16EF75-D41E-4539-AE15-766768DEB637}" destId="{CB8C422F-5322-4330-8D46-DFCA744D9CE2}" srcOrd="2" destOrd="0" presId="urn:microsoft.com/office/officeart/2009/3/layout/HorizontalOrganizationChart"/>
    <dgm:cxn modelId="{3837EC94-8ECB-4043-A377-B80698B91506}" type="presParOf" srcId="{CB8C422F-5322-4330-8D46-DFCA744D9CE2}" destId="{CF47F3C2-52E7-4BA6-A694-D55F034D2D6A}" srcOrd="0" destOrd="0" presId="urn:microsoft.com/office/officeart/2009/3/layout/HorizontalOrganizationChart"/>
    <dgm:cxn modelId="{7A85FE03-1A3B-41DB-9725-E399AC9A7CB9}" type="presParOf" srcId="{CB8C422F-5322-4330-8D46-DFCA744D9CE2}" destId="{80357A92-B21C-417F-A4D6-AAE290384B6E}" srcOrd="1" destOrd="0" presId="urn:microsoft.com/office/officeart/2009/3/layout/HorizontalOrganizationChart"/>
    <dgm:cxn modelId="{3547D7D2-35F1-40F5-BB0C-96533794BB6D}" type="presParOf" srcId="{80357A92-B21C-417F-A4D6-AAE290384B6E}" destId="{E4DC6694-B27C-4770-8F86-CDEF7989ECBA}" srcOrd="0" destOrd="0" presId="urn:microsoft.com/office/officeart/2009/3/layout/HorizontalOrganizationChart"/>
    <dgm:cxn modelId="{8BB5A77C-5FB2-465A-A8DB-C01CF1130116}" type="presParOf" srcId="{E4DC6694-B27C-4770-8F86-CDEF7989ECBA}" destId="{0ABDB15F-81D2-4015-9795-11A77B5CF5DD}" srcOrd="0" destOrd="0" presId="urn:microsoft.com/office/officeart/2009/3/layout/HorizontalOrganizationChart"/>
    <dgm:cxn modelId="{A4DA8823-BC39-4AB8-AF09-83D9C3768BCA}" type="presParOf" srcId="{E4DC6694-B27C-4770-8F86-CDEF7989ECBA}" destId="{CC7950D1-B9C4-406D-90FB-DE5E5652B954}" srcOrd="1" destOrd="0" presId="urn:microsoft.com/office/officeart/2009/3/layout/HorizontalOrganizationChart"/>
    <dgm:cxn modelId="{57C18DE4-3254-4D55-AB8A-F1926CCBCFB1}" type="presParOf" srcId="{80357A92-B21C-417F-A4D6-AAE290384B6E}" destId="{CE7F87FB-45AD-4789-A254-1A0FF9EF773C}" srcOrd="1" destOrd="0" presId="urn:microsoft.com/office/officeart/2009/3/layout/HorizontalOrganizationChart"/>
    <dgm:cxn modelId="{D15A2BE8-4C2A-441E-B213-E907B980D73C}" type="presParOf" srcId="{80357A92-B21C-417F-A4D6-AAE290384B6E}" destId="{AB5A58F7-C1DD-4592-9EFF-8A967224A7B1}" srcOrd="2" destOrd="0" presId="urn:microsoft.com/office/officeart/2009/3/layout/HorizontalOrganizationChart"/>
    <dgm:cxn modelId="{9D89E423-CEBE-4D64-A11D-50FF0655CE7D}" type="presParOf" srcId="{9B83E219-ADB4-4F58-9C2B-71755065C204}" destId="{0A2555DF-3E4D-46B9-B7B7-1175566B5C1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Megan Jones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Human Resources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75643EB2-5089-4B81-BF32-A7C3B939F6E4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Davida St. Martin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 (PT)</a:t>
          </a:r>
        </a:p>
      </dgm:t>
    </dgm:pt>
    <dgm:pt modelId="{A3AD0780-C6BE-43F8-9C0B-66BC7EE11C77}" type="parTrans" cxnId="{5D6F6A3C-29B9-45D0-9221-A0F62FABCDA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FBD5FF6-9EC6-4E12-B3CF-D7E00E89C291}" type="sibTrans" cxnId="{5D6F6A3C-29B9-45D0-9221-A0F62FABCDA0}">
      <dgm:prSet/>
      <dgm:spPr/>
      <dgm:t>
        <a:bodyPr/>
        <a:lstStyle/>
        <a:p>
          <a:endParaRPr lang="en-US"/>
        </a:p>
      </dgm:t>
    </dgm:pt>
    <dgm:pt modelId="{54466F47-9D80-4549-B2E5-6EFCC19331E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Molly Carpenter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Human Resources</a:t>
          </a:r>
        </a:p>
      </dgm:t>
    </dgm:pt>
    <dgm:pt modelId="{B03A10BC-16F1-4111-91BF-C77DB5893785}" type="parTrans" cxnId="{7E12488E-B0D1-4841-86E9-E8DA49588CB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CD97098-D187-46FA-B7CF-7EF4708A888F}" type="sibTrans" cxnId="{7E12488E-B0D1-4841-86E9-E8DA49588CB1}">
      <dgm:prSet/>
      <dgm:spPr/>
      <dgm:t>
        <a:bodyPr/>
        <a:lstStyle/>
        <a:p>
          <a:endParaRPr lang="en-US"/>
        </a:p>
      </dgm:t>
    </dgm:pt>
    <dgm:pt modelId="{95E44C05-35A9-4BD7-BE1F-8152F84C91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Starr Bradley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Policy &amp; Compliance</a:t>
          </a:r>
        </a:p>
      </dgm:t>
    </dgm:pt>
    <dgm:pt modelId="{B071062B-2CD0-49CC-AEF9-3BCDE0592F38}" type="parTrans" cxnId="{F222F301-5E6F-4708-8EAD-B71C432F458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5A3548-1CE2-4BA3-9C65-9E41D498C0CA}" type="sibTrans" cxnId="{F222F301-5E6F-4708-8EAD-B71C432F458A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Melissa Brickey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HR Benefits &amp; Records Partner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CC1DDFD7-6DF6-4992-A392-FD8C278E1D2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Emma McMullen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HR Talent &amp; Development Partner</a:t>
          </a:r>
        </a:p>
      </dgm:t>
    </dgm:pt>
    <dgm:pt modelId="{D0E42C28-338D-4B75-B687-4B5B9093218D}" type="parTrans" cxnId="{6486CB8D-6FDB-4C4A-A649-A1DC213F1C1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FF6967D-2F3F-43B4-AD28-50A8E8F73362}" type="sibTrans" cxnId="{6486CB8D-6FDB-4C4A-A649-A1DC213F1C12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83E219-ADB4-4F58-9C2B-71755065C204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BB6828AB-5538-458B-ACC6-2034CF0CE8D5}" type="pres">
      <dgm:prSet presAssocID="{3066FEDF-F236-47F1-9D7B-AB13AF680D72}" presName="rootComposite1" presStyleCnt="0"/>
      <dgm:spPr/>
    </dgm:pt>
    <dgm:pt modelId="{EC98A8C3-96B1-4E0B-9342-568B73CCF320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73135229-99C9-478D-82F0-C800CAABF004}" type="pres">
      <dgm:prSet presAssocID="{3066FEDF-F236-47F1-9D7B-AB13AF680D72}" presName="rootConnector1" presStyleLbl="node1" presStyleIdx="0" presStyleCnt="0"/>
      <dgm:spPr/>
    </dgm:pt>
    <dgm:pt modelId="{E7F2E7D5-A87F-4B25-AD5A-78F7E69947C4}" type="pres">
      <dgm:prSet presAssocID="{3066FEDF-F236-47F1-9D7B-AB13AF680D72}" presName="hierChild2" presStyleCnt="0"/>
      <dgm:spPr/>
    </dgm:pt>
    <dgm:pt modelId="{2F25FF7B-0F4F-4AB8-983A-B90918F798A4}" type="pres">
      <dgm:prSet presAssocID="{0987A9EF-1413-4D0E-846E-8D2A72DD3349}" presName="Name64" presStyleLbl="parChTrans1D2" presStyleIdx="0" presStyleCnt="1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2" presStyleIdx="0" presStyleCnt="1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2" presStyleIdx="0" presStyleCnt="1"/>
      <dgm:spPr/>
    </dgm:pt>
    <dgm:pt modelId="{08D05EE8-7568-453F-9782-606DFBAFF7B8}" type="pres">
      <dgm:prSet presAssocID="{55C75BFB-68DC-4AFC-BB1A-76A1D1D58139}" presName="hierChild4" presStyleCnt="0"/>
      <dgm:spPr/>
    </dgm:pt>
    <dgm:pt modelId="{84186330-AF53-4E02-A33F-812ABC8E25FD}" type="pres">
      <dgm:prSet presAssocID="{B03A10BC-16F1-4111-91BF-C77DB5893785}" presName="Name64" presStyleLbl="parChTrans1D3" presStyleIdx="0" presStyleCnt="5"/>
      <dgm:spPr/>
    </dgm:pt>
    <dgm:pt modelId="{D02EEE8D-1770-4D97-8C22-C5DE4644FE3C}" type="pres">
      <dgm:prSet presAssocID="{54466F47-9D80-4549-B2E5-6EFCC19331EA}" presName="hierRoot2" presStyleCnt="0">
        <dgm:presLayoutVars>
          <dgm:hierBranch val="init"/>
        </dgm:presLayoutVars>
      </dgm:prSet>
      <dgm:spPr/>
    </dgm:pt>
    <dgm:pt modelId="{92B8BFED-E30E-4258-95AB-8EAEECEFFF2E}" type="pres">
      <dgm:prSet presAssocID="{54466F47-9D80-4549-B2E5-6EFCC19331EA}" presName="rootComposite" presStyleCnt="0"/>
      <dgm:spPr/>
    </dgm:pt>
    <dgm:pt modelId="{F29EF0DE-A108-42B9-A033-3FF662D6F3D9}" type="pres">
      <dgm:prSet presAssocID="{54466F47-9D80-4549-B2E5-6EFCC19331EA}" presName="rootText" presStyleLbl="node3" presStyleIdx="0" presStyleCnt="4">
        <dgm:presLayoutVars>
          <dgm:chPref val="3"/>
        </dgm:presLayoutVars>
      </dgm:prSet>
      <dgm:spPr/>
    </dgm:pt>
    <dgm:pt modelId="{F1E73B43-8911-4AB4-9234-2CF8F4FF460D}" type="pres">
      <dgm:prSet presAssocID="{54466F47-9D80-4549-B2E5-6EFCC19331EA}" presName="rootConnector" presStyleLbl="node3" presStyleIdx="0" presStyleCnt="4"/>
      <dgm:spPr/>
    </dgm:pt>
    <dgm:pt modelId="{4009DF0B-FCDE-4821-8321-00339033AA28}" type="pres">
      <dgm:prSet presAssocID="{54466F47-9D80-4549-B2E5-6EFCC19331EA}" presName="hierChild4" presStyleCnt="0"/>
      <dgm:spPr/>
    </dgm:pt>
    <dgm:pt modelId="{8F48DE0D-6C10-4CCC-8F84-2A24EAB5EA21}" type="pres">
      <dgm:prSet presAssocID="{54466F47-9D80-4549-B2E5-6EFCC19331EA}" presName="hierChild5" presStyleCnt="0"/>
      <dgm:spPr/>
    </dgm:pt>
    <dgm:pt modelId="{FA1021EE-4935-4A16-AED4-2BBF3971A7C0}" type="pres">
      <dgm:prSet presAssocID="{B071062B-2CD0-49CC-AEF9-3BCDE0592F38}" presName="Name64" presStyleLbl="parChTrans1D3" presStyleIdx="1" presStyleCnt="5"/>
      <dgm:spPr/>
    </dgm:pt>
    <dgm:pt modelId="{1BB90AFA-994D-4C98-976C-6E0ECBD8BAA6}" type="pres">
      <dgm:prSet presAssocID="{95E44C05-35A9-4BD7-BE1F-8152F84C91F2}" presName="hierRoot2" presStyleCnt="0">
        <dgm:presLayoutVars>
          <dgm:hierBranch val="init"/>
        </dgm:presLayoutVars>
      </dgm:prSet>
      <dgm:spPr/>
    </dgm:pt>
    <dgm:pt modelId="{25410061-08E0-4816-9464-B316BC7759AE}" type="pres">
      <dgm:prSet presAssocID="{95E44C05-35A9-4BD7-BE1F-8152F84C91F2}" presName="rootComposite" presStyleCnt="0"/>
      <dgm:spPr/>
    </dgm:pt>
    <dgm:pt modelId="{F34BE3B4-DBEF-4370-89C0-10BC2E8845F7}" type="pres">
      <dgm:prSet presAssocID="{95E44C05-35A9-4BD7-BE1F-8152F84C91F2}" presName="rootText" presStyleLbl="node3" presStyleIdx="1" presStyleCnt="4">
        <dgm:presLayoutVars>
          <dgm:chPref val="3"/>
        </dgm:presLayoutVars>
      </dgm:prSet>
      <dgm:spPr/>
    </dgm:pt>
    <dgm:pt modelId="{4A0E8537-FDE9-49F7-B318-DB98898AFB3F}" type="pres">
      <dgm:prSet presAssocID="{95E44C05-35A9-4BD7-BE1F-8152F84C91F2}" presName="rootConnector" presStyleLbl="node3" presStyleIdx="1" presStyleCnt="4"/>
      <dgm:spPr/>
    </dgm:pt>
    <dgm:pt modelId="{51CE7B7C-8FDA-45AF-AC41-F20CD97A2193}" type="pres">
      <dgm:prSet presAssocID="{95E44C05-35A9-4BD7-BE1F-8152F84C91F2}" presName="hierChild4" presStyleCnt="0"/>
      <dgm:spPr/>
    </dgm:pt>
    <dgm:pt modelId="{C2685B5D-1401-48EC-98A7-AF594D69AB73}" type="pres">
      <dgm:prSet presAssocID="{95E44C05-35A9-4BD7-BE1F-8152F84C91F2}" presName="hierChild5" presStyleCnt="0"/>
      <dgm:spPr/>
    </dgm:pt>
    <dgm:pt modelId="{4C5C621B-E047-47A1-84AA-3895B5226B0B}" type="pres">
      <dgm:prSet presAssocID="{F90FA987-D1FC-45D4-B84D-63FF77CBC3D2}" presName="Name64" presStyleLbl="parChTrans1D3" presStyleIdx="2" presStyleCnt="5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3" presStyleIdx="2" presStyleCnt="4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3" presStyleIdx="2" presStyleCnt="4"/>
      <dgm:spPr/>
    </dgm:pt>
    <dgm:pt modelId="{4A53E4C4-C4D5-4C5E-BF8F-607895EC411E}" type="pres">
      <dgm:prSet presAssocID="{B231FA07-E3AD-468A-A8A6-A8F34AB9EDFB}" presName="hierChild4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3E87C1B0-1E2A-431E-B96D-42218ABAFFF6}" type="pres">
      <dgm:prSet presAssocID="{D0E42C28-338D-4B75-B687-4B5B9093218D}" presName="Name64" presStyleLbl="parChTrans1D3" presStyleIdx="3" presStyleCnt="5"/>
      <dgm:spPr/>
    </dgm:pt>
    <dgm:pt modelId="{7E751A95-295B-43E4-BDFC-E0F6222D0F67}" type="pres">
      <dgm:prSet presAssocID="{CC1DDFD7-6DF6-4992-A392-FD8C278E1D2C}" presName="hierRoot2" presStyleCnt="0">
        <dgm:presLayoutVars>
          <dgm:hierBranch val="init"/>
        </dgm:presLayoutVars>
      </dgm:prSet>
      <dgm:spPr/>
    </dgm:pt>
    <dgm:pt modelId="{13774A5D-18C5-4BA8-B680-18473C058AAA}" type="pres">
      <dgm:prSet presAssocID="{CC1DDFD7-6DF6-4992-A392-FD8C278E1D2C}" presName="rootComposite" presStyleCnt="0"/>
      <dgm:spPr/>
    </dgm:pt>
    <dgm:pt modelId="{A077736D-CCAC-4820-9E80-620E3641BCDD}" type="pres">
      <dgm:prSet presAssocID="{CC1DDFD7-6DF6-4992-A392-FD8C278E1D2C}" presName="rootText" presStyleLbl="node3" presStyleIdx="3" presStyleCnt="4">
        <dgm:presLayoutVars>
          <dgm:chPref val="3"/>
        </dgm:presLayoutVars>
      </dgm:prSet>
      <dgm:spPr/>
    </dgm:pt>
    <dgm:pt modelId="{C82D8FE3-FA9C-48C5-AB94-FF3EC0CB555E}" type="pres">
      <dgm:prSet presAssocID="{CC1DDFD7-6DF6-4992-A392-FD8C278E1D2C}" presName="rootConnector" presStyleLbl="node3" presStyleIdx="3" presStyleCnt="4"/>
      <dgm:spPr/>
    </dgm:pt>
    <dgm:pt modelId="{1D1DE8ED-CB0D-490A-B18B-1DEA7A922692}" type="pres">
      <dgm:prSet presAssocID="{CC1DDFD7-6DF6-4992-A392-FD8C278E1D2C}" presName="hierChild4" presStyleCnt="0"/>
      <dgm:spPr/>
    </dgm:pt>
    <dgm:pt modelId="{86A3FD2D-77E5-4EB0-83A6-8A8613190CF2}" type="pres">
      <dgm:prSet presAssocID="{CC1DDFD7-6DF6-4992-A392-FD8C278E1D2C}" presName="hierChild5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CF47F3C2-52E7-4BA6-A694-D55F034D2D6A}" type="pres">
      <dgm:prSet presAssocID="{A3AD0780-C6BE-43F8-9C0B-66BC7EE11C77}" presName="Name115" presStyleLbl="parChTrans1D3" presStyleIdx="4" presStyleCnt="5"/>
      <dgm:spPr/>
    </dgm:pt>
    <dgm:pt modelId="{80357A92-B21C-417F-A4D6-AAE290384B6E}" type="pres">
      <dgm:prSet presAssocID="{75643EB2-5089-4B81-BF32-A7C3B939F6E4}" presName="hierRoot3" presStyleCnt="0">
        <dgm:presLayoutVars>
          <dgm:hierBranch val="init"/>
        </dgm:presLayoutVars>
      </dgm:prSet>
      <dgm:spPr/>
    </dgm:pt>
    <dgm:pt modelId="{E4DC6694-B27C-4770-8F86-CDEF7989ECBA}" type="pres">
      <dgm:prSet presAssocID="{75643EB2-5089-4B81-BF32-A7C3B939F6E4}" presName="rootComposite3" presStyleCnt="0"/>
      <dgm:spPr/>
    </dgm:pt>
    <dgm:pt modelId="{0ABDB15F-81D2-4015-9795-11A77B5CF5DD}" type="pres">
      <dgm:prSet presAssocID="{75643EB2-5089-4B81-BF32-A7C3B939F6E4}" presName="rootText3" presStyleLbl="asst2" presStyleIdx="0" presStyleCnt="1">
        <dgm:presLayoutVars>
          <dgm:chPref val="3"/>
        </dgm:presLayoutVars>
      </dgm:prSet>
      <dgm:spPr/>
    </dgm:pt>
    <dgm:pt modelId="{CC7950D1-B9C4-406D-90FB-DE5E5652B954}" type="pres">
      <dgm:prSet presAssocID="{75643EB2-5089-4B81-BF32-A7C3B939F6E4}" presName="rootConnector3" presStyleLbl="asst2" presStyleIdx="0" presStyleCnt="1"/>
      <dgm:spPr/>
    </dgm:pt>
    <dgm:pt modelId="{CE7F87FB-45AD-4789-A254-1A0FF9EF773C}" type="pres">
      <dgm:prSet presAssocID="{75643EB2-5089-4B81-BF32-A7C3B939F6E4}" presName="hierChild6" presStyleCnt="0"/>
      <dgm:spPr/>
    </dgm:pt>
    <dgm:pt modelId="{AB5A58F7-C1DD-4592-9EFF-8A967224A7B1}" type="pres">
      <dgm:prSet presAssocID="{75643EB2-5089-4B81-BF32-A7C3B939F6E4}" presName="hierChild7" presStyleCnt="0"/>
      <dgm:spPr/>
    </dgm:pt>
    <dgm:pt modelId="{0A2555DF-3E4D-46B9-B7B7-1175566B5C11}" type="pres">
      <dgm:prSet presAssocID="{3066FEDF-F236-47F1-9D7B-AB13AF680D72}" presName="hierChild3" presStyleCnt="0"/>
      <dgm:spPr/>
    </dgm:pt>
  </dgm:ptLst>
  <dgm:cxnLst>
    <dgm:cxn modelId="{F222F301-5E6F-4708-8EAD-B71C432F458A}" srcId="{55C75BFB-68DC-4AFC-BB1A-76A1D1D58139}" destId="{95E44C05-35A9-4BD7-BE1F-8152F84C91F2}" srcOrd="2" destOrd="0" parTransId="{B071062B-2CD0-49CC-AEF9-3BCDE0592F38}" sibTransId="{B15A3548-1CE2-4BA3-9C65-9E41D498C0CA}"/>
    <dgm:cxn modelId="{9EFF6202-8A51-4F4D-97B7-B171AEE6100F}" type="presOf" srcId="{0987A9EF-1413-4D0E-846E-8D2A72DD3349}" destId="{2F25FF7B-0F4F-4AB8-983A-B90918F798A4}" srcOrd="0" destOrd="0" presId="urn:microsoft.com/office/officeart/2009/3/layout/HorizontalOrganizationChart"/>
    <dgm:cxn modelId="{24E4101F-65F2-4D40-A118-0D735201E3E2}" type="presOf" srcId="{54466F47-9D80-4549-B2E5-6EFCC19331EA}" destId="{F1E73B43-8911-4AB4-9234-2CF8F4FF460D}" srcOrd="1" destOrd="0" presId="urn:microsoft.com/office/officeart/2009/3/layout/HorizontalOrganizationChart"/>
    <dgm:cxn modelId="{8ADB8E27-5C77-4E73-A8DB-5A145E6C4B27}" type="presOf" srcId="{54466F47-9D80-4549-B2E5-6EFCC19331EA}" destId="{F29EF0DE-A108-42B9-A033-3FF662D6F3D9}" srcOrd="0" destOrd="0" presId="urn:microsoft.com/office/officeart/2009/3/layout/HorizontalOrganizationChart"/>
    <dgm:cxn modelId="{5D6F6A3C-29B9-45D0-9221-A0F62FABCDA0}" srcId="{55C75BFB-68DC-4AFC-BB1A-76A1D1D58139}" destId="{75643EB2-5089-4B81-BF32-A7C3B939F6E4}" srcOrd="0" destOrd="0" parTransId="{A3AD0780-C6BE-43F8-9C0B-66BC7EE11C77}" sibTransId="{9FBD5FF6-9EC6-4E12-B3CF-D7E00E89C291}"/>
    <dgm:cxn modelId="{9263C73F-2F19-4DFD-BAE1-C2F50B8EA078}" type="presOf" srcId="{CC1DDFD7-6DF6-4992-A392-FD8C278E1D2C}" destId="{A077736D-CCAC-4820-9E80-620E3641BCDD}" srcOrd="0" destOrd="0" presId="urn:microsoft.com/office/officeart/2009/3/layout/HorizontalOrganizationChart"/>
    <dgm:cxn modelId="{0ACEDB5E-960F-45F7-A1FA-2656ECE58644}" type="presOf" srcId="{B231FA07-E3AD-468A-A8A6-A8F34AB9EDFB}" destId="{4D0F25DD-2E0B-4DEA-8087-2E03736DED63}" srcOrd="0" destOrd="0" presId="urn:microsoft.com/office/officeart/2009/3/layout/HorizontalOrganizationChart"/>
    <dgm:cxn modelId="{C0F69067-206B-4FA5-95DE-1AF37B6A3E3E}" type="presOf" srcId="{B071062B-2CD0-49CC-AEF9-3BCDE0592F38}" destId="{FA1021EE-4935-4A16-AED4-2BBF3971A7C0}" srcOrd="0" destOrd="0" presId="urn:microsoft.com/office/officeart/2009/3/layout/HorizontalOrganizationChart"/>
    <dgm:cxn modelId="{559C346A-C69A-4B78-9218-8924F3BB9886}" type="presOf" srcId="{A3AD0780-C6BE-43F8-9C0B-66BC7EE11C77}" destId="{CF47F3C2-52E7-4BA6-A694-D55F034D2D6A}" srcOrd="0" destOrd="0" presId="urn:microsoft.com/office/officeart/2009/3/layout/HorizontalOrganizationChart"/>
    <dgm:cxn modelId="{56F1796F-BFB2-4F97-8734-6DCAB1E8EEC9}" type="presOf" srcId="{95E44C05-35A9-4BD7-BE1F-8152F84C91F2}" destId="{F34BE3B4-DBEF-4370-89C0-10BC2E8845F7}" srcOrd="0" destOrd="0" presId="urn:microsoft.com/office/officeart/2009/3/layout/HorizontalOrganizationChart"/>
    <dgm:cxn modelId="{C2A1DB55-DAD4-4081-B3FB-87558BF0046E}" type="presOf" srcId="{F90FA987-D1FC-45D4-B84D-63FF77CBC3D2}" destId="{4C5C621B-E047-47A1-84AA-3895B5226B0B}" srcOrd="0" destOrd="0" presId="urn:microsoft.com/office/officeart/2009/3/layout/HorizontalOrganizationChart"/>
    <dgm:cxn modelId="{BAD4557B-528F-448E-8485-B7C708C25747}" type="presOf" srcId="{CC1DDFD7-6DF6-4992-A392-FD8C278E1D2C}" destId="{C82D8FE3-FA9C-48C5-AB94-FF3EC0CB555E}" srcOrd="1" destOrd="0" presId="urn:microsoft.com/office/officeart/2009/3/layout/HorizontalOrganizationChart"/>
    <dgm:cxn modelId="{3282947E-36D2-4D59-BAAC-A35F9CFFDA6A}" type="presOf" srcId="{55C75BFB-68DC-4AFC-BB1A-76A1D1D58139}" destId="{BDC4701B-9C61-41C2-8412-F4A5BFEAD875}" srcOrd="0" destOrd="0" presId="urn:microsoft.com/office/officeart/2009/3/layout/HorizontalOrganizationChart"/>
    <dgm:cxn modelId="{176D2982-1C69-4C0C-A178-8D17C9BD9034}" type="presOf" srcId="{3066FEDF-F236-47F1-9D7B-AB13AF680D72}" destId="{73135229-99C9-478D-82F0-C800CAABF004}" srcOrd="1" destOrd="0" presId="urn:microsoft.com/office/officeart/2009/3/layout/HorizontalOrganizationChart"/>
    <dgm:cxn modelId="{6486CB8D-6FDB-4C4A-A649-A1DC213F1C12}" srcId="{55C75BFB-68DC-4AFC-BB1A-76A1D1D58139}" destId="{CC1DDFD7-6DF6-4992-A392-FD8C278E1D2C}" srcOrd="4" destOrd="0" parTransId="{D0E42C28-338D-4B75-B687-4B5B9093218D}" sibTransId="{BFF6967D-2F3F-43B4-AD28-50A8E8F73362}"/>
    <dgm:cxn modelId="{7E12488E-B0D1-4841-86E9-E8DA49588CB1}" srcId="{55C75BFB-68DC-4AFC-BB1A-76A1D1D58139}" destId="{54466F47-9D80-4549-B2E5-6EFCC19331EA}" srcOrd="1" destOrd="0" parTransId="{B03A10BC-16F1-4111-91BF-C77DB5893785}" sibTransId="{6CD97098-D187-46FA-B7CF-7EF4708A888F}"/>
    <dgm:cxn modelId="{C58AF991-4C9B-4858-85FC-0723B16894A9}" type="presOf" srcId="{B03A10BC-16F1-4111-91BF-C77DB5893785}" destId="{84186330-AF53-4E02-A33F-812ABC8E25FD}" srcOrd="0" destOrd="0" presId="urn:microsoft.com/office/officeart/2009/3/layout/HorizontalOrganizationChart"/>
    <dgm:cxn modelId="{49149992-0E7E-4EB6-A6D1-D1CC32093445}" type="presOf" srcId="{95E44C05-35A9-4BD7-BE1F-8152F84C91F2}" destId="{4A0E8537-FDE9-49F7-B318-DB98898AFB3F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6620F1BB-EC42-4B9E-82E9-4050A4E148DD}" type="presOf" srcId="{B231FA07-E3AD-468A-A8A6-A8F34AB9EDFB}" destId="{237734FF-8304-4687-9129-B9E7FF574922}" srcOrd="1" destOrd="0" presId="urn:microsoft.com/office/officeart/2009/3/layout/HorizontalOrganizationChart"/>
    <dgm:cxn modelId="{EBF900C9-DE1C-4EC1-815E-DA45640E8247}" type="presOf" srcId="{55C75BFB-68DC-4AFC-BB1A-76A1D1D58139}" destId="{CF63AB96-19A3-4E2C-9780-765A6F727BB2}" srcOrd="1" destOrd="0" presId="urn:microsoft.com/office/officeart/2009/3/layout/HorizontalOrganizationChart"/>
    <dgm:cxn modelId="{1BAD9FD0-7B27-44A5-A814-B7DC51FB7CD4}" type="presOf" srcId="{75643EB2-5089-4B81-BF32-A7C3B939F6E4}" destId="{CC7950D1-B9C4-406D-90FB-DE5E5652B954}" srcOrd="1" destOrd="0" presId="urn:microsoft.com/office/officeart/2009/3/layout/HorizontalOrganizationChart"/>
    <dgm:cxn modelId="{2B0F4AD6-493A-4D1D-8C1E-B8EC6F5DE678}" type="presOf" srcId="{75643EB2-5089-4B81-BF32-A7C3B939F6E4}" destId="{0ABDB15F-81D2-4015-9795-11A77B5CF5DD}" srcOrd="0" destOrd="0" presId="urn:microsoft.com/office/officeart/2009/3/layout/HorizontalOrganizationChart"/>
    <dgm:cxn modelId="{19918CD6-3C59-4D63-B4F9-30DB7174CDC8}" type="presOf" srcId="{D0E42C28-338D-4B75-B687-4B5B9093218D}" destId="{3E87C1B0-1E2A-431E-B96D-42218ABAFFF6}" srcOrd="0" destOrd="0" presId="urn:microsoft.com/office/officeart/2009/3/layout/HorizontalOrganizationChart"/>
    <dgm:cxn modelId="{07BDC3D7-6801-4DA3-993C-1AAD1CD84CF1}" srcId="{3066FEDF-F236-47F1-9D7B-AB13AF680D72}" destId="{55C75BFB-68DC-4AFC-BB1A-76A1D1D58139}" srcOrd="0" destOrd="0" parTransId="{0987A9EF-1413-4D0E-846E-8D2A72DD3349}" sibTransId="{5B0CC3C3-B34E-4B53-B96D-AA13EDE07C14}"/>
    <dgm:cxn modelId="{16EE47D9-19B5-415C-830A-36B4CF385ED8}" srcId="{55C75BFB-68DC-4AFC-BB1A-76A1D1D58139}" destId="{B231FA07-E3AD-468A-A8A6-A8F34AB9EDFB}" srcOrd="3" destOrd="0" parTransId="{F90FA987-D1FC-45D4-B84D-63FF77CBC3D2}" sibTransId="{3CAB0816-0981-4B44-B464-1852ED067CA4}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9ABC81F6-BD62-4BE6-BF98-BCFCB1FE891E}" type="presOf" srcId="{3066FEDF-F236-47F1-9D7B-AB13AF680D72}" destId="{EC98A8C3-96B1-4E0B-9342-568B73CCF320}" srcOrd="0" destOrd="0" presId="urn:microsoft.com/office/officeart/2009/3/layout/HorizontalOrganizationChart"/>
    <dgm:cxn modelId="{25FB6DE5-FEDC-44BE-8063-61C6011F0A52}" type="presParOf" srcId="{FC594519-ACA9-46B6-8694-8E174AC02840}" destId="{9B83E219-ADB4-4F58-9C2B-71755065C204}" srcOrd="0" destOrd="0" presId="urn:microsoft.com/office/officeart/2009/3/layout/HorizontalOrganizationChart"/>
    <dgm:cxn modelId="{AD98CE1E-1927-435A-A1B9-2AA57E48EE1F}" type="presParOf" srcId="{9B83E219-ADB4-4F58-9C2B-71755065C204}" destId="{BB6828AB-5538-458B-ACC6-2034CF0CE8D5}" srcOrd="0" destOrd="0" presId="urn:microsoft.com/office/officeart/2009/3/layout/HorizontalOrganizationChart"/>
    <dgm:cxn modelId="{B9777DE9-B492-42F4-B7D8-2D9D4F584670}" type="presParOf" srcId="{BB6828AB-5538-458B-ACC6-2034CF0CE8D5}" destId="{EC98A8C3-96B1-4E0B-9342-568B73CCF320}" srcOrd="0" destOrd="0" presId="urn:microsoft.com/office/officeart/2009/3/layout/HorizontalOrganizationChart"/>
    <dgm:cxn modelId="{6DF8F757-9710-4597-9DD8-6840DBAB67F6}" type="presParOf" srcId="{BB6828AB-5538-458B-ACC6-2034CF0CE8D5}" destId="{73135229-99C9-478D-82F0-C800CAABF004}" srcOrd="1" destOrd="0" presId="urn:microsoft.com/office/officeart/2009/3/layout/HorizontalOrganizationChart"/>
    <dgm:cxn modelId="{6DD55891-16A0-4B7D-8B89-BD7ADE9C8382}" type="presParOf" srcId="{9B83E219-ADB4-4F58-9C2B-71755065C204}" destId="{E7F2E7D5-A87F-4B25-AD5A-78F7E69947C4}" srcOrd="1" destOrd="0" presId="urn:microsoft.com/office/officeart/2009/3/layout/HorizontalOrganizationChart"/>
    <dgm:cxn modelId="{346C036E-A7DE-4F78-95DB-613D620AF8D3}" type="presParOf" srcId="{E7F2E7D5-A87F-4B25-AD5A-78F7E69947C4}" destId="{2F25FF7B-0F4F-4AB8-983A-B90918F798A4}" srcOrd="0" destOrd="0" presId="urn:microsoft.com/office/officeart/2009/3/layout/HorizontalOrganizationChart"/>
    <dgm:cxn modelId="{99F0CFA4-314C-4552-B0E7-4BAFA67D2F0E}" type="presParOf" srcId="{E7F2E7D5-A87F-4B25-AD5A-78F7E69947C4}" destId="{6F16EF75-D41E-4539-AE15-766768DEB637}" srcOrd="1" destOrd="0" presId="urn:microsoft.com/office/officeart/2009/3/layout/HorizontalOrganizationChart"/>
    <dgm:cxn modelId="{0B770B15-7272-4B4E-85B6-6D439C1A418C}" type="presParOf" srcId="{6F16EF75-D41E-4539-AE15-766768DEB637}" destId="{369C4439-F88C-4FD3-973E-B2A646F87BB5}" srcOrd="0" destOrd="0" presId="urn:microsoft.com/office/officeart/2009/3/layout/HorizontalOrganizationChart"/>
    <dgm:cxn modelId="{8BF1EF95-B1C2-4058-B9D5-61F6CA30EC20}" type="presParOf" srcId="{369C4439-F88C-4FD3-973E-B2A646F87BB5}" destId="{BDC4701B-9C61-41C2-8412-F4A5BFEAD875}" srcOrd="0" destOrd="0" presId="urn:microsoft.com/office/officeart/2009/3/layout/HorizontalOrganizationChart"/>
    <dgm:cxn modelId="{FD464247-BA4D-4084-A2B0-3BD171CE2036}" type="presParOf" srcId="{369C4439-F88C-4FD3-973E-B2A646F87BB5}" destId="{CF63AB96-19A3-4E2C-9780-765A6F727BB2}" srcOrd="1" destOrd="0" presId="urn:microsoft.com/office/officeart/2009/3/layout/HorizontalOrganizationChart"/>
    <dgm:cxn modelId="{E6178B54-90D4-4ECE-8CF0-FF225BF71ECF}" type="presParOf" srcId="{6F16EF75-D41E-4539-AE15-766768DEB637}" destId="{08D05EE8-7568-453F-9782-606DFBAFF7B8}" srcOrd="1" destOrd="0" presId="urn:microsoft.com/office/officeart/2009/3/layout/HorizontalOrganizationChart"/>
    <dgm:cxn modelId="{19006CBE-22EC-421A-A2BD-4F21F0EEF0DB}" type="presParOf" srcId="{08D05EE8-7568-453F-9782-606DFBAFF7B8}" destId="{84186330-AF53-4E02-A33F-812ABC8E25FD}" srcOrd="0" destOrd="0" presId="urn:microsoft.com/office/officeart/2009/3/layout/HorizontalOrganizationChart"/>
    <dgm:cxn modelId="{1A27053C-1394-444A-864E-47A81C06FAA9}" type="presParOf" srcId="{08D05EE8-7568-453F-9782-606DFBAFF7B8}" destId="{D02EEE8D-1770-4D97-8C22-C5DE4644FE3C}" srcOrd="1" destOrd="0" presId="urn:microsoft.com/office/officeart/2009/3/layout/HorizontalOrganizationChart"/>
    <dgm:cxn modelId="{7218BCEF-56A5-4FBF-A81B-50E3B1DF2D7D}" type="presParOf" srcId="{D02EEE8D-1770-4D97-8C22-C5DE4644FE3C}" destId="{92B8BFED-E30E-4258-95AB-8EAEECEFFF2E}" srcOrd="0" destOrd="0" presId="urn:microsoft.com/office/officeart/2009/3/layout/HorizontalOrganizationChart"/>
    <dgm:cxn modelId="{57D6B4BF-A2C4-4AF6-AFF2-90674B1486E1}" type="presParOf" srcId="{92B8BFED-E30E-4258-95AB-8EAEECEFFF2E}" destId="{F29EF0DE-A108-42B9-A033-3FF662D6F3D9}" srcOrd="0" destOrd="0" presId="urn:microsoft.com/office/officeart/2009/3/layout/HorizontalOrganizationChart"/>
    <dgm:cxn modelId="{7400212D-405B-4B59-AB18-3ED240E363FC}" type="presParOf" srcId="{92B8BFED-E30E-4258-95AB-8EAEECEFFF2E}" destId="{F1E73B43-8911-4AB4-9234-2CF8F4FF460D}" srcOrd="1" destOrd="0" presId="urn:microsoft.com/office/officeart/2009/3/layout/HorizontalOrganizationChart"/>
    <dgm:cxn modelId="{6D92DBF7-6BBD-45B5-BE51-B20070E71129}" type="presParOf" srcId="{D02EEE8D-1770-4D97-8C22-C5DE4644FE3C}" destId="{4009DF0B-FCDE-4821-8321-00339033AA28}" srcOrd="1" destOrd="0" presId="urn:microsoft.com/office/officeart/2009/3/layout/HorizontalOrganizationChart"/>
    <dgm:cxn modelId="{23D183D9-44E0-4AC2-8385-71D7314B4AD9}" type="presParOf" srcId="{D02EEE8D-1770-4D97-8C22-C5DE4644FE3C}" destId="{8F48DE0D-6C10-4CCC-8F84-2A24EAB5EA21}" srcOrd="2" destOrd="0" presId="urn:microsoft.com/office/officeart/2009/3/layout/HorizontalOrganizationChart"/>
    <dgm:cxn modelId="{6E21782C-3B68-4D1D-AC55-F6D5902AC698}" type="presParOf" srcId="{08D05EE8-7568-453F-9782-606DFBAFF7B8}" destId="{FA1021EE-4935-4A16-AED4-2BBF3971A7C0}" srcOrd="2" destOrd="0" presId="urn:microsoft.com/office/officeart/2009/3/layout/HorizontalOrganizationChart"/>
    <dgm:cxn modelId="{15C0E185-6294-4002-9FD1-70BBC94EB3FF}" type="presParOf" srcId="{08D05EE8-7568-453F-9782-606DFBAFF7B8}" destId="{1BB90AFA-994D-4C98-976C-6E0ECBD8BAA6}" srcOrd="3" destOrd="0" presId="urn:microsoft.com/office/officeart/2009/3/layout/HorizontalOrganizationChart"/>
    <dgm:cxn modelId="{8166F04A-5520-4D74-974C-53314708733C}" type="presParOf" srcId="{1BB90AFA-994D-4C98-976C-6E0ECBD8BAA6}" destId="{25410061-08E0-4816-9464-B316BC7759AE}" srcOrd="0" destOrd="0" presId="urn:microsoft.com/office/officeart/2009/3/layout/HorizontalOrganizationChart"/>
    <dgm:cxn modelId="{002EF739-4155-491E-99C6-64D9BFDD1745}" type="presParOf" srcId="{25410061-08E0-4816-9464-B316BC7759AE}" destId="{F34BE3B4-DBEF-4370-89C0-10BC2E8845F7}" srcOrd="0" destOrd="0" presId="urn:microsoft.com/office/officeart/2009/3/layout/HorizontalOrganizationChart"/>
    <dgm:cxn modelId="{BE314CD2-405C-472A-9D6C-306A86873FFF}" type="presParOf" srcId="{25410061-08E0-4816-9464-B316BC7759AE}" destId="{4A0E8537-FDE9-49F7-B318-DB98898AFB3F}" srcOrd="1" destOrd="0" presId="urn:microsoft.com/office/officeart/2009/3/layout/HorizontalOrganizationChart"/>
    <dgm:cxn modelId="{85BBD479-9E5F-4462-A130-8E3F18BABA19}" type="presParOf" srcId="{1BB90AFA-994D-4C98-976C-6E0ECBD8BAA6}" destId="{51CE7B7C-8FDA-45AF-AC41-F20CD97A2193}" srcOrd="1" destOrd="0" presId="urn:microsoft.com/office/officeart/2009/3/layout/HorizontalOrganizationChart"/>
    <dgm:cxn modelId="{9E36C7B4-B0DC-44EC-A0CA-5C952A941876}" type="presParOf" srcId="{1BB90AFA-994D-4C98-976C-6E0ECBD8BAA6}" destId="{C2685B5D-1401-48EC-98A7-AF594D69AB73}" srcOrd="2" destOrd="0" presId="urn:microsoft.com/office/officeart/2009/3/layout/HorizontalOrganizationChart"/>
    <dgm:cxn modelId="{7AA220F7-2FCA-4467-B476-726489E948B5}" type="presParOf" srcId="{08D05EE8-7568-453F-9782-606DFBAFF7B8}" destId="{4C5C621B-E047-47A1-84AA-3895B5226B0B}" srcOrd="4" destOrd="0" presId="urn:microsoft.com/office/officeart/2009/3/layout/HorizontalOrganizationChart"/>
    <dgm:cxn modelId="{FDB9C865-E6E8-4786-910D-DF745E2C50CA}" type="presParOf" srcId="{08D05EE8-7568-453F-9782-606DFBAFF7B8}" destId="{34AE3D13-3557-4CB3-AA10-C53BF5BAF10B}" srcOrd="5" destOrd="0" presId="urn:microsoft.com/office/officeart/2009/3/layout/HorizontalOrganizationChart"/>
    <dgm:cxn modelId="{8146FD08-1DA7-4B72-9022-7BC4381886EF}" type="presParOf" srcId="{34AE3D13-3557-4CB3-AA10-C53BF5BAF10B}" destId="{1281CA13-AD6A-4C34-BC67-B84A865AE02F}" srcOrd="0" destOrd="0" presId="urn:microsoft.com/office/officeart/2009/3/layout/HorizontalOrganizationChart"/>
    <dgm:cxn modelId="{252D6AFE-EFBD-47D8-9D84-F1298E38B67A}" type="presParOf" srcId="{1281CA13-AD6A-4C34-BC67-B84A865AE02F}" destId="{4D0F25DD-2E0B-4DEA-8087-2E03736DED63}" srcOrd="0" destOrd="0" presId="urn:microsoft.com/office/officeart/2009/3/layout/HorizontalOrganizationChart"/>
    <dgm:cxn modelId="{4072AD27-F229-4EE3-90D9-035CF1AC90FB}" type="presParOf" srcId="{1281CA13-AD6A-4C34-BC67-B84A865AE02F}" destId="{237734FF-8304-4687-9129-B9E7FF574922}" srcOrd="1" destOrd="0" presId="urn:microsoft.com/office/officeart/2009/3/layout/HorizontalOrganizationChart"/>
    <dgm:cxn modelId="{C6E64264-2D17-44DF-A1B8-1D0283FADC78}" type="presParOf" srcId="{34AE3D13-3557-4CB3-AA10-C53BF5BAF10B}" destId="{4A53E4C4-C4D5-4C5E-BF8F-607895EC411E}" srcOrd="1" destOrd="0" presId="urn:microsoft.com/office/officeart/2009/3/layout/HorizontalOrganizationChart"/>
    <dgm:cxn modelId="{41F1C257-E893-4829-929F-42355D4475E3}" type="presParOf" srcId="{34AE3D13-3557-4CB3-AA10-C53BF5BAF10B}" destId="{617DA09B-F148-411F-9742-101C065217BA}" srcOrd="2" destOrd="0" presId="urn:microsoft.com/office/officeart/2009/3/layout/HorizontalOrganizationChart"/>
    <dgm:cxn modelId="{6E8375B9-512C-48FB-959D-32F7C45ACE7E}" type="presParOf" srcId="{08D05EE8-7568-453F-9782-606DFBAFF7B8}" destId="{3E87C1B0-1E2A-431E-B96D-42218ABAFFF6}" srcOrd="6" destOrd="0" presId="urn:microsoft.com/office/officeart/2009/3/layout/HorizontalOrganizationChart"/>
    <dgm:cxn modelId="{55599270-DBD0-4F0D-8EEC-2F785B2DD829}" type="presParOf" srcId="{08D05EE8-7568-453F-9782-606DFBAFF7B8}" destId="{7E751A95-295B-43E4-BDFC-E0F6222D0F67}" srcOrd="7" destOrd="0" presId="urn:microsoft.com/office/officeart/2009/3/layout/HorizontalOrganizationChart"/>
    <dgm:cxn modelId="{F1A18798-4FBE-42FF-9220-68EAAD53B888}" type="presParOf" srcId="{7E751A95-295B-43E4-BDFC-E0F6222D0F67}" destId="{13774A5D-18C5-4BA8-B680-18473C058AAA}" srcOrd="0" destOrd="0" presId="urn:microsoft.com/office/officeart/2009/3/layout/HorizontalOrganizationChart"/>
    <dgm:cxn modelId="{ECC5B1A7-06B5-4A62-A8E0-BF0796C78E7D}" type="presParOf" srcId="{13774A5D-18C5-4BA8-B680-18473C058AAA}" destId="{A077736D-CCAC-4820-9E80-620E3641BCDD}" srcOrd="0" destOrd="0" presId="urn:microsoft.com/office/officeart/2009/3/layout/HorizontalOrganizationChart"/>
    <dgm:cxn modelId="{C5C5A1E5-86A7-40B7-B9FB-FBAF511611C5}" type="presParOf" srcId="{13774A5D-18C5-4BA8-B680-18473C058AAA}" destId="{C82D8FE3-FA9C-48C5-AB94-FF3EC0CB555E}" srcOrd="1" destOrd="0" presId="urn:microsoft.com/office/officeart/2009/3/layout/HorizontalOrganizationChart"/>
    <dgm:cxn modelId="{14BA8D76-9264-4B05-A894-4C264D5DDD17}" type="presParOf" srcId="{7E751A95-295B-43E4-BDFC-E0F6222D0F67}" destId="{1D1DE8ED-CB0D-490A-B18B-1DEA7A922692}" srcOrd="1" destOrd="0" presId="urn:microsoft.com/office/officeart/2009/3/layout/HorizontalOrganizationChart"/>
    <dgm:cxn modelId="{944D2EF8-D199-4060-A8BE-682C0A50AC61}" type="presParOf" srcId="{7E751A95-295B-43E4-BDFC-E0F6222D0F67}" destId="{86A3FD2D-77E5-4EB0-83A6-8A8613190CF2}" srcOrd="2" destOrd="0" presId="urn:microsoft.com/office/officeart/2009/3/layout/HorizontalOrganizationChart"/>
    <dgm:cxn modelId="{A23443F0-C8CD-4323-B63E-E917DF44C8F4}" type="presParOf" srcId="{6F16EF75-D41E-4539-AE15-766768DEB637}" destId="{CB8C422F-5322-4330-8D46-DFCA744D9CE2}" srcOrd="2" destOrd="0" presId="urn:microsoft.com/office/officeart/2009/3/layout/HorizontalOrganizationChart"/>
    <dgm:cxn modelId="{3837EC94-8ECB-4043-A377-B80698B91506}" type="presParOf" srcId="{CB8C422F-5322-4330-8D46-DFCA744D9CE2}" destId="{CF47F3C2-52E7-4BA6-A694-D55F034D2D6A}" srcOrd="0" destOrd="0" presId="urn:microsoft.com/office/officeart/2009/3/layout/HorizontalOrganizationChart"/>
    <dgm:cxn modelId="{7A85FE03-1A3B-41DB-9725-E399AC9A7CB9}" type="presParOf" srcId="{CB8C422F-5322-4330-8D46-DFCA744D9CE2}" destId="{80357A92-B21C-417F-A4D6-AAE290384B6E}" srcOrd="1" destOrd="0" presId="urn:microsoft.com/office/officeart/2009/3/layout/HorizontalOrganizationChart"/>
    <dgm:cxn modelId="{3547D7D2-35F1-40F5-BB0C-96533794BB6D}" type="presParOf" srcId="{80357A92-B21C-417F-A4D6-AAE290384B6E}" destId="{E4DC6694-B27C-4770-8F86-CDEF7989ECBA}" srcOrd="0" destOrd="0" presId="urn:microsoft.com/office/officeart/2009/3/layout/HorizontalOrganizationChart"/>
    <dgm:cxn modelId="{8BB5A77C-5FB2-465A-A8DB-C01CF1130116}" type="presParOf" srcId="{E4DC6694-B27C-4770-8F86-CDEF7989ECBA}" destId="{0ABDB15F-81D2-4015-9795-11A77B5CF5DD}" srcOrd="0" destOrd="0" presId="urn:microsoft.com/office/officeart/2009/3/layout/HorizontalOrganizationChart"/>
    <dgm:cxn modelId="{A4DA8823-BC39-4AB8-AF09-83D9C3768BCA}" type="presParOf" srcId="{E4DC6694-B27C-4770-8F86-CDEF7989ECBA}" destId="{CC7950D1-B9C4-406D-90FB-DE5E5652B954}" srcOrd="1" destOrd="0" presId="urn:microsoft.com/office/officeart/2009/3/layout/HorizontalOrganizationChart"/>
    <dgm:cxn modelId="{57C18DE4-3254-4D55-AB8A-F1926CCBCFB1}" type="presParOf" srcId="{80357A92-B21C-417F-A4D6-AAE290384B6E}" destId="{CE7F87FB-45AD-4789-A254-1A0FF9EF773C}" srcOrd="1" destOrd="0" presId="urn:microsoft.com/office/officeart/2009/3/layout/HorizontalOrganizationChart"/>
    <dgm:cxn modelId="{D15A2BE8-4C2A-441E-B213-E907B980D73C}" type="presParOf" srcId="{80357A92-B21C-417F-A4D6-AAE290384B6E}" destId="{AB5A58F7-C1DD-4592-9EFF-8A967224A7B1}" srcOrd="2" destOrd="0" presId="urn:microsoft.com/office/officeart/2009/3/layout/HorizontalOrganizationChart"/>
    <dgm:cxn modelId="{9D89E423-CEBE-4D64-A11D-50FF0655CE7D}" type="presParOf" srcId="{9B83E219-ADB4-4F58-9C2B-71755065C204}" destId="{0A2555DF-3E4D-46B9-B7B7-1175566B5C1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Pete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Plant Operations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75643EB2-5089-4B81-BF32-A7C3B939F6E4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Missy Trent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</a:t>
          </a:r>
        </a:p>
      </dgm:t>
    </dgm:pt>
    <dgm:pt modelId="{A3AD0780-C6BE-43F8-9C0B-66BC7EE11C77}" type="parTrans" cxnId="{5D6F6A3C-29B9-45D0-9221-A0F62FABCDA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FBD5FF6-9EC6-4E12-B3CF-D7E00E89C291}" type="sibTrans" cxnId="{5D6F6A3C-29B9-45D0-9221-A0F62FABCDA0}">
      <dgm:prSet/>
      <dgm:spPr/>
      <dgm:t>
        <a:bodyPr/>
        <a:lstStyle/>
        <a:p>
          <a:endParaRPr lang="en-US"/>
        </a:p>
      </dgm:t>
    </dgm:pt>
    <dgm:pt modelId="{54466F47-9D80-4549-B2E5-6EFCC19331E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James Todd Church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Mail &amp; Inventory Clerk</a:t>
          </a:r>
        </a:p>
      </dgm:t>
    </dgm:pt>
    <dgm:pt modelId="{B03A10BC-16F1-4111-91BF-C77DB5893785}" type="parTrans" cxnId="{7E12488E-B0D1-4841-86E9-E8DA49588CB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CD97098-D187-46FA-B7CF-7EF4708A888F}" type="sibTrans" cxnId="{7E12488E-B0D1-4841-86E9-E8DA49588CB1}">
      <dgm:prSet/>
      <dgm:spPr/>
      <dgm:t>
        <a:bodyPr/>
        <a:lstStyle/>
        <a:p>
          <a:endParaRPr lang="en-US"/>
        </a:p>
      </dgm:t>
    </dgm:pt>
    <dgm:pt modelId="{95E44C05-35A9-4BD7-BE1F-8152F84C91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Brian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Environmental Health &amp; Safety</a:t>
          </a:r>
        </a:p>
      </dgm:t>
    </dgm:pt>
    <dgm:pt modelId="{B071062B-2CD0-49CC-AEF9-3BCDE0592F38}" type="parTrans" cxnId="{F222F301-5E6F-4708-8EAD-B71C432F458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5A3548-1CE2-4BA3-9C65-9E41D498C0CA}" type="sibTrans" cxnId="{F222F301-5E6F-4708-8EAD-B71C432F458A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Kris Lett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Plant Operations &amp; Maintenance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CC1DDFD7-6DF6-4992-A392-FD8C278E1D2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Lorie Fulton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Grounds &amp; Custodial Services</a:t>
          </a:r>
        </a:p>
      </dgm:t>
    </dgm:pt>
    <dgm:pt modelId="{D0E42C28-338D-4B75-B687-4B5B9093218D}" type="parTrans" cxnId="{6486CB8D-6FDB-4C4A-A649-A1DC213F1C1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FF6967D-2F3F-43B4-AD28-50A8E8F73362}" type="sibTrans" cxnId="{6486CB8D-6FDB-4C4A-A649-A1DC213F1C12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83E219-ADB4-4F58-9C2B-71755065C204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BB6828AB-5538-458B-ACC6-2034CF0CE8D5}" type="pres">
      <dgm:prSet presAssocID="{3066FEDF-F236-47F1-9D7B-AB13AF680D72}" presName="rootComposite1" presStyleCnt="0"/>
      <dgm:spPr/>
    </dgm:pt>
    <dgm:pt modelId="{EC98A8C3-96B1-4E0B-9342-568B73CCF320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73135229-99C9-478D-82F0-C800CAABF004}" type="pres">
      <dgm:prSet presAssocID="{3066FEDF-F236-47F1-9D7B-AB13AF680D72}" presName="rootConnector1" presStyleLbl="node1" presStyleIdx="0" presStyleCnt="0"/>
      <dgm:spPr/>
    </dgm:pt>
    <dgm:pt modelId="{E7F2E7D5-A87F-4B25-AD5A-78F7E69947C4}" type="pres">
      <dgm:prSet presAssocID="{3066FEDF-F236-47F1-9D7B-AB13AF680D72}" presName="hierChild2" presStyleCnt="0"/>
      <dgm:spPr/>
    </dgm:pt>
    <dgm:pt modelId="{2F25FF7B-0F4F-4AB8-983A-B90918F798A4}" type="pres">
      <dgm:prSet presAssocID="{0987A9EF-1413-4D0E-846E-8D2A72DD3349}" presName="Name64" presStyleLbl="parChTrans1D2" presStyleIdx="0" presStyleCnt="1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2" presStyleIdx="0" presStyleCnt="1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2" presStyleIdx="0" presStyleCnt="1"/>
      <dgm:spPr/>
    </dgm:pt>
    <dgm:pt modelId="{08D05EE8-7568-453F-9782-606DFBAFF7B8}" type="pres">
      <dgm:prSet presAssocID="{55C75BFB-68DC-4AFC-BB1A-76A1D1D58139}" presName="hierChild4" presStyleCnt="0"/>
      <dgm:spPr/>
    </dgm:pt>
    <dgm:pt modelId="{84186330-AF53-4E02-A33F-812ABC8E25FD}" type="pres">
      <dgm:prSet presAssocID="{B03A10BC-16F1-4111-91BF-C77DB5893785}" presName="Name64" presStyleLbl="parChTrans1D3" presStyleIdx="0" presStyleCnt="5"/>
      <dgm:spPr/>
    </dgm:pt>
    <dgm:pt modelId="{D02EEE8D-1770-4D97-8C22-C5DE4644FE3C}" type="pres">
      <dgm:prSet presAssocID="{54466F47-9D80-4549-B2E5-6EFCC19331EA}" presName="hierRoot2" presStyleCnt="0">
        <dgm:presLayoutVars>
          <dgm:hierBranch val="init"/>
        </dgm:presLayoutVars>
      </dgm:prSet>
      <dgm:spPr/>
    </dgm:pt>
    <dgm:pt modelId="{92B8BFED-E30E-4258-95AB-8EAEECEFFF2E}" type="pres">
      <dgm:prSet presAssocID="{54466F47-9D80-4549-B2E5-6EFCC19331EA}" presName="rootComposite" presStyleCnt="0"/>
      <dgm:spPr/>
    </dgm:pt>
    <dgm:pt modelId="{F29EF0DE-A108-42B9-A033-3FF662D6F3D9}" type="pres">
      <dgm:prSet presAssocID="{54466F47-9D80-4549-B2E5-6EFCC19331EA}" presName="rootText" presStyleLbl="node3" presStyleIdx="0" presStyleCnt="4">
        <dgm:presLayoutVars>
          <dgm:chPref val="3"/>
        </dgm:presLayoutVars>
      </dgm:prSet>
      <dgm:spPr/>
    </dgm:pt>
    <dgm:pt modelId="{F1E73B43-8911-4AB4-9234-2CF8F4FF460D}" type="pres">
      <dgm:prSet presAssocID="{54466F47-9D80-4549-B2E5-6EFCC19331EA}" presName="rootConnector" presStyleLbl="node3" presStyleIdx="0" presStyleCnt="4"/>
      <dgm:spPr/>
    </dgm:pt>
    <dgm:pt modelId="{4009DF0B-FCDE-4821-8321-00339033AA28}" type="pres">
      <dgm:prSet presAssocID="{54466F47-9D80-4549-B2E5-6EFCC19331EA}" presName="hierChild4" presStyleCnt="0"/>
      <dgm:spPr/>
    </dgm:pt>
    <dgm:pt modelId="{8F48DE0D-6C10-4CCC-8F84-2A24EAB5EA21}" type="pres">
      <dgm:prSet presAssocID="{54466F47-9D80-4549-B2E5-6EFCC19331EA}" presName="hierChild5" presStyleCnt="0"/>
      <dgm:spPr/>
    </dgm:pt>
    <dgm:pt modelId="{FA1021EE-4935-4A16-AED4-2BBF3971A7C0}" type="pres">
      <dgm:prSet presAssocID="{B071062B-2CD0-49CC-AEF9-3BCDE0592F38}" presName="Name64" presStyleLbl="parChTrans1D3" presStyleIdx="1" presStyleCnt="5"/>
      <dgm:spPr/>
    </dgm:pt>
    <dgm:pt modelId="{1BB90AFA-994D-4C98-976C-6E0ECBD8BAA6}" type="pres">
      <dgm:prSet presAssocID="{95E44C05-35A9-4BD7-BE1F-8152F84C91F2}" presName="hierRoot2" presStyleCnt="0">
        <dgm:presLayoutVars>
          <dgm:hierBranch val="init"/>
        </dgm:presLayoutVars>
      </dgm:prSet>
      <dgm:spPr/>
    </dgm:pt>
    <dgm:pt modelId="{25410061-08E0-4816-9464-B316BC7759AE}" type="pres">
      <dgm:prSet presAssocID="{95E44C05-35A9-4BD7-BE1F-8152F84C91F2}" presName="rootComposite" presStyleCnt="0"/>
      <dgm:spPr/>
    </dgm:pt>
    <dgm:pt modelId="{F34BE3B4-DBEF-4370-89C0-10BC2E8845F7}" type="pres">
      <dgm:prSet presAssocID="{95E44C05-35A9-4BD7-BE1F-8152F84C91F2}" presName="rootText" presStyleLbl="node3" presStyleIdx="1" presStyleCnt="4">
        <dgm:presLayoutVars>
          <dgm:chPref val="3"/>
        </dgm:presLayoutVars>
      </dgm:prSet>
      <dgm:spPr/>
    </dgm:pt>
    <dgm:pt modelId="{4A0E8537-FDE9-49F7-B318-DB98898AFB3F}" type="pres">
      <dgm:prSet presAssocID="{95E44C05-35A9-4BD7-BE1F-8152F84C91F2}" presName="rootConnector" presStyleLbl="node3" presStyleIdx="1" presStyleCnt="4"/>
      <dgm:spPr/>
    </dgm:pt>
    <dgm:pt modelId="{51CE7B7C-8FDA-45AF-AC41-F20CD97A2193}" type="pres">
      <dgm:prSet presAssocID="{95E44C05-35A9-4BD7-BE1F-8152F84C91F2}" presName="hierChild4" presStyleCnt="0"/>
      <dgm:spPr/>
    </dgm:pt>
    <dgm:pt modelId="{C2685B5D-1401-48EC-98A7-AF594D69AB73}" type="pres">
      <dgm:prSet presAssocID="{95E44C05-35A9-4BD7-BE1F-8152F84C91F2}" presName="hierChild5" presStyleCnt="0"/>
      <dgm:spPr/>
    </dgm:pt>
    <dgm:pt modelId="{4C5C621B-E047-47A1-84AA-3895B5226B0B}" type="pres">
      <dgm:prSet presAssocID="{F90FA987-D1FC-45D4-B84D-63FF77CBC3D2}" presName="Name64" presStyleLbl="parChTrans1D3" presStyleIdx="2" presStyleCnt="5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3" presStyleIdx="2" presStyleCnt="4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3" presStyleIdx="2" presStyleCnt="4"/>
      <dgm:spPr/>
    </dgm:pt>
    <dgm:pt modelId="{4A53E4C4-C4D5-4C5E-BF8F-607895EC411E}" type="pres">
      <dgm:prSet presAssocID="{B231FA07-E3AD-468A-A8A6-A8F34AB9EDFB}" presName="hierChild4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3E87C1B0-1E2A-431E-B96D-42218ABAFFF6}" type="pres">
      <dgm:prSet presAssocID="{D0E42C28-338D-4B75-B687-4B5B9093218D}" presName="Name64" presStyleLbl="parChTrans1D3" presStyleIdx="3" presStyleCnt="5"/>
      <dgm:spPr/>
    </dgm:pt>
    <dgm:pt modelId="{7E751A95-295B-43E4-BDFC-E0F6222D0F67}" type="pres">
      <dgm:prSet presAssocID="{CC1DDFD7-6DF6-4992-A392-FD8C278E1D2C}" presName="hierRoot2" presStyleCnt="0">
        <dgm:presLayoutVars>
          <dgm:hierBranch val="init"/>
        </dgm:presLayoutVars>
      </dgm:prSet>
      <dgm:spPr/>
    </dgm:pt>
    <dgm:pt modelId="{13774A5D-18C5-4BA8-B680-18473C058AAA}" type="pres">
      <dgm:prSet presAssocID="{CC1DDFD7-6DF6-4992-A392-FD8C278E1D2C}" presName="rootComposite" presStyleCnt="0"/>
      <dgm:spPr/>
    </dgm:pt>
    <dgm:pt modelId="{A077736D-CCAC-4820-9E80-620E3641BCDD}" type="pres">
      <dgm:prSet presAssocID="{CC1DDFD7-6DF6-4992-A392-FD8C278E1D2C}" presName="rootText" presStyleLbl="node3" presStyleIdx="3" presStyleCnt="4">
        <dgm:presLayoutVars>
          <dgm:chPref val="3"/>
        </dgm:presLayoutVars>
      </dgm:prSet>
      <dgm:spPr/>
    </dgm:pt>
    <dgm:pt modelId="{C82D8FE3-FA9C-48C5-AB94-FF3EC0CB555E}" type="pres">
      <dgm:prSet presAssocID="{CC1DDFD7-6DF6-4992-A392-FD8C278E1D2C}" presName="rootConnector" presStyleLbl="node3" presStyleIdx="3" presStyleCnt="4"/>
      <dgm:spPr/>
    </dgm:pt>
    <dgm:pt modelId="{1D1DE8ED-CB0D-490A-B18B-1DEA7A922692}" type="pres">
      <dgm:prSet presAssocID="{CC1DDFD7-6DF6-4992-A392-FD8C278E1D2C}" presName="hierChild4" presStyleCnt="0"/>
      <dgm:spPr/>
    </dgm:pt>
    <dgm:pt modelId="{86A3FD2D-77E5-4EB0-83A6-8A8613190CF2}" type="pres">
      <dgm:prSet presAssocID="{CC1DDFD7-6DF6-4992-A392-FD8C278E1D2C}" presName="hierChild5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CF47F3C2-52E7-4BA6-A694-D55F034D2D6A}" type="pres">
      <dgm:prSet presAssocID="{A3AD0780-C6BE-43F8-9C0B-66BC7EE11C77}" presName="Name115" presStyleLbl="parChTrans1D3" presStyleIdx="4" presStyleCnt="5"/>
      <dgm:spPr/>
    </dgm:pt>
    <dgm:pt modelId="{80357A92-B21C-417F-A4D6-AAE290384B6E}" type="pres">
      <dgm:prSet presAssocID="{75643EB2-5089-4B81-BF32-A7C3B939F6E4}" presName="hierRoot3" presStyleCnt="0">
        <dgm:presLayoutVars>
          <dgm:hierBranch val="init"/>
        </dgm:presLayoutVars>
      </dgm:prSet>
      <dgm:spPr/>
    </dgm:pt>
    <dgm:pt modelId="{E4DC6694-B27C-4770-8F86-CDEF7989ECBA}" type="pres">
      <dgm:prSet presAssocID="{75643EB2-5089-4B81-BF32-A7C3B939F6E4}" presName="rootComposite3" presStyleCnt="0"/>
      <dgm:spPr/>
    </dgm:pt>
    <dgm:pt modelId="{0ABDB15F-81D2-4015-9795-11A77B5CF5DD}" type="pres">
      <dgm:prSet presAssocID="{75643EB2-5089-4B81-BF32-A7C3B939F6E4}" presName="rootText3" presStyleLbl="asst2" presStyleIdx="0" presStyleCnt="1">
        <dgm:presLayoutVars>
          <dgm:chPref val="3"/>
        </dgm:presLayoutVars>
      </dgm:prSet>
      <dgm:spPr/>
    </dgm:pt>
    <dgm:pt modelId="{CC7950D1-B9C4-406D-90FB-DE5E5652B954}" type="pres">
      <dgm:prSet presAssocID="{75643EB2-5089-4B81-BF32-A7C3B939F6E4}" presName="rootConnector3" presStyleLbl="asst2" presStyleIdx="0" presStyleCnt="1"/>
      <dgm:spPr/>
    </dgm:pt>
    <dgm:pt modelId="{CE7F87FB-45AD-4789-A254-1A0FF9EF773C}" type="pres">
      <dgm:prSet presAssocID="{75643EB2-5089-4B81-BF32-A7C3B939F6E4}" presName="hierChild6" presStyleCnt="0"/>
      <dgm:spPr/>
    </dgm:pt>
    <dgm:pt modelId="{AB5A58F7-C1DD-4592-9EFF-8A967224A7B1}" type="pres">
      <dgm:prSet presAssocID="{75643EB2-5089-4B81-BF32-A7C3B939F6E4}" presName="hierChild7" presStyleCnt="0"/>
      <dgm:spPr/>
    </dgm:pt>
    <dgm:pt modelId="{0A2555DF-3E4D-46B9-B7B7-1175566B5C11}" type="pres">
      <dgm:prSet presAssocID="{3066FEDF-F236-47F1-9D7B-AB13AF680D72}" presName="hierChild3" presStyleCnt="0"/>
      <dgm:spPr/>
    </dgm:pt>
  </dgm:ptLst>
  <dgm:cxnLst>
    <dgm:cxn modelId="{F222F301-5E6F-4708-8EAD-B71C432F458A}" srcId="{55C75BFB-68DC-4AFC-BB1A-76A1D1D58139}" destId="{95E44C05-35A9-4BD7-BE1F-8152F84C91F2}" srcOrd="2" destOrd="0" parTransId="{B071062B-2CD0-49CC-AEF9-3BCDE0592F38}" sibTransId="{B15A3548-1CE2-4BA3-9C65-9E41D498C0CA}"/>
    <dgm:cxn modelId="{9EFF6202-8A51-4F4D-97B7-B171AEE6100F}" type="presOf" srcId="{0987A9EF-1413-4D0E-846E-8D2A72DD3349}" destId="{2F25FF7B-0F4F-4AB8-983A-B90918F798A4}" srcOrd="0" destOrd="0" presId="urn:microsoft.com/office/officeart/2009/3/layout/HorizontalOrganizationChart"/>
    <dgm:cxn modelId="{24E4101F-65F2-4D40-A118-0D735201E3E2}" type="presOf" srcId="{54466F47-9D80-4549-B2E5-6EFCC19331EA}" destId="{F1E73B43-8911-4AB4-9234-2CF8F4FF460D}" srcOrd="1" destOrd="0" presId="urn:microsoft.com/office/officeart/2009/3/layout/HorizontalOrganizationChart"/>
    <dgm:cxn modelId="{8ADB8E27-5C77-4E73-A8DB-5A145E6C4B27}" type="presOf" srcId="{54466F47-9D80-4549-B2E5-6EFCC19331EA}" destId="{F29EF0DE-A108-42B9-A033-3FF662D6F3D9}" srcOrd="0" destOrd="0" presId="urn:microsoft.com/office/officeart/2009/3/layout/HorizontalOrganizationChart"/>
    <dgm:cxn modelId="{5D6F6A3C-29B9-45D0-9221-A0F62FABCDA0}" srcId="{55C75BFB-68DC-4AFC-BB1A-76A1D1D58139}" destId="{75643EB2-5089-4B81-BF32-A7C3B939F6E4}" srcOrd="0" destOrd="0" parTransId="{A3AD0780-C6BE-43F8-9C0B-66BC7EE11C77}" sibTransId="{9FBD5FF6-9EC6-4E12-B3CF-D7E00E89C291}"/>
    <dgm:cxn modelId="{9263C73F-2F19-4DFD-BAE1-C2F50B8EA078}" type="presOf" srcId="{CC1DDFD7-6DF6-4992-A392-FD8C278E1D2C}" destId="{A077736D-CCAC-4820-9E80-620E3641BCDD}" srcOrd="0" destOrd="0" presId="urn:microsoft.com/office/officeart/2009/3/layout/HorizontalOrganizationChart"/>
    <dgm:cxn modelId="{0ACEDB5E-960F-45F7-A1FA-2656ECE58644}" type="presOf" srcId="{B231FA07-E3AD-468A-A8A6-A8F34AB9EDFB}" destId="{4D0F25DD-2E0B-4DEA-8087-2E03736DED63}" srcOrd="0" destOrd="0" presId="urn:microsoft.com/office/officeart/2009/3/layout/HorizontalOrganizationChart"/>
    <dgm:cxn modelId="{C0F69067-206B-4FA5-95DE-1AF37B6A3E3E}" type="presOf" srcId="{B071062B-2CD0-49CC-AEF9-3BCDE0592F38}" destId="{FA1021EE-4935-4A16-AED4-2BBF3971A7C0}" srcOrd="0" destOrd="0" presId="urn:microsoft.com/office/officeart/2009/3/layout/HorizontalOrganizationChart"/>
    <dgm:cxn modelId="{559C346A-C69A-4B78-9218-8924F3BB9886}" type="presOf" srcId="{A3AD0780-C6BE-43F8-9C0B-66BC7EE11C77}" destId="{CF47F3C2-52E7-4BA6-A694-D55F034D2D6A}" srcOrd="0" destOrd="0" presId="urn:microsoft.com/office/officeart/2009/3/layout/HorizontalOrganizationChart"/>
    <dgm:cxn modelId="{56F1796F-BFB2-4F97-8734-6DCAB1E8EEC9}" type="presOf" srcId="{95E44C05-35A9-4BD7-BE1F-8152F84C91F2}" destId="{F34BE3B4-DBEF-4370-89C0-10BC2E8845F7}" srcOrd="0" destOrd="0" presId="urn:microsoft.com/office/officeart/2009/3/layout/HorizontalOrganizationChart"/>
    <dgm:cxn modelId="{C2A1DB55-DAD4-4081-B3FB-87558BF0046E}" type="presOf" srcId="{F90FA987-D1FC-45D4-B84D-63FF77CBC3D2}" destId="{4C5C621B-E047-47A1-84AA-3895B5226B0B}" srcOrd="0" destOrd="0" presId="urn:microsoft.com/office/officeart/2009/3/layout/HorizontalOrganizationChart"/>
    <dgm:cxn modelId="{BAD4557B-528F-448E-8485-B7C708C25747}" type="presOf" srcId="{CC1DDFD7-6DF6-4992-A392-FD8C278E1D2C}" destId="{C82D8FE3-FA9C-48C5-AB94-FF3EC0CB555E}" srcOrd="1" destOrd="0" presId="urn:microsoft.com/office/officeart/2009/3/layout/HorizontalOrganizationChart"/>
    <dgm:cxn modelId="{3282947E-36D2-4D59-BAAC-A35F9CFFDA6A}" type="presOf" srcId="{55C75BFB-68DC-4AFC-BB1A-76A1D1D58139}" destId="{BDC4701B-9C61-41C2-8412-F4A5BFEAD875}" srcOrd="0" destOrd="0" presId="urn:microsoft.com/office/officeart/2009/3/layout/HorizontalOrganizationChart"/>
    <dgm:cxn modelId="{176D2982-1C69-4C0C-A178-8D17C9BD9034}" type="presOf" srcId="{3066FEDF-F236-47F1-9D7B-AB13AF680D72}" destId="{73135229-99C9-478D-82F0-C800CAABF004}" srcOrd="1" destOrd="0" presId="urn:microsoft.com/office/officeart/2009/3/layout/HorizontalOrganizationChart"/>
    <dgm:cxn modelId="{6486CB8D-6FDB-4C4A-A649-A1DC213F1C12}" srcId="{55C75BFB-68DC-4AFC-BB1A-76A1D1D58139}" destId="{CC1DDFD7-6DF6-4992-A392-FD8C278E1D2C}" srcOrd="4" destOrd="0" parTransId="{D0E42C28-338D-4B75-B687-4B5B9093218D}" sibTransId="{BFF6967D-2F3F-43B4-AD28-50A8E8F73362}"/>
    <dgm:cxn modelId="{7E12488E-B0D1-4841-86E9-E8DA49588CB1}" srcId="{55C75BFB-68DC-4AFC-BB1A-76A1D1D58139}" destId="{54466F47-9D80-4549-B2E5-6EFCC19331EA}" srcOrd="1" destOrd="0" parTransId="{B03A10BC-16F1-4111-91BF-C77DB5893785}" sibTransId="{6CD97098-D187-46FA-B7CF-7EF4708A888F}"/>
    <dgm:cxn modelId="{C58AF991-4C9B-4858-85FC-0723B16894A9}" type="presOf" srcId="{B03A10BC-16F1-4111-91BF-C77DB5893785}" destId="{84186330-AF53-4E02-A33F-812ABC8E25FD}" srcOrd="0" destOrd="0" presId="urn:microsoft.com/office/officeart/2009/3/layout/HorizontalOrganizationChart"/>
    <dgm:cxn modelId="{49149992-0E7E-4EB6-A6D1-D1CC32093445}" type="presOf" srcId="{95E44C05-35A9-4BD7-BE1F-8152F84C91F2}" destId="{4A0E8537-FDE9-49F7-B318-DB98898AFB3F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6620F1BB-EC42-4B9E-82E9-4050A4E148DD}" type="presOf" srcId="{B231FA07-E3AD-468A-A8A6-A8F34AB9EDFB}" destId="{237734FF-8304-4687-9129-B9E7FF574922}" srcOrd="1" destOrd="0" presId="urn:microsoft.com/office/officeart/2009/3/layout/HorizontalOrganizationChart"/>
    <dgm:cxn modelId="{EBF900C9-DE1C-4EC1-815E-DA45640E8247}" type="presOf" srcId="{55C75BFB-68DC-4AFC-BB1A-76A1D1D58139}" destId="{CF63AB96-19A3-4E2C-9780-765A6F727BB2}" srcOrd="1" destOrd="0" presId="urn:microsoft.com/office/officeart/2009/3/layout/HorizontalOrganizationChart"/>
    <dgm:cxn modelId="{1BAD9FD0-7B27-44A5-A814-B7DC51FB7CD4}" type="presOf" srcId="{75643EB2-5089-4B81-BF32-A7C3B939F6E4}" destId="{CC7950D1-B9C4-406D-90FB-DE5E5652B954}" srcOrd="1" destOrd="0" presId="urn:microsoft.com/office/officeart/2009/3/layout/HorizontalOrganizationChart"/>
    <dgm:cxn modelId="{2B0F4AD6-493A-4D1D-8C1E-B8EC6F5DE678}" type="presOf" srcId="{75643EB2-5089-4B81-BF32-A7C3B939F6E4}" destId="{0ABDB15F-81D2-4015-9795-11A77B5CF5DD}" srcOrd="0" destOrd="0" presId="urn:microsoft.com/office/officeart/2009/3/layout/HorizontalOrganizationChart"/>
    <dgm:cxn modelId="{19918CD6-3C59-4D63-B4F9-30DB7174CDC8}" type="presOf" srcId="{D0E42C28-338D-4B75-B687-4B5B9093218D}" destId="{3E87C1B0-1E2A-431E-B96D-42218ABAFFF6}" srcOrd="0" destOrd="0" presId="urn:microsoft.com/office/officeart/2009/3/layout/HorizontalOrganizationChart"/>
    <dgm:cxn modelId="{07BDC3D7-6801-4DA3-993C-1AAD1CD84CF1}" srcId="{3066FEDF-F236-47F1-9D7B-AB13AF680D72}" destId="{55C75BFB-68DC-4AFC-BB1A-76A1D1D58139}" srcOrd="0" destOrd="0" parTransId="{0987A9EF-1413-4D0E-846E-8D2A72DD3349}" sibTransId="{5B0CC3C3-B34E-4B53-B96D-AA13EDE07C14}"/>
    <dgm:cxn modelId="{16EE47D9-19B5-415C-830A-36B4CF385ED8}" srcId="{55C75BFB-68DC-4AFC-BB1A-76A1D1D58139}" destId="{B231FA07-E3AD-468A-A8A6-A8F34AB9EDFB}" srcOrd="3" destOrd="0" parTransId="{F90FA987-D1FC-45D4-B84D-63FF77CBC3D2}" sibTransId="{3CAB0816-0981-4B44-B464-1852ED067CA4}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9ABC81F6-BD62-4BE6-BF98-BCFCB1FE891E}" type="presOf" srcId="{3066FEDF-F236-47F1-9D7B-AB13AF680D72}" destId="{EC98A8C3-96B1-4E0B-9342-568B73CCF320}" srcOrd="0" destOrd="0" presId="urn:microsoft.com/office/officeart/2009/3/layout/HorizontalOrganizationChart"/>
    <dgm:cxn modelId="{25FB6DE5-FEDC-44BE-8063-61C6011F0A52}" type="presParOf" srcId="{FC594519-ACA9-46B6-8694-8E174AC02840}" destId="{9B83E219-ADB4-4F58-9C2B-71755065C204}" srcOrd="0" destOrd="0" presId="urn:microsoft.com/office/officeart/2009/3/layout/HorizontalOrganizationChart"/>
    <dgm:cxn modelId="{AD98CE1E-1927-435A-A1B9-2AA57E48EE1F}" type="presParOf" srcId="{9B83E219-ADB4-4F58-9C2B-71755065C204}" destId="{BB6828AB-5538-458B-ACC6-2034CF0CE8D5}" srcOrd="0" destOrd="0" presId="urn:microsoft.com/office/officeart/2009/3/layout/HorizontalOrganizationChart"/>
    <dgm:cxn modelId="{B9777DE9-B492-42F4-B7D8-2D9D4F584670}" type="presParOf" srcId="{BB6828AB-5538-458B-ACC6-2034CF0CE8D5}" destId="{EC98A8C3-96B1-4E0B-9342-568B73CCF320}" srcOrd="0" destOrd="0" presId="urn:microsoft.com/office/officeart/2009/3/layout/HorizontalOrganizationChart"/>
    <dgm:cxn modelId="{6DF8F757-9710-4597-9DD8-6840DBAB67F6}" type="presParOf" srcId="{BB6828AB-5538-458B-ACC6-2034CF0CE8D5}" destId="{73135229-99C9-478D-82F0-C800CAABF004}" srcOrd="1" destOrd="0" presId="urn:microsoft.com/office/officeart/2009/3/layout/HorizontalOrganizationChart"/>
    <dgm:cxn modelId="{6DD55891-16A0-4B7D-8B89-BD7ADE9C8382}" type="presParOf" srcId="{9B83E219-ADB4-4F58-9C2B-71755065C204}" destId="{E7F2E7D5-A87F-4B25-AD5A-78F7E69947C4}" srcOrd="1" destOrd="0" presId="urn:microsoft.com/office/officeart/2009/3/layout/HorizontalOrganizationChart"/>
    <dgm:cxn modelId="{346C036E-A7DE-4F78-95DB-613D620AF8D3}" type="presParOf" srcId="{E7F2E7D5-A87F-4B25-AD5A-78F7E69947C4}" destId="{2F25FF7B-0F4F-4AB8-983A-B90918F798A4}" srcOrd="0" destOrd="0" presId="urn:microsoft.com/office/officeart/2009/3/layout/HorizontalOrganizationChart"/>
    <dgm:cxn modelId="{99F0CFA4-314C-4552-B0E7-4BAFA67D2F0E}" type="presParOf" srcId="{E7F2E7D5-A87F-4B25-AD5A-78F7E69947C4}" destId="{6F16EF75-D41E-4539-AE15-766768DEB637}" srcOrd="1" destOrd="0" presId="urn:microsoft.com/office/officeart/2009/3/layout/HorizontalOrganizationChart"/>
    <dgm:cxn modelId="{0B770B15-7272-4B4E-85B6-6D439C1A418C}" type="presParOf" srcId="{6F16EF75-D41E-4539-AE15-766768DEB637}" destId="{369C4439-F88C-4FD3-973E-B2A646F87BB5}" srcOrd="0" destOrd="0" presId="urn:microsoft.com/office/officeart/2009/3/layout/HorizontalOrganizationChart"/>
    <dgm:cxn modelId="{8BF1EF95-B1C2-4058-B9D5-61F6CA30EC20}" type="presParOf" srcId="{369C4439-F88C-4FD3-973E-B2A646F87BB5}" destId="{BDC4701B-9C61-41C2-8412-F4A5BFEAD875}" srcOrd="0" destOrd="0" presId="urn:microsoft.com/office/officeart/2009/3/layout/HorizontalOrganizationChart"/>
    <dgm:cxn modelId="{FD464247-BA4D-4084-A2B0-3BD171CE2036}" type="presParOf" srcId="{369C4439-F88C-4FD3-973E-B2A646F87BB5}" destId="{CF63AB96-19A3-4E2C-9780-765A6F727BB2}" srcOrd="1" destOrd="0" presId="urn:microsoft.com/office/officeart/2009/3/layout/HorizontalOrganizationChart"/>
    <dgm:cxn modelId="{E6178B54-90D4-4ECE-8CF0-FF225BF71ECF}" type="presParOf" srcId="{6F16EF75-D41E-4539-AE15-766768DEB637}" destId="{08D05EE8-7568-453F-9782-606DFBAFF7B8}" srcOrd="1" destOrd="0" presId="urn:microsoft.com/office/officeart/2009/3/layout/HorizontalOrganizationChart"/>
    <dgm:cxn modelId="{19006CBE-22EC-421A-A2BD-4F21F0EEF0DB}" type="presParOf" srcId="{08D05EE8-7568-453F-9782-606DFBAFF7B8}" destId="{84186330-AF53-4E02-A33F-812ABC8E25FD}" srcOrd="0" destOrd="0" presId="urn:microsoft.com/office/officeart/2009/3/layout/HorizontalOrganizationChart"/>
    <dgm:cxn modelId="{1A27053C-1394-444A-864E-47A81C06FAA9}" type="presParOf" srcId="{08D05EE8-7568-453F-9782-606DFBAFF7B8}" destId="{D02EEE8D-1770-4D97-8C22-C5DE4644FE3C}" srcOrd="1" destOrd="0" presId="urn:microsoft.com/office/officeart/2009/3/layout/HorizontalOrganizationChart"/>
    <dgm:cxn modelId="{7218BCEF-56A5-4FBF-A81B-50E3B1DF2D7D}" type="presParOf" srcId="{D02EEE8D-1770-4D97-8C22-C5DE4644FE3C}" destId="{92B8BFED-E30E-4258-95AB-8EAEECEFFF2E}" srcOrd="0" destOrd="0" presId="urn:microsoft.com/office/officeart/2009/3/layout/HorizontalOrganizationChart"/>
    <dgm:cxn modelId="{57D6B4BF-A2C4-4AF6-AFF2-90674B1486E1}" type="presParOf" srcId="{92B8BFED-E30E-4258-95AB-8EAEECEFFF2E}" destId="{F29EF0DE-A108-42B9-A033-3FF662D6F3D9}" srcOrd="0" destOrd="0" presId="urn:microsoft.com/office/officeart/2009/3/layout/HorizontalOrganizationChart"/>
    <dgm:cxn modelId="{7400212D-405B-4B59-AB18-3ED240E363FC}" type="presParOf" srcId="{92B8BFED-E30E-4258-95AB-8EAEECEFFF2E}" destId="{F1E73B43-8911-4AB4-9234-2CF8F4FF460D}" srcOrd="1" destOrd="0" presId="urn:microsoft.com/office/officeart/2009/3/layout/HorizontalOrganizationChart"/>
    <dgm:cxn modelId="{6D92DBF7-6BBD-45B5-BE51-B20070E71129}" type="presParOf" srcId="{D02EEE8D-1770-4D97-8C22-C5DE4644FE3C}" destId="{4009DF0B-FCDE-4821-8321-00339033AA28}" srcOrd="1" destOrd="0" presId="urn:microsoft.com/office/officeart/2009/3/layout/HorizontalOrganizationChart"/>
    <dgm:cxn modelId="{23D183D9-44E0-4AC2-8385-71D7314B4AD9}" type="presParOf" srcId="{D02EEE8D-1770-4D97-8C22-C5DE4644FE3C}" destId="{8F48DE0D-6C10-4CCC-8F84-2A24EAB5EA21}" srcOrd="2" destOrd="0" presId="urn:microsoft.com/office/officeart/2009/3/layout/HorizontalOrganizationChart"/>
    <dgm:cxn modelId="{6E21782C-3B68-4D1D-AC55-F6D5902AC698}" type="presParOf" srcId="{08D05EE8-7568-453F-9782-606DFBAFF7B8}" destId="{FA1021EE-4935-4A16-AED4-2BBF3971A7C0}" srcOrd="2" destOrd="0" presId="urn:microsoft.com/office/officeart/2009/3/layout/HorizontalOrganizationChart"/>
    <dgm:cxn modelId="{15C0E185-6294-4002-9FD1-70BBC94EB3FF}" type="presParOf" srcId="{08D05EE8-7568-453F-9782-606DFBAFF7B8}" destId="{1BB90AFA-994D-4C98-976C-6E0ECBD8BAA6}" srcOrd="3" destOrd="0" presId="urn:microsoft.com/office/officeart/2009/3/layout/HorizontalOrganizationChart"/>
    <dgm:cxn modelId="{8166F04A-5520-4D74-974C-53314708733C}" type="presParOf" srcId="{1BB90AFA-994D-4C98-976C-6E0ECBD8BAA6}" destId="{25410061-08E0-4816-9464-B316BC7759AE}" srcOrd="0" destOrd="0" presId="urn:microsoft.com/office/officeart/2009/3/layout/HorizontalOrganizationChart"/>
    <dgm:cxn modelId="{002EF739-4155-491E-99C6-64D9BFDD1745}" type="presParOf" srcId="{25410061-08E0-4816-9464-B316BC7759AE}" destId="{F34BE3B4-DBEF-4370-89C0-10BC2E8845F7}" srcOrd="0" destOrd="0" presId="urn:microsoft.com/office/officeart/2009/3/layout/HorizontalOrganizationChart"/>
    <dgm:cxn modelId="{BE314CD2-405C-472A-9D6C-306A86873FFF}" type="presParOf" srcId="{25410061-08E0-4816-9464-B316BC7759AE}" destId="{4A0E8537-FDE9-49F7-B318-DB98898AFB3F}" srcOrd="1" destOrd="0" presId="urn:microsoft.com/office/officeart/2009/3/layout/HorizontalOrganizationChart"/>
    <dgm:cxn modelId="{85BBD479-9E5F-4462-A130-8E3F18BABA19}" type="presParOf" srcId="{1BB90AFA-994D-4C98-976C-6E0ECBD8BAA6}" destId="{51CE7B7C-8FDA-45AF-AC41-F20CD97A2193}" srcOrd="1" destOrd="0" presId="urn:microsoft.com/office/officeart/2009/3/layout/HorizontalOrganizationChart"/>
    <dgm:cxn modelId="{9E36C7B4-B0DC-44EC-A0CA-5C952A941876}" type="presParOf" srcId="{1BB90AFA-994D-4C98-976C-6E0ECBD8BAA6}" destId="{C2685B5D-1401-48EC-98A7-AF594D69AB73}" srcOrd="2" destOrd="0" presId="urn:microsoft.com/office/officeart/2009/3/layout/HorizontalOrganizationChart"/>
    <dgm:cxn modelId="{7AA220F7-2FCA-4467-B476-726489E948B5}" type="presParOf" srcId="{08D05EE8-7568-453F-9782-606DFBAFF7B8}" destId="{4C5C621B-E047-47A1-84AA-3895B5226B0B}" srcOrd="4" destOrd="0" presId="urn:microsoft.com/office/officeart/2009/3/layout/HorizontalOrganizationChart"/>
    <dgm:cxn modelId="{FDB9C865-E6E8-4786-910D-DF745E2C50CA}" type="presParOf" srcId="{08D05EE8-7568-453F-9782-606DFBAFF7B8}" destId="{34AE3D13-3557-4CB3-AA10-C53BF5BAF10B}" srcOrd="5" destOrd="0" presId="urn:microsoft.com/office/officeart/2009/3/layout/HorizontalOrganizationChart"/>
    <dgm:cxn modelId="{8146FD08-1DA7-4B72-9022-7BC4381886EF}" type="presParOf" srcId="{34AE3D13-3557-4CB3-AA10-C53BF5BAF10B}" destId="{1281CA13-AD6A-4C34-BC67-B84A865AE02F}" srcOrd="0" destOrd="0" presId="urn:microsoft.com/office/officeart/2009/3/layout/HorizontalOrganizationChart"/>
    <dgm:cxn modelId="{252D6AFE-EFBD-47D8-9D84-F1298E38B67A}" type="presParOf" srcId="{1281CA13-AD6A-4C34-BC67-B84A865AE02F}" destId="{4D0F25DD-2E0B-4DEA-8087-2E03736DED63}" srcOrd="0" destOrd="0" presId="urn:microsoft.com/office/officeart/2009/3/layout/HorizontalOrganizationChart"/>
    <dgm:cxn modelId="{4072AD27-F229-4EE3-90D9-035CF1AC90FB}" type="presParOf" srcId="{1281CA13-AD6A-4C34-BC67-B84A865AE02F}" destId="{237734FF-8304-4687-9129-B9E7FF574922}" srcOrd="1" destOrd="0" presId="urn:microsoft.com/office/officeart/2009/3/layout/HorizontalOrganizationChart"/>
    <dgm:cxn modelId="{C6E64264-2D17-44DF-A1B8-1D0283FADC78}" type="presParOf" srcId="{34AE3D13-3557-4CB3-AA10-C53BF5BAF10B}" destId="{4A53E4C4-C4D5-4C5E-BF8F-607895EC411E}" srcOrd="1" destOrd="0" presId="urn:microsoft.com/office/officeart/2009/3/layout/HorizontalOrganizationChart"/>
    <dgm:cxn modelId="{41F1C257-E893-4829-929F-42355D4475E3}" type="presParOf" srcId="{34AE3D13-3557-4CB3-AA10-C53BF5BAF10B}" destId="{617DA09B-F148-411F-9742-101C065217BA}" srcOrd="2" destOrd="0" presId="urn:microsoft.com/office/officeart/2009/3/layout/HorizontalOrganizationChart"/>
    <dgm:cxn modelId="{6E8375B9-512C-48FB-959D-32F7C45ACE7E}" type="presParOf" srcId="{08D05EE8-7568-453F-9782-606DFBAFF7B8}" destId="{3E87C1B0-1E2A-431E-B96D-42218ABAFFF6}" srcOrd="6" destOrd="0" presId="urn:microsoft.com/office/officeart/2009/3/layout/HorizontalOrganizationChart"/>
    <dgm:cxn modelId="{55599270-DBD0-4F0D-8EEC-2F785B2DD829}" type="presParOf" srcId="{08D05EE8-7568-453F-9782-606DFBAFF7B8}" destId="{7E751A95-295B-43E4-BDFC-E0F6222D0F67}" srcOrd="7" destOrd="0" presId="urn:microsoft.com/office/officeart/2009/3/layout/HorizontalOrganizationChart"/>
    <dgm:cxn modelId="{F1A18798-4FBE-42FF-9220-68EAAD53B888}" type="presParOf" srcId="{7E751A95-295B-43E4-BDFC-E0F6222D0F67}" destId="{13774A5D-18C5-4BA8-B680-18473C058AAA}" srcOrd="0" destOrd="0" presId="urn:microsoft.com/office/officeart/2009/3/layout/HorizontalOrganizationChart"/>
    <dgm:cxn modelId="{ECC5B1A7-06B5-4A62-A8E0-BF0796C78E7D}" type="presParOf" srcId="{13774A5D-18C5-4BA8-B680-18473C058AAA}" destId="{A077736D-CCAC-4820-9E80-620E3641BCDD}" srcOrd="0" destOrd="0" presId="urn:microsoft.com/office/officeart/2009/3/layout/HorizontalOrganizationChart"/>
    <dgm:cxn modelId="{C5C5A1E5-86A7-40B7-B9FB-FBAF511611C5}" type="presParOf" srcId="{13774A5D-18C5-4BA8-B680-18473C058AAA}" destId="{C82D8FE3-FA9C-48C5-AB94-FF3EC0CB555E}" srcOrd="1" destOrd="0" presId="urn:microsoft.com/office/officeart/2009/3/layout/HorizontalOrganizationChart"/>
    <dgm:cxn modelId="{14BA8D76-9264-4B05-A894-4C264D5DDD17}" type="presParOf" srcId="{7E751A95-295B-43E4-BDFC-E0F6222D0F67}" destId="{1D1DE8ED-CB0D-490A-B18B-1DEA7A922692}" srcOrd="1" destOrd="0" presId="urn:microsoft.com/office/officeart/2009/3/layout/HorizontalOrganizationChart"/>
    <dgm:cxn modelId="{944D2EF8-D199-4060-A8BE-682C0A50AC61}" type="presParOf" srcId="{7E751A95-295B-43E4-BDFC-E0F6222D0F67}" destId="{86A3FD2D-77E5-4EB0-83A6-8A8613190CF2}" srcOrd="2" destOrd="0" presId="urn:microsoft.com/office/officeart/2009/3/layout/HorizontalOrganizationChart"/>
    <dgm:cxn modelId="{A23443F0-C8CD-4323-B63E-E917DF44C8F4}" type="presParOf" srcId="{6F16EF75-D41E-4539-AE15-766768DEB637}" destId="{CB8C422F-5322-4330-8D46-DFCA744D9CE2}" srcOrd="2" destOrd="0" presId="urn:microsoft.com/office/officeart/2009/3/layout/HorizontalOrganizationChart"/>
    <dgm:cxn modelId="{3837EC94-8ECB-4043-A377-B80698B91506}" type="presParOf" srcId="{CB8C422F-5322-4330-8D46-DFCA744D9CE2}" destId="{CF47F3C2-52E7-4BA6-A694-D55F034D2D6A}" srcOrd="0" destOrd="0" presId="urn:microsoft.com/office/officeart/2009/3/layout/HorizontalOrganizationChart"/>
    <dgm:cxn modelId="{7A85FE03-1A3B-41DB-9725-E399AC9A7CB9}" type="presParOf" srcId="{CB8C422F-5322-4330-8D46-DFCA744D9CE2}" destId="{80357A92-B21C-417F-A4D6-AAE290384B6E}" srcOrd="1" destOrd="0" presId="urn:microsoft.com/office/officeart/2009/3/layout/HorizontalOrganizationChart"/>
    <dgm:cxn modelId="{3547D7D2-35F1-40F5-BB0C-96533794BB6D}" type="presParOf" srcId="{80357A92-B21C-417F-A4D6-AAE290384B6E}" destId="{E4DC6694-B27C-4770-8F86-CDEF7989ECBA}" srcOrd="0" destOrd="0" presId="urn:microsoft.com/office/officeart/2009/3/layout/HorizontalOrganizationChart"/>
    <dgm:cxn modelId="{8BB5A77C-5FB2-465A-A8DB-C01CF1130116}" type="presParOf" srcId="{E4DC6694-B27C-4770-8F86-CDEF7989ECBA}" destId="{0ABDB15F-81D2-4015-9795-11A77B5CF5DD}" srcOrd="0" destOrd="0" presId="urn:microsoft.com/office/officeart/2009/3/layout/HorizontalOrganizationChart"/>
    <dgm:cxn modelId="{A4DA8823-BC39-4AB8-AF09-83D9C3768BCA}" type="presParOf" srcId="{E4DC6694-B27C-4770-8F86-CDEF7989ECBA}" destId="{CC7950D1-B9C4-406D-90FB-DE5E5652B954}" srcOrd="1" destOrd="0" presId="urn:microsoft.com/office/officeart/2009/3/layout/HorizontalOrganizationChart"/>
    <dgm:cxn modelId="{57C18DE4-3254-4D55-AB8A-F1926CCBCFB1}" type="presParOf" srcId="{80357A92-B21C-417F-A4D6-AAE290384B6E}" destId="{CE7F87FB-45AD-4789-A254-1A0FF9EF773C}" srcOrd="1" destOrd="0" presId="urn:microsoft.com/office/officeart/2009/3/layout/HorizontalOrganizationChart"/>
    <dgm:cxn modelId="{D15A2BE8-4C2A-441E-B213-E907B980D73C}" type="presParOf" srcId="{80357A92-B21C-417F-A4D6-AAE290384B6E}" destId="{AB5A58F7-C1DD-4592-9EFF-8A967224A7B1}" srcOrd="2" destOrd="0" presId="urn:microsoft.com/office/officeart/2009/3/layout/HorizontalOrganizationChart"/>
    <dgm:cxn modelId="{9D89E423-CEBE-4D64-A11D-50FF0655CE7D}" type="presParOf" srcId="{9B83E219-ADB4-4F58-9C2B-71755065C204}" destId="{0A2555DF-3E4D-46B9-B7B7-1175566B5C1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Pete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Plant Operations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Kris Lett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Plant Operations &amp; Maintenance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4E7CF5ED-4307-4696-8269-05EB6C3D25F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Electricians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Kevin Harrison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Scott Starling</a:t>
          </a:r>
        </a:p>
      </dgm:t>
    </dgm:pt>
    <dgm:pt modelId="{CDB0C77A-9BA4-4BA1-A9B2-B5FBB1A1F486}" type="parTrans" cxnId="{F19CD999-B9A9-4522-B0F1-68057C554F4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000331F-F611-4735-A656-488CB254CB8E}" type="sibTrans" cxnId="{F19CD999-B9A9-4522-B0F1-68057C554F40}">
      <dgm:prSet/>
      <dgm:spPr/>
      <dgm:t>
        <a:bodyPr/>
        <a:lstStyle/>
        <a:p>
          <a:endParaRPr lang="en-US"/>
        </a:p>
      </dgm:t>
    </dgm:pt>
    <dgm:pt modelId="{2A00F70C-CB07-4905-B5BC-94139B9BA19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HVAC Mechanics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Michael Bernard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Kevin Harrison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Zach McGinn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Joshua Roberts</a:t>
          </a:r>
        </a:p>
      </dgm:t>
    </dgm:pt>
    <dgm:pt modelId="{1C1D1185-4917-4C3D-9135-97B93E7E4730}" type="parTrans" cxnId="{D65A9811-64A9-4F18-BDA0-2E549A1ABD9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5B0E069-009A-4C95-A23E-AC1403FB460E}" type="sibTrans" cxnId="{D65A9811-64A9-4F18-BDA0-2E549A1ABD9A}">
      <dgm:prSet/>
      <dgm:spPr/>
      <dgm:t>
        <a:bodyPr/>
        <a:lstStyle/>
        <a:p>
          <a:endParaRPr lang="en-US"/>
        </a:p>
      </dgm:t>
    </dgm:pt>
    <dgm:pt modelId="{F3DB714A-3B99-4674-98F7-E3051A22BD7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Maintenance Mechanics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Chris Hodges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Brian Pitts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Randy Salyers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Sean Schmidt</a:t>
          </a:r>
        </a:p>
      </dgm:t>
    </dgm:pt>
    <dgm:pt modelId="{2BD6CD51-2F2C-4193-ABE7-D63848BB1F6E}" type="parTrans" cxnId="{DBA85A4A-C044-42B8-A874-52891C2F317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C3B3600-C93B-4A35-9BFB-62F759AAC946}" type="sibTrans" cxnId="{DBA85A4A-C044-42B8-A874-52891C2F317C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7C1F970-6AE7-49AA-915B-E023507ABA94}" type="pres">
      <dgm:prSet presAssocID="{55C75BFB-68DC-4AFC-BB1A-76A1D1D58139}" presName="hierRoot1" presStyleCnt="0">
        <dgm:presLayoutVars>
          <dgm:hierBranch val="init"/>
        </dgm:presLayoutVars>
      </dgm:prSet>
      <dgm:spPr/>
    </dgm:pt>
    <dgm:pt modelId="{1397D59E-C8A9-4D37-8768-AA6FBAA5360D}" type="pres">
      <dgm:prSet presAssocID="{55C75BFB-68DC-4AFC-BB1A-76A1D1D58139}" presName="rootComposite1" presStyleCnt="0"/>
      <dgm:spPr/>
    </dgm:pt>
    <dgm:pt modelId="{E955CCDB-C33D-4489-9B7C-382D7BCA9ABD}" type="pres">
      <dgm:prSet presAssocID="{55C75BFB-68DC-4AFC-BB1A-76A1D1D58139}" presName="rootText1" presStyleLbl="node0" presStyleIdx="0" presStyleCnt="1">
        <dgm:presLayoutVars>
          <dgm:chPref val="3"/>
        </dgm:presLayoutVars>
      </dgm:prSet>
      <dgm:spPr/>
    </dgm:pt>
    <dgm:pt modelId="{D48C5F37-3F64-4D0A-B3F7-B8CFD0461708}" type="pres">
      <dgm:prSet presAssocID="{55C75BFB-68DC-4AFC-BB1A-76A1D1D58139}" presName="rootConnector1" presStyleLbl="node1" presStyleIdx="0" presStyleCnt="0"/>
      <dgm:spPr/>
    </dgm:pt>
    <dgm:pt modelId="{56278C0E-024E-4778-B32C-44D83D90BE99}" type="pres">
      <dgm:prSet presAssocID="{55C75BFB-68DC-4AFC-BB1A-76A1D1D58139}" presName="hierChild2" presStyleCnt="0"/>
      <dgm:spPr/>
    </dgm:pt>
    <dgm:pt modelId="{4C5C621B-E047-47A1-84AA-3895B5226B0B}" type="pres">
      <dgm:prSet presAssocID="{F90FA987-D1FC-45D4-B84D-63FF77CBC3D2}" presName="Name64" presStyleLbl="parChTrans1D2" presStyleIdx="0" presStyleCnt="1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2" presStyleIdx="0" presStyleCnt="1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2" presStyleIdx="0" presStyleCnt="1"/>
      <dgm:spPr/>
    </dgm:pt>
    <dgm:pt modelId="{4A53E4C4-C4D5-4C5E-BF8F-607895EC411E}" type="pres">
      <dgm:prSet presAssocID="{B231FA07-E3AD-468A-A8A6-A8F34AB9EDFB}" presName="hierChild4" presStyleCnt="0"/>
      <dgm:spPr/>
    </dgm:pt>
    <dgm:pt modelId="{BFFDB1BE-9F67-4195-94C3-15034C7E57AE}" type="pres">
      <dgm:prSet presAssocID="{CDB0C77A-9BA4-4BA1-A9B2-B5FBB1A1F486}" presName="Name64" presStyleLbl="parChTrans1D3" presStyleIdx="0" presStyleCnt="3"/>
      <dgm:spPr/>
    </dgm:pt>
    <dgm:pt modelId="{6861D9A5-9A6F-41FB-A3A7-62172FA599A6}" type="pres">
      <dgm:prSet presAssocID="{4E7CF5ED-4307-4696-8269-05EB6C3D25F6}" presName="hierRoot2" presStyleCnt="0">
        <dgm:presLayoutVars>
          <dgm:hierBranch val="init"/>
        </dgm:presLayoutVars>
      </dgm:prSet>
      <dgm:spPr/>
    </dgm:pt>
    <dgm:pt modelId="{99DFE91C-EA2B-4F41-AA6A-B7D47E183A31}" type="pres">
      <dgm:prSet presAssocID="{4E7CF5ED-4307-4696-8269-05EB6C3D25F6}" presName="rootComposite" presStyleCnt="0"/>
      <dgm:spPr/>
    </dgm:pt>
    <dgm:pt modelId="{3D151486-6CBD-4B6D-A6C9-ECE47220F3BB}" type="pres">
      <dgm:prSet presAssocID="{4E7CF5ED-4307-4696-8269-05EB6C3D25F6}" presName="rootText" presStyleLbl="node3" presStyleIdx="0" presStyleCnt="3" custLinFactNeighborY="18354">
        <dgm:presLayoutVars>
          <dgm:chPref val="3"/>
        </dgm:presLayoutVars>
      </dgm:prSet>
      <dgm:spPr/>
    </dgm:pt>
    <dgm:pt modelId="{6BEECB1D-72AA-444A-B917-AD34759C14A1}" type="pres">
      <dgm:prSet presAssocID="{4E7CF5ED-4307-4696-8269-05EB6C3D25F6}" presName="rootConnector" presStyleLbl="node3" presStyleIdx="0" presStyleCnt="3"/>
      <dgm:spPr/>
    </dgm:pt>
    <dgm:pt modelId="{C2239BF1-BAA3-48A4-9B8A-128996C84E32}" type="pres">
      <dgm:prSet presAssocID="{4E7CF5ED-4307-4696-8269-05EB6C3D25F6}" presName="hierChild4" presStyleCnt="0"/>
      <dgm:spPr/>
    </dgm:pt>
    <dgm:pt modelId="{13EBC590-3F10-49FD-B2CD-05CDEE554D4B}" type="pres">
      <dgm:prSet presAssocID="{4E7CF5ED-4307-4696-8269-05EB6C3D25F6}" presName="hierChild5" presStyleCnt="0"/>
      <dgm:spPr/>
    </dgm:pt>
    <dgm:pt modelId="{1011DC45-CD78-497F-AEA4-E5EC2D297CC8}" type="pres">
      <dgm:prSet presAssocID="{1C1D1185-4917-4C3D-9135-97B93E7E4730}" presName="Name64" presStyleLbl="parChTrans1D3" presStyleIdx="1" presStyleCnt="3"/>
      <dgm:spPr/>
    </dgm:pt>
    <dgm:pt modelId="{25989F9A-E071-4610-95C6-44A14B4F300E}" type="pres">
      <dgm:prSet presAssocID="{2A00F70C-CB07-4905-B5BC-94139B9BA197}" presName="hierRoot2" presStyleCnt="0">
        <dgm:presLayoutVars>
          <dgm:hierBranch val="init"/>
        </dgm:presLayoutVars>
      </dgm:prSet>
      <dgm:spPr/>
    </dgm:pt>
    <dgm:pt modelId="{216CECD2-D357-4160-A4F1-A2D120920B5C}" type="pres">
      <dgm:prSet presAssocID="{2A00F70C-CB07-4905-B5BC-94139B9BA197}" presName="rootComposite" presStyleCnt="0"/>
      <dgm:spPr/>
    </dgm:pt>
    <dgm:pt modelId="{E86EE7D2-7DC8-4368-84FF-07E5615A074C}" type="pres">
      <dgm:prSet presAssocID="{2A00F70C-CB07-4905-B5BC-94139B9BA197}" presName="rootText" presStyleLbl="node3" presStyleIdx="1" presStyleCnt="3" custScaleY="131025" custLinFactNeighborY="14490">
        <dgm:presLayoutVars>
          <dgm:chPref val="3"/>
        </dgm:presLayoutVars>
      </dgm:prSet>
      <dgm:spPr/>
    </dgm:pt>
    <dgm:pt modelId="{3A1C3E2C-E945-466D-B51C-A083880F263E}" type="pres">
      <dgm:prSet presAssocID="{2A00F70C-CB07-4905-B5BC-94139B9BA197}" presName="rootConnector" presStyleLbl="node3" presStyleIdx="1" presStyleCnt="3"/>
      <dgm:spPr/>
    </dgm:pt>
    <dgm:pt modelId="{77413C46-B645-4F0C-9501-94905AF18436}" type="pres">
      <dgm:prSet presAssocID="{2A00F70C-CB07-4905-B5BC-94139B9BA197}" presName="hierChild4" presStyleCnt="0"/>
      <dgm:spPr/>
    </dgm:pt>
    <dgm:pt modelId="{4E0E365C-343C-40AB-B646-5DDBC51E7B08}" type="pres">
      <dgm:prSet presAssocID="{2A00F70C-CB07-4905-B5BC-94139B9BA197}" presName="hierChild5" presStyleCnt="0"/>
      <dgm:spPr/>
    </dgm:pt>
    <dgm:pt modelId="{FA269073-F83F-4870-AA4E-D7F23A3A55AF}" type="pres">
      <dgm:prSet presAssocID="{2BD6CD51-2F2C-4193-ABE7-D63848BB1F6E}" presName="Name64" presStyleLbl="parChTrans1D3" presStyleIdx="2" presStyleCnt="3"/>
      <dgm:spPr/>
    </dgm:pt>
    <dgm:pt modelId="{DFAE3962-1D30-425E-9668-750C8F7D7F04}" type="pres">
      <dgm:prSet presAssocID="{F3DB714A-3B99-4674-98F7-E3051A22BD7D}" presName="hierRoot2" presStyleCnt="0">
        <dgm:presLayoutVars>
          <dgm:hierBranch val="init"/>
        </dgm:presLayoutVars>
      </dgm:prSet>
      <dgm:spPr/>
    </dgm:pt>
    <dgm:pt modelId="{C26FED49-D4B9-4426-B254-7B0A69288A60}" type="pres">
      <dgm:prSet presAssocID="{F3DB714A-3B99-4674-98F7-E3051A22BD7D}" presName="rootComposite" presStyleCnt="0"/>
      <dgm:spPr/>
    </dgm:pt>
    <dgm:pt modelId="{965FF4E8-A772-4547-9A5B-AA7007D07AB0}" type="pres">
      <dgm:prSet presAssocID="{F3DB714A-3B99-4674-98F7-E3051A22BD7D}" presName="rootText" presStyleLbl="node3" presStyleIdx="2" presStyleCnt="3" custScaleY="129162" custLinFactNeighborY="3864">
        <dgm:presLayoutVars>
          <dgm:chPref val="3"/>
        </dgm:presLayoutVars>
      </dgm:prSet>
      <dgm:spPr/>
    </dgm:pt>
    <dgm:pt modelId="{0568396B-B899-46EC-8737-0B4C21DFA021}" type="pres">
      <dgm:prSet presAssocID="{F3DB714A-3B99-4674-98F7-E3051A22BD7D}" presName="rootConnector" presStyleLbl="node3" presStyleIdx="2" presStyleCnt="3"/>
      <dgm:spPr/>
    </dgm:pt>
    <dgm:pt modelId="{3ECF5FC5-4995-43B9-B6BF-521128ACD819}" type="pres">
      <dgm:prSet presAssocID="{F3DB714A-3B99-4674-98F7-E3051A22BD7D}" presName="hierChild4" presStyleCnt="0"/>
      <dgm:spPr/>
    </dgm:pt>
    <dgm:pt modelId="{3F097C1B-17FC-4842-9250-733214D13185}" type="pres">
      <dgm:prSet presAssocID="{F3DB714A-3B99-4674-98F7-E3051A22BD7D}" presName="hierChild5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DDFE62D0-D72C-475A-9945-7238812A9BAD}" type="pres">
      <dgm:prSet presAssocID="{55C75BFB-68DC-4AFC-BB1A-76A1D1D58139}" presName="hierChild3" presStyleCnt="0"/>
      <dgm:spPr/>
    </dgm:pt>
  </dgm:ptLst>
  <dgm:cxnLst>
    <dgm:cxn modelId="{D65A9811-64A9-4F18-BDA0-2E549A1ABD9A}" srcId="{B231FA07-E3AD-468A-A8A6-A8F34AB9EDFB}" destId="{2A00F70C-CB07-4905-B5BC-94139B9BA197}" srcOrd="1" destOrd="0" parTransId="{1C1D1185-4917-4C3D-9135-97B93E7E4730}" sibTransId="{15B0E069-009A-4C95-A23E-AC1403FB460E}"/>
    <dgm:cxn modelId="{BD3E8E29-2BC3-4D1C-80D3-E7D87ECEA842}" type="presOf" srcId="{B231FA07-E3AD-468A-A8A6-A8F34AB9EDFB}" destId="{237734FF-8304-4687-9129-B9E7FF574922}" srcOrd="1" destOrd="0" presId="urn:microsoft.com/office/officeart/2009/3/layout/HorizontalOrganizationChart"/>
    <dgm:cxn modelId="{34B80441-2F55-4DE7-93FE-F91F3372915B}" type="presOf" srcId="{F3DB714A-3B99-4674-98F7-E3051A22BD7D}" destId="{0568396B-B899-46EC-8737-0B4C21DFA021}" srcOrd="1" destOrd="0" presId="urn:microsoft.com/office/officeart/2009/3/layout/HorizontalOrganizationChart"/>
    <dgm:cxn modelId="{30884D44-BBA7-4CCD-86B4-5F10DA6B2BE6}" type="presOf" srcId="{2A00F70C-CB07-4905-B5BC-94139B9BA197}" destId="{E86EE7D2-7DC8-4368-84FF-07E5615A074C}" srcOrd="0" destOrd="0" presId="urn:microsoft.com/office/officeart/2009/3/layout/HorizontalOrganizationChart"/>
    <dgm:cxn modelId="{DBA85A4A-C044-42B8-A874-52891C2F317C}" srcId="{B231FA07-E3AD-468A-A8A6-A8F34AB9EDFB}" destId="{F3DB714A-3B99-4674-98F7-E3051A22BD7D}" srcOrd="2" destOrd="0" parTransId="{2BD6CD51-2F2C-4193-ABE7-D63848BB1F6E}" sibTransId="{BC3B3600-C93B-4A35-9BFB-62F759AAC946}"/>
    <dgm:cxn modelId="{6E8A384D-460B-48C1-98CF-A7F76575D666}" type="presOf" srcId="{4E7CF5ED-4307-4696-8269-05EB6C3D25F6}" destId="{6BEECB1D-72AA-444A-B917-AD34759C14A1}" srcOrd="1" destOrd="0" presId="urn:microsoft.com/office/officeart/2009/3/layout/HorizontalOrganizationChart"/>
    <dgm:cxn modelId="{0B6BC66D-81D5-4058-B81C-646E077E46C0}" type="presOf" srcId="{1C1D1185-4917-4C3D-9135-97B93E7E4730}" destId="{1011DC45-CD78-497F-AEA4-E5EC2D297CC8}" srcOrd="0" destOrd="0" presId="urn:microsoft.com/office/officeart/2009/3/layout/HorizontalOrganizationChart"/>
    <dgm:cxn modelId="{5C44754F-EFA1-4E3F-BA0C-697B3E740061}" type="presOf" srcId="{2A00F70C-CB07-4905-B5BC-94139B9BA197}" destId="{3A1C3E2C-E945-466D-B51C-A083880F263E}" srcOrd="1" destOrd="0" presId="urn:microsoft.com/office/officeart/2009/3/layout/HorizontalOrganizationChart"/>
    <dgm:cxn modelId="{B0002575-3DC8-447A-A84C-993C899646CE}" type="presOf" srcId="{B231FA07-E3AD-468A-A8A6-A8F34AB9EDFB}" destId="{4D0F25DD-2E0B-4DEA-8087-2E03736DED63}" srcOrd="0" destOrd="0" presId="urn:microsoft.com/office/officeart/2009/3/layout/HorizontalOrganizationChart"/>
    <dgm:cxn modelId="{F19CD999-B9A9-4522-B0F1-68057C554F40}" srcId="{B231FA07-E3AD-468A-A8A6-A8F34AB9EDFB}" destId="{4E7CF5ED-4307-4696-8269-05EB6C3D25F6}" srcOrd="0" destOrd="0" parTransId="{CDB0C77A-9BA4-4BA1-A9B2-B5FBB1A1F486}" sibTransId="{4000331F-F611-4735-A656-488CB254CB8E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DFEF32A9-80F5-42FB-8E76-34EF3FC87624}" type="presOf" srcId="{CDB0C77A-9BA4-4BA1-A9B2-B5FBB1A1F486}" destId="{BFFDB1BE-9F67-4195-94C3-15034C7E57AE}" srcOrd="0" destOrd="0" presId="urn:microsoft.com/office/officeart/2009/3/layout/HorizontalOrganizationChart"/>
    <dgm:cxn modelId="{790891AD-A8E2-4EF6-9A75-56B8FD1E0745}" type="presOf" srcId="{4E7CF5ED-4307-4696-8269-05EB6C3D25F6}" destId="{3D151486-6CBD-4B6D-A6C9-ECE47220F3BB}" srcOrd="0" destOrd="0" presId="urn:microsoft.com/office/officeart/2009/3/layout/HorizontalOrganizationChart"/>
    <dgm:cxn modelId="{3D9D14B1-B86B-4713-82E2-7D40E110D629}" type="presOf" srcId="{55C75BFB-68DC-4AFC-BB1A-76A1D1D58139}" destId="{E955CCDB-C33D-4489-9B7C-382D7BCA9ABD}" srcOrd="0" destOrd="0" presId="urn:microsoft.com/office/officeart/2009/3/layout/HorizontalOrganizationChart"/>
    <dgm:cxn modelId="{869D8FB1-657C-42A8-AFA2-8EBADC7816A8}" type="presOf" srcId="{55C75BFB-68DC-4AFC-BB1A-76A1D1D58139}" destId="{D48C5F37-3F64-4D0A-B3F7-B8CFD0461708}" srcOrd="1" destOrd="0" presId="urn:microsoft.com/office/officeart/2009/3/layout/HorizontalOrganizationChart"/>
    <dgm:cxn modelId="{AD4939C5-3CC1-4452-BAD5-A5B50C5DC69F}" type="presOf" srcId="{2BD6CD51-2F2C-4193-ABE7-D63848BB1F6E}" destId="{FA269073-F83F-4870-AA4E-D7F23A3A55AF}" srcOrd="0" destOrd="0" presId="urn:microsoft.com/office/officeart/2009/3/layout/HorizontalOrganizationChart"/>
    <dgm:cxn modelId="{BF586DCC-2C36-4960-9F40-ED3C97565F22}" type="presOf" srcId="{F90FA987-D1FC-45D4-B84D-63FF77CBC3D2}" destId="{4C5C621B-E047-47A1-84AA-3895B5226B0B}" srcOrd="0" destOrd="0" presId="urn:microsoft.com/office/officeart/2009/3/layout/HorizontalOrganizationChart"/>
    <dgm:cxn modelId="{07BDC3D7-6801-4DA3-993C-1AAD1CD84CF1}" srcId="{B2540384-E754-46E6-88DA-9013F3AEA50E}" destId="{55C75BFB-68DC-4AFC-BB1A-76A1D1D58139}" srcOrd="0" destOrd="0" parTransId="{0987A9EF-1413-4D0E-846E-8D2A72DD3349}" sibTransId="{5B0CC3C3-B34E-4B53-B96D-AA13EDE07C14}"/>
    <dgm:cxn modelId="{16EE47D9-19B5-415C-830A-36B4CF385ED8}" srcId="{55C75BFB-68DC-4AFC-BB1A-76A1D1D58139}" destId="{B231FA07-E3AD-468A-A8A6-A8F34AB9EDFB}" srcOrd="0" destOrd="0" parTransId="{F90FA987-D1FC-45D4-B84D-63FF77CBC3D2}" sibTransId="{3CAB0816-0981-4B44-B464-1852ED067CA4}"/>
    <dgm:cxn modelId="{AE8299EC-6D10-4520-AC7F-32E8CED5D608}" type="presOf" srcId="{F3DB714A-3B99-4674-98F7-E3051A22BD7D}" destId="{965FF4E8-A772-4547-9A5B-AA7007D07AB0}" srcOrd="0" destOrd="0" presId="urn:microsoft.com/office/officeart/2009/3/layout/HorizontalOrganizationChart"/>
    <dgm:cxn modelId="{684B8441-7690-49C4-A6DF-C620A454152A}" type="presParOf" srcId="{FC594519-ACA9-46B6-8694-8E174AC02840}" destId="{37C1F970-6AE7-49AA-915B-E023507ABA94}" srcOrd="0" destOrd="0" presId="urn:microsoft.com/office/officeart/2009/3/layout/HorizontalOrganizationChart"/>
    <dgm:cxn modelId="{F1612C53-4A13-4301-A2DB-968974936BF1}" type="presParOf" srcId="{37C1F970-6AE7-49AA-915B-E023507ABA94}" destId="{1397D59E-C8A9-4D37-8768-AA6FBAA5360D}" srcOrd="0" destOrd="0" presId="urn:microsoft.com/office/officeart/2009/3/layout/HorizontalOrganizationChart"/>
    <dgm:cxn modelId="{CA50DA48-B630-4843-B046-1268A8BAA990}" type="presParOf" srcId="{1397D59E-C8A9-4D37-8768-AA6FBAA5360D}" destId="{E955CCDB-C33D-4489-9B7C-382D7BCA9ABD}" srcOrd="0" destOrd="0" presId="urn:microsoft.com/office/officeart/2009/3/layout/HorizontalOrganizationChart"/>
    <dgm:cxn modelId="{7D88380F-C052-4D49-B81A-F896B3BBFA07}" type="presParOf" srcId="{1397D59E-C8A9-4D37-8768-AA6FBAA5360D}" destId="{D48C5F37-3F64-4D0A-B3F7-B8CFD0461708}" srcOrd="1" destOrd="0" presId="urn:microsoft.com/office/officeart/2009/3/layout/HorizontalOrganizationChart"/>
    <dgm:cxn modelId="{819F616F-610C-428D-9BD8-34C5A2CFEEF8}" type="presParOf" srcId="{37C1F970-6AE7-49AA-915B-E023507ABA94}" destId="{56278C0E-024E-4778-B32C-44D83D90BE99}" srcOrd="1" destOrd="0" presId="urn:microsoft.com/office/officeart/2009/3/layout/HorizontalOrganizationChart"/>
    <dgm:cxn modelId="{6FBB4CDB-7E13-4C5A-84CE-C96E2583CD68}" type="presParOf" srcId="{56278C0E-024E-4778-B32C-44D83D90BE99}" destId="{4C5C621B-E047-47A1-84AA-3895B5226B0B}" srcOrd="0" destOrd="0" presId="urn:microsoft.com/office/officeart/2009/3/layout/HorizontalOrganizationChart"/>
    <dgm:cxn modelId="{8D035AA3-2083-4740-BDC9-BE91929C2E40}" type="presParOf" srcId="{56278C0E-024E-4778-B32C-44D83D90BE99}" destId="{34AE3D13-3557-4CB3-AA10-C53BF5BAF10B}" srcOrd="1" destOrd="0" presId="urn:microsoft.com/office/officeart/2009/3/layout/HorizontalOrganizationChart"/>
    <dgm:cxn modelId="{8A5BE400-560B-4D56-AF0B-C4FE96881C43}" type="presParOf" srcId="{34AE3D13-3557-4CB3-AA10-C53BF5BAF10B}" destId="{1281CA13-AD6A-4C34-BC67-B84A865AE02F}" srcOrd="0" destOrd="0" presId="urn:microsoft.com/office/officeart/2009/3/layout/HorizontalOrganizationChart"/>
    <dgm:cxn modelId="{B82139A7-C101-4553-AA5A-305187BC1490}" type="presParOf" srcId="{1281CA13-AD6A-4C34-BC67-B84A865AE02F}" destId="{4D0F25DD-2E0B-4DEA-8087-2E03736DED63}" srcOrd="0" destOrd="0" presId="urn:microsoft.com/office/officeart/2009/3/layout/HorizontalOrganizationChart"/>
    <dgm:cxn modelId="{9151B94D-6C94-464A-96ED-00B66882357A}" type="presParOf" srcId="{1281CA13-AD6A-4C34-BC67-B84A865AE02F}" destId="{237734FF-8304-4687-9129-B9E7FF574922}" srcOrd="1" destOrd="0" presId="urn:microsoft.com/office/officeart/2009/3/layout/HorizontalOrganizationChart"/>
    <dgm:cxn modelId="{ED9E9099-1A69-492D-B58E-54705946BC45}" type="presParOf" srcId="{34AE3D13-3557-4CB3-AA10-C53BF5BAF10B}" destId="{4A53E4C4-C4D5-4C5E-BF8F-607895EC411E}" srcOrd="1" destOrd="0" presId="urn:microsoft.com/office/officeart/2009/3/layout/HorizontalOrganizationChart"/>
    <dgm:cxn modelId="{8C35818F-4AD3-4DFC-A22B-9FFA4855B953}" type="presParOf" srcId="{4A53E4C4-C4D5-4C5E-BF8F-607895EC411E}" destId="{BFFDB1BE-9F67-4195-94C3-15034C7E57AE}" srcOrd="0" destOrd="0" presId="urn:microsoft.com/office/officeart/2009/3/layout/HorizontalOrganizationChart"/>
    <dgm:cxn modelId="{5AC002CA-E58E-4741-A103-553D82857023}" type="presParOf" srcId="{4A53E4C4-C4D5-4C5E-BF8F-607895EC411E}" destId="{6861D9A5-9A6F-41FB-A3A7-62172FA599A6}" srcOrd="1" destOrd="0" presId="urn:microsoft.com/office/officeart/2009/3/layout/HorizontalOrganizationChart"/>
    <dgm:cxn modelId="{862B7845-F6B2-487A-AFBE-B2088B0FDD0E}" type="presParOf" srcId="{6861D9A5-9A6F-41FB-A3A7-62172FA599A6}" destId="{99DFE91C-EA2B-4F41-AA6A-B7D47E183A31}" srcOrd="0" destOrd="0" presId="urn:microsoft.com/office/officeart/2009/3/layout/HorizontalOrganizationChart"/>
    <dgm:cxn modelId="{90918D64-1E15-4B84-9A94-8D13A9D863E6}" type="presParOf" srcId="{99DFE91C-EA2B-4F41-AA6A-B7D47E183A31}" destId="{3D151486-6CBD-4B6D-A6C9-ECE47220F3BB}" srcOrd="0" destOrd="0" presId="urn:microsoft.com/office/officeart/2009/3/layout/HorizontalOrganizationChart"/>
    <dgm:cxn modelId="{B2AEA48C-B290-46C8-89A2-5568E21BC8F9}" type="presParOf" srcId="{99DFE91C-EA2B-4F41-AA6A-B7D47E183A31}" destId="{6BEECB1D-72AA-444A-B917-AD34759C14A1}" srcOrd="1" destOrd="0" presId="urn:microsoft.com/office/officeart/2009/3/layout/HorizontalOrganizationChart"/>
    <dgm:cxn modelId="{FF50BE99-1C32-49FC-9F7F-12F9F9587088}" type="presParOf" srcId="{6861D9A5-9A6F-41FB-A3A7-62172FA599A6}" destId="{C2239BF1-BAA3-48A4-9B8A-128996C84E32}" srcOrd="1" destOrd="0" presId="urn:microsoft.com/office/officeart/2009/3/layout/HorizontalOrganizationChart"/>
    <dgm:cxn modelId="{89061AAE-ECD8-49CB-ABF7-7BF33628CE1C}" type="presParOf" srcId="{6861D9A5-9A6F-41FB-A3A7-62172FA599A6}" destId="{13EBC590-3F10-49FD-B2CD-05CDEE554D4B}" srcOrd="2" destOrd="0" presId="urn:microsoft.com/office/officeart/2009/3/layout/HorizontalOrganizationChart"/>
    <dgm:cxn modelId="{92DB8156-57AF-497A-BA32-9434B2D65CFA}" type="presParOf" srcId="{4A53E4C4-C4D5-4C5E-BF8F-607895EC411E}" destId="{1011DC45-CD78-497F-AEA4-E5EC2D297CC8}" srcOrd="2" destOrd="0" presId="urn:microsoft.com/office/officeart/2009/3/layout/HorizontalOrganizationChart"/>
    <dgm:cxn modelId="{135423EA-0D0B-46FD-B63C-925DF1009CAD}" type="presParOf" srcId="{4A53E4C4-C4D5-4C5E-BF8F-607895EC411E}" destId="{25989F9A-E071-4610-95C6-44A14B4F300E}" srcOrd="3" destOrd="0" presId="urn:microsoft.com/office/officeart/2009/3/layout/HorizontalOrganizationChart"/>
    <dgm:cxn modelId="{0BD1E539-FF86-4D01-A12F-51FAB0D785A0}" type="presParOf" srcId="{25989F9A-E071-4610-95C6-44A14B4F300E}" destId="{216CECD2-D357-4160-A4F1-A2D120920B5C}" srcOrd="0" destOrd="0" presId="urn:microsoft.com/office/officeart/2009/3/layout/HorizontalOrganizationChart"/>
    <dgm:cxn modelId="{5F80B30B-640E-4CC4-BCCB-B85297BA598C}" type="presParOf" srcId="{216CECD2-D357-4160-A4F1-A2D120920B5C}" destId="{E86EE7D2-7DC8-4368-84FF-07E5615A074C}" srcOrd="0" destOrd="0" presId="urn:microsoft.com/office/officeart/2009/3/layout/HorizontalOrganizationChart"/>
    <dgm:cxn modelId="{88D5D13E-1488-4154-AD69-3A12DE21F177}" type="presParOf" srcId="{216CECD2-D357-4160-A4F1-A2D120920B5C}" destId="{3A1C3E2C-E945-466D-B51C-A083880F263E}" srcOrd="1" destOrd="0" presId="urn:microsoft.com/office/officeart/2009/3/layout/HorizontalOrganizationChart"/>
    <dgm:cxn modelId="{433F5E13-D6C2-4E72-B259-98BE6CECC855}" type="presParOf" srcId="{25989F9A-E071-4610-95C6-44A14B4F300E}" destId="{77413C46-B645-4F0C-9501-94905AF18436}" srcOrd="1" destOrd="0" presId="urn:microsoft.com/office/officeart/2009/3/layout/HorizontalOrganizationChart"/>
    <dgm:cxn modelId="{30A8964E-19C3-4DF4-9019-35A41328633E}" type="presParOf" srcId="{25989F9A-E071-4610-95C6-44A14B4F300E}" destId="{4E0E365C-343C-40AB-B646-5DDBC51E7B08}" srcOrd="2" destOrd="0" presId="urn:microsoft.com/office/officeart/2009/3/layout/HorizontalOrganizationChart"/>
    <dgm:cxn modelId="{D8AF2B7D-B4E0-4067-B108-9AD6139440D7}" type="presParOf" srcId="{4A53E4C4-C4D5-4C5E-BF8F-607895EC411E}" destId="{FA269073-F83F-4870-AA4E-D7F23A3A55AF}" srcOrd="4" destOrd="0" presId="urn:microsoft.com/office/officeart/2009/3/layout/HorizontalOrganizationChart"/>
    <dgm:cxn modelId="{150C3FE9-B249-4835-99F9-02593CCA4244}" type="presParOf" srcId="{4A53E4C4-C4D5-4C5E-BF8F-607895EC411E}" destId="{DFAE3962-1D30-425E-9668-750C8F7D7F04}" srcOrd="5" destOrd="0" presId="urn:microsoft.com/office/officeart/2009/3/layout/HorizontalOrganizationChart"/>
    <dgm:cxn modelId="{36C35BAA-CC15-4F8C-917C-989707FF7B77}" type="presParOf" srcId="{DFAE3962-1D30-425E-9668-750C8F7D7F04}" destId="{C26FED49-D4B9-4426-B254-7B0A69288A60}" srcOrd="0" destOrd="0" presId="urn:microsoft.com/office/officeart/2009/3/layout/HorizontalOrganizationChart"/>
    <dgm:cxn modelId="{B3D811DD-AE6B-43CA-BF71-DB36E2D31728}" type="presParOf" srcId="{C26FED49-D4B9-4426-B254-7B0A69288A60}" destId="{965FF4E8-A772-4547-9A5B-AA7007D07AB0}" srcOrd="0" destOrd="0" presId="urn:microsoft.com/office/officeart/2009/3/layout/HorizontalOrganizationChart"/>
    <dgm:cxn modelId="{5379F3E2-A8CC-4ED2-9D71-CC0E586EA015}" type="presParOf" srcId="{C26FED49-D4B9-4426-B254-7B0A69288A60}" destId="{0568396B-B899-46EC-8737-0B4C21DFA021}" srcOrd="1" destOrd="0" presId="urn:microsoft.com/office/officeart/2009/3/layout/HorizontalOrganizationChart"/>
    <dgm:cxn modelId="{8E358D52-A10B-4C83-A793-EDC50F90C925}" type="presParOf" srcId="{DFAE3962-1D30-425E-9668-750C8F7D7F04}" destId="{3ECF5FC5-4995-43B9-B6BF-521128ACD819}" srcOrd="1" destOrd="0" presId="urn:microsoft.com/office/officeart/2009/3/layout/HorizontalOrganizationChart"/>
    <dgm:cxn modelId="{1A78FE0D-1DB3-4363-B858-EEF57C714FF6}" type="presParOf" srcId="{DFAE3962-1D30-425E-9668-750C8F7D7F04}" destId="{3F097C1B-17FC-4842-9250-733214D13185}" srcOrd="2" destOrd="0" presId="urn:microsoft.com/office/officeart/2009/3/layout/HorizontalOrganizationChart"/>
    <dgm:cxn modelId="{115FD068-C92D-44E5-96DD-56C98C4206C7}" type="presParOf" srcId="{34AE3D13-3557-4CB3-AA10-C53BF5BAF10B}" destId="{617DA09B-F148-411F-9742-101C065217BA}" srcOrd="2" destOrd="0" presId="urn:microsoft.com/office/officeart/2009/3/layout/HorizontalOrganizationChart"/>
    <dgm:cxn modelId="{A0B31A98-F21A-4DC9-82DF-7F85EAB2F9D8}" type="presParOf" srcId="{37C1F970-6AE7-49AA-915B-E023507ABA94}" destId="{DDFE62D0-D72C-475A-9945-7238812A9BA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Pete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Plant Operations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Lorie Fulton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Grounds &amp; Custodial Services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37551CD0-6653-42BE-933F-E06E3F391B3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Janie McConnell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Grounds Mechanic</a:t>
          </a:r>
        </a:p>
      </dgm:t>
    </dgm:pt>
    <dgm:pt modelId="{C1D9B178-CF66-4B39-8AD0-91D1856AFB08}" type="parTrans" cxnId="{70A60E30-B196-460C-AC21-B675EE58F62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55EBDCA-C494-4BF9-8351-93318CDBF896}" type="sibTrans" cxnId="{70A60E30-B196-460C-AC21-B675EE58F62C}">
      <dgm:prSet/>
      <dgm:spPr/>
      <dgm:t>
        <a:bodyPr/>
        <a:lstStyle/>
        <a:p>
          <a:endParaRPr lang="en-US"/>
        </a:p>
      </dgm:t>
    </dgm:pt>
    <dgm:pt modelId="{1E16A41C-EB4B-4AA5-8EB5-B2A5C85E655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Matthew Harless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Grounds/Equipment Maintenance Worker</a:t>
          </a:r>
        </a:p>
      </dgm:t>
    </dgm:pt>
    <dgm:pt modelId="{2CD5AFD5-3F7E-4147-B034-045DD6E9E2FD}" type="parTrans" cxnId="{55EAAB9D-7947-4C25-96FC-70CFF5794BB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20A324-292A-46A8-9830-93B74190F3C3}" type="sibTrans" cxnId="{55EAAB9D-7947-4C25-96FC-70CFF5794BBA}">
      <dgm:prSet/>
      <dgm:spPr/>
      <dgm:t>
        <a:bodyPr/>
        <a:lstStyle/>
        <a:p>
          <a:endParaRPr lang="en-US"/>
        </a:p>
      </dgm:t>
    </dgm:pt>
    <dgm:pt modelId="{794DAD01-2A53-440C-8BAF-671DB04DD7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Caleb Hale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Grounds Technician</a:t>
          </a:r>
        </a:p>
      </dgm:t>
    </dgm:pt>
    <dgm:pt modelId="{7AC28D07-35AF-41B9-BAEE-F7BA4D0BB8C0}" type="parTrans" cxnId="{B6C6A60B-D441-4617-9F7A-1F085631758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0F71A52-0531-46B7-B0B5-9CB7015B02CB}" type="sibTrans" cxnId="{B6C6A60B-D441-4617-9F7A-1F085631758D}">
      <dgm:prSet/>
      <dgm:spPr/>
      <dgm:t>
        <a:bodyPr/>
        <a:lstStyle/>
        <a:p>
          <a:endParaRPr lang="en-US"/>
        </a:p>
      </dgm:t>
    </dgm:pt>
    <dgm:pt modelId="{8B66C6FE-A9AF-4987-9751-4319AA1E5A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Custodians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Teresa Osborne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Terry Penix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 (1)</a:t>
          </a:r>
        </a:p>
      </dgm:t>
    </dgm:pt>
    <dgm:pt modelId="{43B9C1A6-328E-4992-9AD8-03D51BEEFD5B}" type="parTrans" cxnId="{BD9D7D9F-3FBC-4279-9455-9F60A0C2BA4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386B8A3-69B8-4A36-99FF-4770D9C1AFFD}" type="sibTrans" cxnId="{BD9D7D9F-3FBC-4279-9455-9F60A0C2BA4A}">
      <dgm:prSet/>
      <dgm:spPr/>
      <dgm:t>
        <a:bodyPr/>
        <a:lstStyle/>
        <a:p>
          <a:endParaRPr lang="en-US"/>
        </a:p>
      </dgm:t>
    </dgm:pt>
    <dgm:pt modelId="{E13A2144-25BB-4E11-8DDA-A1AC2D9916B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Dusty Bradley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Custodial Supervisor</a:t>
          </a:r>
        </a:p>
      </dgm:t>
    </dgm:pt>
    <dgm:pt modelId="{24EDE133-FE69-4D43-B5C2-28ABF94D9CBC}" type="parTrans" cxnId="{23DD2746-5C76-4908-999A-D7F4D8273CC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044EEA3-6D84-4CC5-AEF1-D4B20AC8CC58}" type="sibTrans" cxnId="{23DD2746-5C76-4908-999A-D7F4D8273CC2}">
      <dgm:prSet/>
      <dgm:spPr/>
      <dgm:t>
        <a:bodyPr/>
        <a:lstStyle/>
        <a:p>
          <a:endParaRPr lang="en-US"/>
        </a:p>
      </dgm:t>
    </dgm:pt>
    <dgm:pt modelId="{8640D4F2-5B9D-4C96-9A2D-840000575D5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Third-Shift Custodians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 err="1"/>
            <a:t>Lamarkis</a:t>
          </a:r>
          <a:r>
            <a:rPr lang="en-US" sz="1200" dirty="0"/>
            <a:t> Antione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Jason Arwood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Jacob Byington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Alex Dixon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April Greer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Melinda Griffin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Joel Hale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David Hawthorne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Andrew Jimenez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Rushe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Romarico Soriano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Chris Wharton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Lisa Williams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Tyler Williams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David Willison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Sandra Worley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 (4)</a:t>
          </a:r>
        </a:p>
      </dgm:t>
    </dgm:pt>
    <dgm:pt modelId="{9AC0B8EB-11A7-4E36-98E4-6CA5FD296775}" type="parTrans" cxnId="{8BA6E8DE-AD15-4364-8595-E930E181DDB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CE3220-338C-4D96-A9A4-79F2B6CBA286}" type="sibTrans" cxnId="{8BA6E8DE-AD15-4364-8595-E930E181DDBB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7C1F970-6AE7-49AA-915B-E023507ABA94}" type="pres">
      <dgm:prSet presAssocID="{55C75BFB-68DC-4AFC-BB1A-76A1D1D58139}" presName="hierRoot1" presStyleCnt="0">
        <dgm:presLayoutVars>
          <dgm:hierBranch val="init"/>
        </dgm:presLayoutVars>
      </dgm:prSet>
      <dgm:spPr/>
    </dgm:pt>
    <dgm:pt modelId="{1397D59E-C8A9-4D37-8768-AA6FBAA5360D}" type="pres">
      <dgm:prSet presAssocID="{55C75BFB-68DC-4AFC-BB1A-76A1D1D58139}" presName="rootComposite1" presStyleCnt="0"/>
      <dgm:spPr/>
    </dgm:pt>
    <dgm:pt modelId="{E955CCDB-C33D-4489-9B7C-382D7BCA9ABD}" type="pres">
      <dgm:prSet presAssocID="{55C75BFB-68DC-4AFC-BB1A-76A1D1D58139}" presName="rootText1" presStyleLbl="node0" presStyleIdx="0" presStyleCnt="1">
        <dgm:presLayoutVars>
          <dgm:chPref val="3"/>
        </dgm:presLayoutVars>
      </dgm:prSet>
      <dgm:spPr/>
    </dgm:pt>
    <dgm:pt modelId="{D48C5F37-3F64-4D0A-B3F7-B8CFD0461708}" type="pres">
      <dgm:prSet presAssocID="{55C75BFB-68DC-4AFC-BB1A-76A1D1D58139}" presName="rootConnector1" presStyleLbl="node1" presStyleIdx="0" presStyleCnt="0"/>
      <dgm:spPr/>
    </dgm:pt>
    <dgm:pt modelId="{56278C0E-024E-4778-B32C-44D83D90BE99}" type="pres">
      <dgm:prSet presAssocID="{55C75BFB-68DC-4AFC-BB1A-76A1D1D58139}" presName="hierChild2" presStyleCnt="0"/>
      <dgm:spPr/>
    </dgm:pt>
    <dgm:pt modelId="{4C5C621B-E047-47A1-84AA-3895B5226B0B}" type="pres">
      <dgm:prSet presAssocID="{F90FA987-D1FC-45D4-B84D-63FF77CBC3D2}" presName="Name64" presStyleLbl="parChTrans1D2" presStyleIdx="0" presStyleCnt="1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2" presStyleIdx="0" presStyleCnt="1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2" presStyleIdx="0" presStyleCnt="1"/>
      <dgm:spPr/>
    </dgm:pt>
    <dgm:pt modelId="{4A53E4C4-C4D5-4C5E-BF8F-607895EC411E}" type="pres">
      <dgm:prSet presAssocID="{B231FA07-E3AD-468A-A8A6-A8F34AB9EDFB}" presName="hierChild4" presStyleCnt="0"/>
      <dgm:spPr/>
    </dgm:pt>
    <dgm:pt modelId="{21317BAD-39EE-4679-9E72-85DDA3BD97D5}" type="pres">
      <dgm:prSet presAssocID="{C1D9B178-CF66-4B39-8AD0-91D1856AFB08}" presName="Name64" presStyleLbl="parChTrans1D3" presStyleIdx="0" presStyleCnt="5"/>
      <dgm:spPr/>
    </dgm:pt>
    <dgm:pt modelId="{25C7A3FF-7EC6-4375-B460-15D52043BED1}" type="pres">
      <dgm:prSet presAssocID="{37551CD0-6653-42BE-933F-E06E3F391B3C}" presName="hierRoot2" presStyleCnt="0">
        <dgm:presLayoutVars>
          <dgm:hierBranch val="init"/>
        </dgm:presLayoutVars>
      </dgm:prSet>
      <dgm:spPr/>
    </dgm:pt>
    <dgm:pt modelId="{1093E1F4-E20E-46CE-B08E-C8BF97EE5FEF}" type="pres">
      <dgm:prSet presAssocID="{37551CD0-6653-42BE-933F-E06E3F391B3C}" presName="rootComposite" presStyleCnt="0"/>
      <dgm:spPr/>
    </dgm:pt>
    <dgm:pt modelId="{497EED09-647C-4BDC-AE04-D72B25C46055}" type="pres">
      <dgm:prSet presAssocID="{37551CD0-6653-42BE-933F-E06E3F391B3C}" presName="rootText" presStyleLbl="node3" presStyleIdx="0" presStyleCnt="5" custLinFactNeighborY="33325">
        <dgm:presLayoutVars>
          <dgm:chPref val="3"/>
        </dgm:presLayoutVars>
      </dgm:prSet>
      <dgm:spPr/>
    </dgm:pt>
    <dgm:pt modelId="{18D9CCA2-115F-414E-B9C7-5C9D851FB4DA}" type="pres">
      <dgm:prSet presAssocID="{37551CD0-6653-42BE-933F-E06E3F391B3C}" presName="rootConnector" presStyleLbl="node3" presStyleIdx="0" presStyleCnt="5"/>
      <dgm:spPr/>
    </dgm:pt>
    <dgm:pt modelId="{AEBAA80B-5355-4466-9330-D7396EEAAA2C}" type="pres">
      <dgm:prSet presAssocID="{37551CD0-6653-42BE-933F-E06E3F391B3C}" presName="hierChild4" presStyleCnt="0"/>
      <dgm:spPr/>
    </dgm:pt>
    <dgm:pt modelId="{386276D2-DED6-46CA-A809-610939057C59}" type="pres">
      <dgm:prSet presAssocID="{37551CD0-6653-42BE-933F-E06E3F391B3C}" presName="hierChild5" presStyleCnt="0"/>
      <dgm:spPr/>
    </dgm:pt>
    <dgm:pt modelId="{5D3EF07F-042D-4A52-B05C-88430BE70275}" type="pres">
      <dgm:prSet presAssocID="{2CD5AFD5-3F7E-4147-B034-045DD6E9E2FD}" presName="Name64" presStyleLbl="parChTrans1D3" presStyleIdx="1" presStyleCnt="5"/>
      <dgm:spPr/>
    </dgm:pt>
    <dgm:pt modelId="{38FCCCED-2582-4DBE-BBD6-9588761D7A17}" type="pres">
      <dgm:prSet presAssocID="{1E16A41C-EB4B-4AA5-8EB5-B2A5C85E6557}" presName="hierRoot2" presStyleCnt="0">
        <dgm:presLayoutVars>
          <dgm:hierBranch val="init"/>
        </dgm:presLayoutVars>
      </dgm:prSet>
      <dgm:spPr/>
    </dgm:pt>
    <dgm:pt modelId="{56944F02-57BB-4753-9956-99061A29C4B0}" type="pres">
      <dgm:prSet presAssocID="{1E16A41C-EB4B-4AA5-8EB5-B2A5C85E6557}" presName="rootComposite" presStyleCnt="0"/>
      <dgm:spPr/>
    </dgm:pt>
    <dgm:pt modelId="{E9E6C5ED-D984-430F-8928-244FBCB45DA5}" type="pres">
      <dgm:prSet presAssocID="{1E16A41C-EB4B-4AA5-8EB5-B2A5C85E6557}" presName="rootText" presStyleLbl="node3" presStyleIdx="1" presStyleCnt="5" custLinFactNeighborY="33325">
        <dgm:presLayoutVars>
          <dgm:chPref val="3"/>
        </dgm:presLayoutVars>
      </dgm:prSet>
      <dgm:spPr/>
    </dgm:pt>
    <dgm:pt modelId="{7AD05291-4FEF-45A8-B19E-3D9B9B4D47D6}" type="pres">
      <dgm:prSet presAssocID="{1E16A41C-EB4B-4AA5-8EB5-B2A5C85E6557}" presName="rootConnector" presStyleLbl="node3" presStyleIdx="1" presStyleCnt="5"/>
      <dgm:spPr/>
    </dgm:pt>
    <dgm:pt modelId="{11B029BF-6ECC-4B66-9843-0F1EA12BB19A}" type="pres">
      <dgm:prSet presAssocID="{1E16A41C-EB4B-4AA5-8EB5-B2A5C85E6557}" presName="hierChild4" presStyleCnt="0"/>
      <dgm:spPr/>
    </dgm:pt>
    <dgm:pt modelId="{2DE71ED7-CD17-47F7-ADD1-4B0799604C42}" type="pres">
      <dgm:prSet presAssocID="{1E16A41C-EB4B-4AA5-8EB5-B2A5C85E6557}" presName="hierChild5" presStyleCnt="0"/>
      <dgm:spPr/>
    </dgm:pt>
    <dgm:pt modelId="{AA802EE0-0AA1-48A5-8DCF-055EFF20EABF}" type="pres">
      <dgm:prSet presAssocID="{7AC28D07-35AF-41B9-BAEE-F7BA4D0BB8C0}" presName="Name64" presStyleLbl="parChTrans1D3" presStyleIdx="2" presStyleCnt="5"/>
      <dgm:spPr/>
    </dgm:pt>
    <dgm:pt modelId="{5288B410-290E-4B85-8D54-432D1D7AFC56}" type="pres">
      <dgm:prSet presAssocID="{794DAD01-2A53-440C-8BAF-671DB04DD796}" presName="hierRoot2" presStyleCnt="0">
        <dgm:presLayoutVars>
          <dgm:hierBranch val="init"/>
        </dgm:presLayoutVars>
      </dgm:prSet>
      <dgm:spPr/>
    </dgm:pt>
    <dgm:pt modelId="{BD4E89F4-639A-446D-9E0F-B0A0B53B5DAC}" type="pres">
      <dgm:prSet presAssocID="{794DAD01-2A53-440C-8BAF-671DB04DD796}" presName="rootComposite" presStyleCnt="0"/>
      <dgm:spPr/>
    </dgm:pt>
    <dgm:pt modelId="{5791C15E-AAC5-4AF0-AD3A-1CF6BD437139}" type="pres">
      <dgm:prSet presAssocID="{794DAD01-2A53-440C-8BAF-671DB04DD796}" presName="rootText" presStyleLbl="node3" presStyleIdx="2" presStyleCnt="5" custLinFactNeighborY="21328">
        <dgm:presLayoutVars>
          <dgm:chPref val="3"/>
        </dgm:presLayoutVars>
      </dgm:prSet>
      <dgm:spPr/>
    </dgm:pt>
    <dgm:pt modelId="{76A9DC43-7117-4615-94A7-E8A61D2C6824}" type="pres">
      <dgm:prSet presAssocID="{794DAD01-2A53-440C-8BAF-671DB04DD796}" presName="rootConnector" presStyleLbl="node3" presStyleIdx="2" presStyleCnt="5"/>
      <dgm:spPr/>
    </dgm:pt>
    <dgm:pt modelId="{871DFDA1-97EA-4DA6-AC63-AB4985C2C79C}" type="pres">
      <dgm:prSet presAssocID="{794DAD01-2A53-440C-8BAF-671DB04DD796}" presName="hierChild4" presStyleCnt="0"/>
      <dgm:spPr/>
    </dgm:pt>
    <dgm:pt modelId="{DB8A79E6-0F3C-46AE-B313-51FE6EB0C416}" type="pres">
      <dgm:prSet presAssocID="{794DAD01-2A53-440C-8BAF-671DB04DD796}" presName="hierChild5" presStyleCnt="0"/>
      <dgm:spPr/>
    </dgm:pt>
    <dgm:pt modelId="{E583F711-A765-4E38-A6E5-62AC75DF9C62}" type="pres">
      <dgm:prSet presAssocID="{43B9C1A6-328E-4992-9AD8-03D51BEEFD5B}" presName="Name64" presStyleLbl="parChTrans1D3" presStyleIdx="3" presStyleCnt="5"/>
      <dgm:spPr/>
    </dgm:pt>
    <dgm:pt modelId="{0FE5DFF4-D4D1-435D-9786-2220899AF9F7}" type="pres">
      <dgm:prSet presAssocID="{8B66C6FE-A9AF-4987-9751-4319AA1E5AE4}" presName="hierRoot2" presStyleCnt="0">
        <dgm:presLayoutVars>
          <dgm:hierBranch val="init"/>
        </dgm:presLayoutVars>
      </dgm:prSet>
      <dgm:spPr/>
    </dgm:pt>
    <dgm:pt modelId="{BF750F6B-3AC0-4C10-9FD3-686DC76B4A06}" type="pres">
      <dgm:prSet presAssocID="{8B66C6FE-A9AF-4987-9751-4319AA1E5AE4}" presName="rootComposite" presStyleCnt="0"/>
      <dgm:spPr/>
    </dgm:pt>
    <dgm:pt modelId="{6F11955F-7AF1-4C0B-B540-9597B9380B00}" type="pres">
      <dgm:prSet presAssocID="{8B66C6FE-A9AF-4987-9751-4319AA1E5AE4}" presName="rootText" presStyleLbl="node3" presStyleIdx="3" presStyleCnt="5" custScaleY="144917" custLinFactNeighborY="10664">
        <dgm:presLayoutVars>
          <dgm:chPref val="3"/>
        </dgm:presLayoutVars>
      </dgm:prSet>
      <dgm:spPr/>
    </dgm:pt>
    <dgm:pt modelId="{0E99E99B-BFC8-447A-9F65-7BB6206D9849}" type="pres">
      <dgm:prSet presAssocID="{8B66C6FE-A9AF-4987-9751-4319AA1E5AE4}" presName="rootConnector" presStyleLbl="node3" presStyleIdx="3" presStyleCnt="5"/>
      <dgm:spPr/>
    </dgm:pt>
    <dgm:pt modelId="{175A9BB4-7370-4C48-931D-3F049DECBE21}" type="pres">
      <dgm:prSet presAssocID="{8B66C6FE-A9AF-4987-9751-4319AA1E5AE4}" presName="hierChild4" presStyleCnt="0"/>
      <dgm:spPr/>
    </dgm:pt>
    <dgm:pt modelId="{45DA7777-2646-4713-9E2E-B53F27CE5137}" type="pres">
      <dgm:prSet presAssocID="{8B66C6FE-A9AF-4987-9751-4319AA1E5AE4}" presName="hierChild5" presStyleCnt="0"/>
      <dgm:spPr/>
    </dgm:pt>
    <dgm:pt modelId="{6221BA60-0F08-40CF-BF0E-389AF467A6D7}" type="pres">
      <dgm:prSet presAssocID="{24EDE133-FE69-4D43-B5C2-28ABF94D9CBC}" presName="Name64" presStyleLbl="parChTrans1D3" presStyleIdx="4" presStyleCnt="5"/>
      <dgm:spPr/>
    </dgm:pt>
    <dgm:pt modelId="{EB181E3C-DC19-4655-9E04-F8B267212309}" type="pres">
      <dgm:prSet presAssocID="{E13A2144-25BB-4E11-8DDA-A1AC2D9916BD}" presName="hierRoot2" presStyleCnt="0">
        <dgm:presLayoutVars>
          <dgm:hierBranch val="init"/>
        </dgm:presLayoutVars>
      </dgm:prSet>
      <dgm:spPr/>
    </dgm:pt>
    <dgm:pt modelId="{28FB0054-318D-402A-9833-0D47251BCFDD}" type="pres">
      <dgm:prSet presAssocID="{E13A2144-25BB-4E11-8DDA-A1AC2D9916BD}" presName="rootComposite" presStyleCnt="0"/>
      <dgm:spPr/>
    </dgm:pt>
    <dgm:pt modelId="{61AD5707-BA73-49F1-9E6E-86E4F6E324F9}" type="pres">
      <dgm:prSet presAssocID="{E13A2144-25BB-4E11-8DDA-A1AC2D9916BD}" presName="rootText" presStyleLbl="node3" presStyleIdx="4" presStyleCnt="5">
        <dgm:presLayoutVars>
          <dgm:chPref val="3"/>
        </dgm:presLayoutVars>
      </dgm:prSet>
      <dgm:spPr/>
    </dgm:pt>
    <dgm:pt modelId="{9F6EAA15-A5F2-4075-AACB-F46B92A31C1C}" type="pres">
      <dgm:prSet presAssocID="{E13A2144-25BB-4E11-8DDA-A1AC2D9916BD}" presName="rootConnector" presStyleLbl="node3" presStyleIdx="4" presStyleCnt="5"/>
      <dgm:spPr/>
    </dgm:pt>
    <dgm:pt modelId="{B0051A64-AA94-4501-A105-93ABF80A089F}" type="pres">
      <dgm:prSet presAssocID="{E13A2144-25BB-4E11-8DDA-A1AC2D9916BD}" presName="hierChild4" presStyleCnt="0"/>
      <dgm:spPr/>
    </dgm:pt>
    <dgm:pt modelId="{D84E8270-D237-469A-83B6-B32A811897BD}" type="pres">
      <dgm:prSet presAssocID="{9AC0B8EB-11A7-4E36-98E4-6CA5FD296775}" presName="Name64" presStyleLbl="parChTrans1D4" presStyleIdx="0" presStyleCnt="1"/>
      <dgm:spPr/>
    </dgm:pt>
    <dgm:pt modelId="{CCCDD4BB-0487-460F-886D-D3186967DA7B}" type="pres">
      <dgm:prSet presAssocID="{8640D4F2-5B9D-4C96-9A2D-840000575D5E}" presName="hierRoot2" presStyleCnt="0">
        <dgm:presLayoutVars>
          <dgm:hierBranch val="init"/>
        </dgm:presLayoutVars>
      </dgm:prSet>
      <dgm:spPr/>
    </dgm:pt>
    <dgm:pt modelId="{7BCC8A82-37B6-4071-876D-E04661DD1A59}" type="pres">
      <dgm:prSet presAssocID="{8640D4F2-5B9D-4C96-9A2D-840000575D5E}" presName="rootComposite" presStyleCnt="0"/>
      <dgm:spPr/>
    </dgm:pt>
    <dgm:pt modelId="{CE934077-7E2A-4FFE-85DB-2D1146CC7644}" type="pres">
      <dgm:prSet presAssocID="{8640D4F2-5B9D-4C96-9A2D-840000575D5E}" presName="rootText" presStyleLbl="node4" presStyleIdx="0" presStyleCnt="1" custScaleY="547271">
        <dgm:presLayoutVars>
          <dgm:chPref val="3"/>
        </dgm:presLayoutVars>
      </dgm:prSet>
      <dgm:spPr/>
    </dgm:pt>
    <dgm:pt modelId="{772FC5B8-9C09-4C1B-9554-39C661EB4913}" type="pres">
      <dgm:prSet presAssocID="{8640D4F2-5B9D-4C96-9A2D-840000575D5E}" presName="rootConnector" presStyleLbl="node4" presStyleIdx="0" presStyleCnt="1"/>
      <dgm:spPr/>
    </dgm:pt>
    <dgm:pt modelId="{4D407B38-9A2A-4E59-9089-6AD2ECC33F78}" type="pres">
      <dgm:prSet presAssocID="{8640D4F2-5B9D-4C96-9A2D-840000575D5E}" presName="hierChild4" presStyleCnt="0"/>
      <dgm:spPr/>
    </dgm:pt>
    <dgm:pt modelId="{121D1BBF-16AD-417A-A396-609CBAE63785}" type="pres">
      <dgm:prSet presAssocID="{8640D4F2-5B9D-4C96-9A2D-840000575D5E}" presName="hierChild5" presStyleCnt="0"/>
      <dgm:spPr/>
    </dgm:pt>
    <dgm:pt modelId="{4AC76B4C-485B-4FA8-A1E1-84A96DD7E176}" type="pres">
      <dgm:prSet presAssocID="{E13A2144-25BB-4E11-8DDA-A1AC2D9916BD}" presName="hierChild5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DDFE62D0-D72C-475A-9945-7238812A9BAD}" type="pres">
      <dgm:prSet presAssocID="{55C75BFB-68DC-4AFC-BB1A-76A1D1D58139}" presName="hierChild3" presStyleCnt="0"/>
      <dgm:spPr/>
    </dgm:pt>
  </dgm:ptLst>
  <dgm:cxnLst>
    <dgm:cxn modelId="{F867B608-7B5A-4E5E-B022-088192107297}" type="presOf" srcId="{E13A2144-25BB-4E11-8DDA-A1AC2D9916BD}" destId="{61AD5707-BA73-49F1-9E6E-86E4F6E324F9}" srcOrd="0" destOrd="0" presId="urn:microsoft.com/office/officeart/2009/3/layout/HorizontalOrganizationChart"/>
    <dgm:cxn modelId="{B6C6A60B-D441-4617-9F7A-1F085631758D}" srcId="{B231FA07-E3AD-468A-A8A6-A8F34AB9EDFB}" destId="{794DAD01-2A53-440C-8BAF-671DB04DD796}" srcOrd="2" destOrd="0" parTransId="{7AC28D07-35AF-41B9-BAEE-F7BA4D0BB8C0}" sibTransId="{40F71A52-0531-46B7-B0B5-9CB7015B02CB}"/>
    <dgm:cxn modelId="{06F68F10-06C3-4163-8DCC-46106E675992}" type="presOf" srcId="{8640D4F2-5B9D-4C96-9A2D-840000575D5E}" destId="{772FC5B8-9C09-4C1B-9554-39C661EB4913}" srcOrd="1" destOrd="0" presId="urn:microsoft.com/office/officeart/2009/3/layout/HorizontalOrganizationChart"/>
    <dgm:cxn modelId="{31DA2717-A904-420E-891C-416514108D69}" type="presOf" srcId="{E13A2144-25BB-4E11-8DDA-A1AC2D9916BD}" destId="{9F6EAA15-A5F2-4075-AACB-F46B92A31C1C}" srcOrd="1" destOrd="0" presId="urn:microsoft.com/office/officeart/2009/3/layout/HorizontalOrganizationChart"/>
    <dgm:cxn modelId="{E9B60F19-93CF-487A-A255-16F6661FC147}" type="presOf" srcId="{37551CD0-6653-42BE-933F-E06E3F391B3C}" destId="{497EED09-647C-4BDC-AE04-D72B25C46055}" srcOrd="0" destOrd="0" presId="urn:microsoft.com/office/officeart/2009/3/layout/HorizontalOrganizationChart"/>
    <dgm:cxn modelId="{33715F21-A353-4F08-A2D0-A7C2B186C4A0}" type="presOf" srcId="{794DAD01-2A53-440C-8BAF-671DB04DD796}" destId="{76A9DC43-7117-4615-94A7-E8A61D2C6824}" srcOrd="1" destOrd="0" presId="urn:microsoft.com/office/officeart/2009/3/layout/HorizontalOrganizationChart"/>
    <dgm:cxn modelId="{BD3E8E29-2BC3-4D1C-80D3-E7D87ECEA842}" type="presOf" srcId="{B231FA07-E3AD-468A-A8A6-A8F34AB9EDFB}" destId="{237734FF-8304-4687-9129-B9E7FF574922}" srcOrd="1" destOrd="0" presId="urn:microsoft.com/office/officeart/2009/3/layout/HorizontalOrganizationChart"/>
    <dgm:cxn modelId="{C357AC2B-2326-480D-852F-EEDBA27A9D45}" type="presOf" srcId="{794DAD01-2A53-440C-8BAF-671DB04DD796}" destId="{5791C15E-AAC5-4AF0-AD3A-1CF6BD437139}" srcOrd="0" destOrd="0" presId="urn:microsoft.com/office/officeart/2009/3/layout/HorizontalOrganizationChart"/>
    <dgm:cxn modelId="{97E3BA2F-5F54-4DE2-9703-CE2ABE8D567A}" type="presOf" srcId="{43B9C1A6-328E-4992-9AD8-03D51BEEFD5B}" destId="{E583F711-A765-4E38-A6E5-62AC75DF9C62}" srcOrd="0" destOrd="0" presId="urn:microsoft.com/office/officeart/2009/3/layout/HorizontalOrganizationChart"/>
    <dgm:cxn modelId="{70A60E30-B196-460C-AC21-B675EE58F62C}" srcId="{B231FA07-E3AD-468A-A8A6-A8F34AB9EDFB}" destId="{37551CD0-6653-42BE-933F-E06E3F391B3C}" srcOrd="0" destOrd="0" parTransId="{C1D9B178-CF66-4B39-8AD0-91D1856AFB08}" sibTransId="{555EBDCA-C494-4BF9-8351-93318CDBF896}"/>
    <dgm:cxn modelId="{006B8861-64FE-41D8-BFF6-F0412C9F71A7}" type="presOf" srcId="{7AC28D07-35AF-41B9-BAEE-F7BA4D0BB8C0}" destId="{AA802EE0-0AA1-48A5-8DCF-055EFF20EABF}" srcOrd="0" destOrd="0" presId="urn:microsoft.com/office/officeart/2009/3/layout/HorizontalOrganizationChart"/>
    <dgm:cxn modelId="{23DD2746-5C76-4908-999A-D7F4D8273CC2}" srcId="{B231FA07-E3AD-468A-A8A6-A8F34AB9EDFB}" destId="{E13A2144-25BB-4E11-8DDA-A1AC2D9916BD}" srcOrd="4" destOrd="0" parTransId="{24EDE133-FE69-4D43-B5C2-28ABF94D9CBC}" sibTransId="{1044EEA3-6D84-4CC5-AEF1-D4B20AC8CC58}"/>
    <dgm:cxn modelId="{2A7A7F4C-6097-4BFF-B7D2-CA8E853CAFA6}" type="presOf" srcId="{8B66C6FE-A9AF-4987-9751-4319AA1E5AE4}" destId="{0E99E99B-BFC8-447A-9F65-7BB6206D9849}" srcOrd="1" destOrd="0" presId="urn:microsoft.com/office/officeart/2009/3/layout/HorizontalOrganizationChart"/>
    <dgm:cxn modelId="{DBD2704D-B793-4FE7-A82C-3FC0F0067147}" type="presOf" srcId="{1E16A41C-EB4B-4AA5-8EB5-B2A5C85E6557}" destId="{7AD05291-4FEF-45A8-B19E-3D9B9B4D47D6}" srcOrd="1" destOrd="0" presId="urn:microsoft.com/office/officeart/2009/3/layout/HorizontalOrganizationChart"/>
    <dgm:cxn modelId="{4F220553-2A14-467F-8313-0AD7C50DED26}" type="presOf" srcId="{2CD5AFD5-3F7E-4147-B034-045DD6E9E2FD}" destId="{5D3EF07F-042D-4A52-B05C-88430BE70275}" srcOrd="0" destOrd="0" presId="urn:microsoft.com/office/officeart/2009/3/layout/HorizontalOrganizationChart"/>
    <dgm:cxn modelId="{B0002575-3DC8-447A-A84C-993C899646CE}" type="presOf" srcId="{B231FA07-E3AD-468A-A8A6-A8F34AB9EDFB}" destId="{4D0F25DD-2E0B-4DEA-8087-2E03736DED63}" srcOrd="0" destOrd="0" presId="urn:microsoft.com/office/officeart/2009/3/layout/HorizontalOrganizationChart"/>
    <dgm:cxn modelId="{3B48C276-15D7-45A3-B8DF-7B0AF2F91B85}" type="presOf" srcId="{8B66C6FE-A9AF-4987-9751-4319AA1E5AE4}" destId="{6F11955F-7AF1-4C0B-B540-9597B9380B00}" srcOrd="0" destOrd="0" presId="urn:microsoft.com/office/officeart/2009/3/layout/HorizontalOrganizationChart"/>
    <dgm:cxn modelId="{55C11A5A-CE99-4742-AE86-BF508FC0E0E7}" type="presOf" srcId="{8640D4F2-5B9D-4C96-9A2D-840000575D5E}" destId="{CE934077-7E2A-4FFE-85DB-2D1146CC7644}" srcOrd="0" destOrd="0" presId="urn:microsoft.com/office/officeart/2009/3/layout/HorizontalOrganizationChart"/>
    <dgm:cxn modelId="{ECB2687E-1E3A-4433-B3D4-A48477C689FC}" type="presOf" srcId="{24EDE133-FE69-4D43-B5C2-28ABF94D9CBC}" destId="{6221BA60-0F08-40CF-BF0E-389AF467A6D7}" srcOrd="0" destOrd="0" presId="urn:microsoft.com/office/officeart/2009/3/layout/HorizontalOrganizationChart"/>
    <dgm:cxn modelId="{ED33D394-DC1F-46F9-8044-D56705327CB3}" type="presOf" srcId="{9AC0B8EB-11A7-4E36-98E4-6CA5FD296775}" destId="{D84E8270-D237-469A-83B6-B32A811897BD}" srcOrd="0" destOrd="0" presId="urn:microsoft.com/office/officeart/2009/3/layout/HorizontalOrganizationChart"/>
    <dgm:cxn modelId="{55EAAB9D-7947-4C25-96FC-70CFF5794BBA}" srcId="{B231FA07-E3AD-468A-A8A6-A8F34AB9EDFB}" destId="{1E16A41C-EB4B-4AA5-8EB5-B2A5C85E6557}" srcOrd="1" destOrd="0" parTransId="{2CD5AFD5-3F7E-4147-B034-045DD6E9E2FD}" sibTransId="{A120A324-292A-46A8-9830-93B74190F3C3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BD9D7D9F-3FBC-4279-9455-9F60A0C2BA4A}" srcId="{B231FA07-E3AD-468A-A8A6-A8F34AB9EDFB}" destId="{8B66C6FE-A9AF-4987-9751-4319AA1E5AE4}" srcOrd="3" destOrd="0" parTransId="{43B9C1A6-328E-4992-9AD8-03D51BEEFD5B}" sibTransId="{5386B8A3-69B8-4A36-99FF-4770D9C1AFFD}"/>
    <dgm:cxn modelId="{CF1694AE-FA74-4A18-BD0A-883A61B77048}" type="presOf" srcId="{1E16A41C-EB4B-4AA5-8EB5-B2A5C85E6557}" destId="{E9E6C5ED-D984-430F-8928-244FBCB45DA5}" srcOrd="0" destOrd="0" presId="urn:microsoft.com/office/officeart/2009/3/layout/HorizontalOrganizationChart"/>
    <dgm:cxn modelId="{3D9D14B1-B86B-4713-82E2-7D40E110D629}" type="presOf" srcId="{55C75BFB-68DC-4AFC-BB1A-76A1D1D58139}" destId="{E955CCDB-C33D-4489-9B7C-382D7BCA9ABD}" srcOrd="0" destOrd="0" presId="urn:microsoft.com/office/officeart/2009/3/layout/HorizontalOrganizationChart"/>
    <dgm:cxn modelId="{869D8FB1-657C-42A8-AFA2-8EBADC7816A8}" type="presOf" srcId="{55C75BFB-68DC-4AFC-BB1A-76A1D1D58139}" destId="{D48C5F37-3F64-4D0A-B3F7-B8CFD0461708}" srcOrd="1" destOrd="0" presId="urn:microsoft.com/office/officeart/2009/3/layout/HorizontalOrganizationChart"/>
    <dgm:cxn modelId="{B1CD00BF-706D-4E7E-9732-337594B95118}" type="presOf" srcId="{C1D9B178-CF66-4B39-8AD0-91D1856AFB08}" destId="{21317BAD-39EE-4679-9E72-85DDA3BD97D5}" srcOrd="0" destOrd="0" presId="urn:microsoft.com/office/officeart/2009/3/layout/HorizontalOrganizationChart"/>
    <dgm:cxn modelId="{726947C8-4969-4C68-870C-1DA833FCA031}" type="presOf" srcId="{37551CD0-6653-42BE-933F-E06E3F391B3C}" destId="{18D9CCA2-115F-414E-B9C7-5C9D851FB4DA}" srcOrd="1" destOrd="0" presId="urn:microsoft.com/office/officeart/2009/3/layout/HorizontalOrganizationChart"/>
    <dgm:cxn modelId="{BF586DCC-2C36-4960-9F40-ED3C97565F22}" type="presOf" srcId="{F90FA987-D1FC-45D4-B84D-63FF77CBC3D2}" destId="{4C5C621B-E047-47A1-84AA-3895B5226B0B}" srcOrd="0" destOrd="0" presId="urn:microsoft.com/office/officeart/2009/3/layout/HorizontalOrganizationChart"/>
    <dgm:cxn modelId="{07BDC3D7-6801-4DA3-993C-1AAD1CD84CF1}" srcId="{B2540384-E754-46E6-88DA-9013F3AEA50E}" destId="{55C75BFB-68DC-4AFC-BB1A-76A1D1D58139}" srcOrd="0" destOrd="0" parTransId="{0987A9EF-1413-4D0E-846E-8D2A72DD3349}" sibTransId="{5B0CC3C3-B34E-4B53-B96D-AA13EDE07C14}"/>
    <dgm:cxn modelId="{16EE47D9-19B5-415C-830A-36B4CF385ED8}" srcId="{55C75BFB-68DC-4AFC-BB1A-76A1D1D58139}" destId="{B231FA07-E3AD-468A-A8A6-A8F34AB9EDFB}" srcOrd="0" destOrd="0" parTransId="{F90FA987-D1FC-45D4-B84D-63FF77CBC3D2}" sibTransId="{3CAB0816-0981-4B44-B464-1852ED067CA4}"/>
    <dgm:cxn modelId="{8BA6E8DE-AD15-4364-8595-E930E181DDBB}" srcId="{E13A2144-25BB-4E11-8DDA-A1AC2D9916BD}" destId="{8640D4F2-5B9D-4C96-9A2D-840000575D5E}" srcOrd="0" destOrd="0" parTransId="{9AC0B8EB-11A7-4E36-98E4-6CA5FD296775}" sibTransId="{A1CE3220-338C-4D96-A9A4-79F2B6CBA286}"/>
    <dgm:cxn modelId="{684B8441-7690-49C4-A6DF-C620A454152A}" type="presParOf" srcId="{FC594519-ACA9-46B6-8694-8E174AC02840}" destId="{37C1F970-6AE7-49AA-915B-E023507ABA94}" srcOrd="0" destOrd="0" presId="urn:microsoft.com/office/officeart/2009/3/layout/HorizontalOrganizationChart"/>
    <dgm:cxn modelId="{F1612C53-4A13-4301-A2DB-968974936BF1}" type="presParOf" srcId="{37C1F970-6AE7-49AA-915B-E023507ABA94}" destId="{1397D59E-C8A9-4D37-8768-AA6FBAA5360D}" srcOrd="0" destOrd="0" presId="urn:microsoft.com/office/officeart/2009/3/layout/HorizontalOrganizationChart"/>
    <dgm:cxn modelId="{CA50DA48-B630-4843-B046-1268A8BAA990}" type="presParOf" srcId="{1397D59E-C8A9-4D37-8768-AA6FBAA5360D}" destId="{E955CCDB-C33D-4489-9B7C-382D7BCA9ABD}" srcOrd="0" destOrd="0" presId="urn:microsoft.com/office/officeart/2009/3/layout/HorizontalOrganizationChart"/>
    <dgm:cxn modelId="{7D88380F-C052-4D49-B81A-F896B3BBFA07}" type="presParOf" srcId="{1397D59E-C8A9-4D37-8768-AA6FBAA5360D}" destId="{D48C5F37-3F64-4D0A-B3F7-B8CFD0461708}" srcOrd="1" destOrd="0" presId="urn:microsoft.com/office/officeart/2009/3/layout/HorizontalOrganizationChart"/>
    <dgm:cxn modelId="{819F616F-610C-428D-9BD8-34C5A2CFEEF8}" type="presParOf" srcId="{37C1F970-6AE7-49AA-915B-E023507ABA94}" destId="{56278C0E-024E-4778-B32C-44D83D90BE99}" srcOrd="1" destOrd="0" presId="urn:microsoft.com/office/officeart/2009/3/layout/HorizontalOrganizationChart"/>
    <dgm:cxn modelId="{6FBB4CDB-7E13-4C5A-84CE-C96E2583CD68}" type="presParOf" srcId="{56278C0E-024E-4778-B32C-44D83D90BE99}" destId="{4C5C621B-E047-47A1-84AA-3895B5226B0B}" srcOrd="0" destOrd="0" presId="urn:microsoft.com/office/officeart/2009/3/layout/HorizontalOrganizationChart"/>
    <dgm:cxn modelId="{8D035AA3-2083-4740-BDC9-BE91929C2E40}" type="presParOf" srcId="{56278C0E-024E-4778-B32C-44D83D90BE99}" destId="{34AE3D13-3557-4CB3-AA10-C53BF5BAF10B}" srcOrd="1" destOrd="0" presId="urn:microsoft.com/office/officeart/2009/3/layout/HorizontalOrganizationChart"/>
    <dgm:cxn modelId="{8A5BE400-560B-4D56-AF0B-C4FE96881C43}" type="presParOf" srcId="{34AE3D13-3557-4CB3-AA10-C53BF5BAF10B}" destId="{1281CA13-AD6A-4C34-BC67-B84A865AE02F}" srcOrd="0" destOrd="0" presId="urn:microsoft.com/office/officeart/2009/3/layout/HorizontalOrganizationChart"/>
    <dgm:cxn modelId="{B82139A7-C101-4553-AA5A-305187BC1490}" type="presParOf" srcId="{1281CA13-AD6A-4C34-BC67-B84A865AE02F}" destId="{4D0F25DD-2E0B-4DEA-8087-2E03736DED63}" srcOrd="0" destOrd="0" presId="urn:microsoft.com/office/officeart/2009/3/layout/HorizontalOrganizationChart"/>
    <dgm:cxn modelId="{9151B94D-6C94-464A-96ED-00B66882357A}" type="presParOf" srcId="{1281CA13-AD6A-4C34-BC67-B84A865AE02F}" destId="{237734FF-8304-4687-9129-B9E7FF574922}" srcOrd="1" destOrd="0" presId="urn:microsoft.com/office/officeart/2009/3/layout/HorizontalOrganizationChart"/>
    <dgm:cxn modelId="{ED9E9099-1A69-492D-B58E-54705946BC45}" type="presParOf" srcId="{34AE3D13-3557-4CB3-AA10-C53BF5BAF10B}" destId="{4A53E4C4-C4D5-4C5E-BF8F-607895EC411E}" srcOrd="1" destOrd="0" presId="urn:microsoft.com/office/officeart/2009/3/layout/HorizontalOrganizationChart"/>
    <dgm:cxn modelId="{774C44EB-73B9-49F0-8920-7218FCA73739}" type="presParOf" srcId="{4A53E4C4-C4D5-4C5E-BF8F-607895EC411E}" destId="{21317BAD-39EE-4679-9E72-85DDA3BD97D5}" srcOrd="0" destOrd="0" presId="urn:microsoft.com/office/officeart/2009/3/layout/HorizontalOrganizationChart"/>
    <dgm:cxn modelId="{2007E5AE-4C04-42D4-8743-782580FE5329}" type="presParOf" srcId="{4A53E4C4-C4D5-4C5E-BF8F-607895EC411E}" destId="{25C7A3FF-7EC6-4375-B460-15D52043BED1}" srcOrd="1" destOrd="0" presId="urn:microsoft.com/office/officeart/2009/3/layout/HorizontalOrganizationChart"/>
    <dgm:cxn modelId="{8E1A6A1A-DD83-43EA-8CED-3399D05B2257}" type="presParOf" srcId="{25C7A3FF-7EC6-4375-B460-15D52043BED1}" destId="{1093E1F4-E20E-46CE-B08E-C8BF97EE5FEF}" srcOrd="0" destOrd="0" presId="urn:microsoft.com/office/officeart/2009/3/layout/HorizontalOrganizationChart"/>
    <dgm:cxn modelId="{34279511-78E0-4187-A572-75FC881D29E8}" type="presParOf" srcId="{1093E1F4-E20E-46CE-B08E-C8BF97EE5FEF}" destId="{497EED09-647C-4BDC-AE04-D72B25C46055}" srcOrd="0" destOrd="0" presId="urn:microsoft.com/office/officeart/2009/3/layout/HorizontalOrganizationChart"/>
    <dgm:cxn modelId="{9E766D04-77B9-412A-9B69-8802DD3B178C}" type="presParOf" srcId="{1093E1F4-E20E-46CE-B08E-C8BF97EE5FEF}" destId="{18D9CCA2-115F-414E-B9C7-5C9D851FB4DA}" srcOrd="1" destOrd="0" presId="urn:microsoft.com/office/officeart/2009/3/layout/HorizontalOrganizationChart"/>
    <dgm:cxn modelId="{E08AE0C8-0097-401E-95C6-FF5E1C4C25F4}" type="presParOf" srcId="{25C7A3FF-7EC6-4375-B460-15D52043BED1}" destId="{AEBAA80B-5355-4466-9330-D7396EEAAA2C}" srcOrd="1" destOrd="0" presId="urn:microsoft.com/office/officeart/2009/3/layout/HorizontalOrganizationChart"/>
    <dgm:cxn modelId="{DF94388F-EA46-466E-8E79-709FEA60AA67}" type="presParOf" srcId="{25C7A3FF-7EC6-4375-B460-15D52043BED1}" destId="{386276D2-DED6-46CA-A809-610939057C59}" srcOrd="2" destOrd="0" presId="urn:microsoft.com/office/officeart/2009/3/layout/HorizontalOrganizationChart"/>
    <dgm:cxn modelId="{47597546-6B09-4803-8FBC-E812AF662483}" type="presParOf" srcId="{4A53E4C4-C4D5-4C5E-BF8F-607895EC411E}" destId="{5D3EF07F-042D-4A52-B05C-88430BE70275}" srcOrd="2" destOrd="0" presId="urn:microsoft.com/office/officeart/2009/3/layout/HorizontalOrganizationChart"/>
    <dgm:cxn modelId="{FDA98210-DC2B-4406-AA7D-359BE44DBFC5}" type="presParOf" srcId="{4A53E4C4-C4D5-4C5E-BF8F-607895EC411E}" destId="{38FCCCED-2582-4DBE-BBD6-9588761D7A17}" srcOrd="3" destOrd="0" presId="urn:microsoft.com/office/officeart/2009/3/layout/HorizontalOrganizationChart"/>
    <dgm:cxn modelId="{7FFEF9D3-16C4-4760-8BA6-EEA86FF62593}" type="presParOf" srcId="{38FCCCED-2582-4DBE-BBD6-9588761D7A17}" destId="{56944F02-57BB-4753-9956-99061A29C4B0}" srcOrd="0" destOrd="0" presId="urn:microsoft.com/office/officeart/2009/3/layout/HorizontalOrganizationChart"/>
    <dgm:cxn modelId="{EE883330-ACC6-4D39-8C4F-3C89F2468F00}" type="presParOf" srcId="{56944F02-57BB-4753-9956-99061A29C4B0}" destId="{E9E6C5ED-D984-430F-8928-244FBCB45DA5}" srcOrd="0" destOrd="0" presId="urn:microsoft.com/office/officeart/2009/3/layout/HorizontalOrganizationChart"/>
    <dgm:cxn modelId="{59838762-5154-43EA-BBFB-70D63FA573DA}" type="presParOf" srcId="{56944F02-57BB-4753-9956-99061A29C4B0}" destId="{7AD05291-4FEF-45A8-B19E-3D9B9B4D47D6}" srcOrd="1" destOrd="0" presId="urn:microsoft.com/office/officeart/2009/3/layout/HorizontalOrganizationChart"/>
    <dgm:cxn modelId="{B6AED45D-ED1D-42B4-B646-265D1B56201F}" type="presParOf" srcId="{38FCCCED-2582-4DBE-BBD6-9588761D7A17}" destId="{11B029BF-6ECC-4B66-9843-0F1EA12BB19A}" srcOrd="1" destOrd="0" presId="urn:microsoft.com/office/officeart/2009/3/layout/HorizontalOrganizationChart"/>
    <dgm:cxn modelId="{71543105-0F86-41CC-98DC-F55768B1299A}" type="presParOf" srcId="{38FCCCED-2582-4DBE-BBD6-9588761D7A17}" destId="{2DE71ED7-CD17-47F7-ADD1-4B0799604C42}" srcOrd="2" destOrd="0" presId="urn:microsoft.com/office/officeart/2009/3/layout/HorizontalOrganizationChart"/>
    <dgm:cxn modelId="{EA53AF3D-E9F7-49E2-92F1-81349EE83B1D}" type="presParOf" srcId="{4A53E4C4-C4D5-4C5E-BF8F-607895EC411E}" destId="{AA802EE0-0AA1-48A5-8DCF-055EFF20EABF}" srcOrd="4" destOrd="0" presId="urn:microsoft.com/office/officeart/2009/3/layout/HorizontalOrganizationChart"/>
    <dgm:cxn modelId="{1F057914-5AF2-4CF6-A110-1F3ABD560DB8}" type="presParOf" srcId="{4A53E4C4-C4D5-4C5E-BF8F-607895EC411E}" destId="{5288B410-290E-4B85-8D54-432D1D7AFC56}" srcOrd="5" destOrd="0" presId="urn:microsoft.com/office/officeart/2009/3/layout/HorizontalOrganizationChart"/>
    <dgm:cxn modelId="{3B23B4A8-F6ED-4560-BF09-7AD33A1437F0}" type="presParOf" srcId="{5288B410-290E-4B85-8D54-432D1D7AFC56}" destId="{BD4E89F4-639A-446D-9E0F-B0A0B53B5DAC}" srcOrd="0" destOrd="0" presId="urn:microsoft.com/office/officeart/2009/3/layout/HorizontalOrganizationChart"/>
    <dgm:cxn modelId="{71BD9386-829E-4C3B-85DD-D82E4332DE74}" type="presParOf" srcId="{BD4E89F4-639A-446D-9E0F-B0A0B53B5DAC}" destId="{5791C15E-AAC5-4AF0-AD3A-1CF6BD437139}" srcOrd="0" destOrd="0" presId="urn:microsoft.com/office/officeart/2009/3/layout/HorizontalOrganizationChart"/>
    <dgm:cxn modelId="{B1858F4A-148D-4D56-BEB1-7983EB51E66F}" type="presParOf" srcId="{BD4E89F4-639A-446D-9E0F-B0A0B53B5DAC}" destId="{76A9DC43-7117-4615-94A7-E8A61D2C6824}" srcOrd="1" destOrd="0" presId="urn:microsoft.com/office/officeart/2009/3/layout/HorizontalOrganizationChart"/>
    <dgm:cxn modelId="{E63564C3-5496-49F1-A7CE-0A60F12CC966}" type="presParOf" srcId="{5288B410-290E-4B85-8D54-432D1D7AFC56}" destId="{871DFDA1-97EA-4DA6-AC63-AB4985C2C79C}" srcOrd="1" destOrd="0" presId="urn:microsoft.com/office/officeart/2009/3/layout/HorizontalOrganizationChart"/>
    <dgm:cxn modelId="{C50EB7BE-6AEF-424E-8BE3-95205D225279}" type="presParOf" srcId="{5288B410-290E-4B85-8D54-432D1D7AFC56}" destId="{DB8A79E6-0F3C-46AE-B313-51FE6EB0C416}" srcOrd="2" destOrd="0" presId="urn:microsoft.com/office/officeart/2009/3/layout/HorizontalOrganizationChart"/>
    <dgm:cxn modelId="{91BDEF4F-C613-4F79-B910-4D5605DC3668}" type="presParOf" srcId="{4A53E4C4-C4D5-4C5E-BF8F-607895EC411E}" destId="{E583F711-A765-4E38-A6E5-62AC75DF9C62}" srcOrd="6" destOrd="0" presId="urn:microsoft.com/office/officeart/2009/3/layout/HorizontalOrganizationChart"/>
    <dgm:cxn modelId="{C9FA4BE4-649A-48BA-99CB-C4AE33A36AA6}" type="presParOf" srcId="{4A53E4C4-C4D5-4C5E-BF8F-607895EC411E}" destId="{0FE5DFF4-D4D1-435D-9786-2220899AF9F7}" srcOrd="7" destOrd="0" presId="urn:microsoft.com/office/officeart/2009/3/layout/HorizontalOrganizationChart"/>
    <dgm:cxn modelId="{58225453-9DC6-40BC-9DBA-D4C07E62FD88}" type="presParOf" srcId="{0FE5DFF4-D4D1-435D-9786-2220899AF9F7}" destId="{BF750F6B-3AC0-4C10-9FD3-686DC76B4A06}" srcOrd="0" destOrd="0" presId="urn:microsoft.com/office/officeart/2009/3/layout/HorizontalOrganizationChart"/>
    <dgm:cxn modelId="{86916269-D18B-4BF3-8BC7-4826F59BD492}" type="presParOf" srcId="{BF750F6B-3AC0-4C10-9FD3-686DC76B4A06}" destId="{6F11955F-7AF1-4C0B-B540-9597B9380B00}" srcOrd="0" destOrd="0" presId="urn:microsoft.com/office/officeart/2009/3/layout/HorizontalOrganizationChart"/>
    <dgm:cxn modelId="{7106EB06-AA22-4B9B-A906-5D40870E69E5}" type="presParOf" srcId="{BF750F6B-3AC0-4C10-9FD3-686DC76B4A06}" destId="{0E99E99B-BFC8-447A-9F65-7BB6206D9849}" srcOrd="1" destOrd="0" presId="urn:microsoft.com/office/officeart/2009/3/layout/HorizontalOrganizationChart"/>
    <dgm:cxn modelId="{FE405BD2-97F1-47ED-AF55-72EBC1F08FE3}" type="presParOf" srcId="{0FE5DFF4-D4D1-435D-9786-2220899AF9F7}" destId="{175A9BB4-7370-4C48-931D-3F049DECBE21}" srcOrd="1" destOrd="0" presId="urn:microsoft.com/office/officeart/2009/3/layout/HorizontalOrganizationChart"/>
    <dgm:cxn modelId="{B740977D-601A-4C3C-BF6C-93A9E1361F6A}" type="presParOf" srcId="{0FE5DFF4-D4D1-435D-9786-2220899AF9F7}" destId="{45DA7777-2646-4713-9E2E-B53F27CE5137}" srcOrd="2" destOrd="0" presId="urn:microsoft.com/office/officeart/2009/3/layout/HorizontalOrganizationChart"/>
    <dgm:cxn modelId="{184AF747-0D81-4C03-8021-3387EEE3D980}" type="presParOf" srcId="{4A53E4C4-C4D5-4C5E-BF8F-607895EC411E}" destId="{6221BA60-0F08-40CF-BF0E-389AF467A6D7}" srcOrd="8" destOrd="0" presId="urn:microsoft.com/office/officeart/2009/3/layout/HorizontalOrganizationChart"/>
    <dgm:cxn modelId="{F74AA8FC-A442-4672-B76E-EDEB4DEAC94E}" type="presParOf" srcId="{4A53E4C4-C4D5-4C5E-BF8F-607895EC411E}" destId="{EB181E3C-DC19-4655-9E04-F8B267212309}" srcOrd="9" destOrd="0" presId="urn:microsoft.com/office/officeart/2009/3/layout/HorizontalOrganizationChart"/>
    <dgm:cxn modelId="{5C3D24E8-56C7-4A5E-9F48-FC9F593C7B7D}" type="presParOf" srcId="{EB181E3C-DC19-4655-9E04-F8B267212309}" destId="{28FB0054-318D-402A-9833-0D47251BCFDD}" srcOrd="0" destOrd="0" presId="urn:microsoft.com/office/officeart/2009/3/layout/HorizontalOrganizationChart"/>
    <dgm:cxn modelId="{B000A833-1A6A-46F3-B3D3-5D32C13F6C27}" type="presParOf" srcId="{28FB0054-318D-402A-9833-0D47251BCFDD}" destId="{61AD5707-BA73-49F1-9E6E-86E4F6E324F9}" srcOrd="0" destOrd="0" presId="urn:microsoft.com/office/officeart/2009/3/layout/HorizontalOrganizationChart"/>
    <dgm:cxn modelId="{9EA5605A-2FC9-43B4-8D45-7973BCCACAC1}" type="presParOf" srcId="{28FB0054-318D-402A-9833-0D47251BCFDD}" destId="{9F6EAA15-A5F2-4075-AACB-F46B92A31C1C}" srcOrd="1" destOrd="0" presId="urn:microsoft.com/office/officeart/2009/3/layout/HorizontalOrganizationChart"/>
    <dgm:cxn modelId="{100A112A-44D2-47EF-9AC9-E99B531AEDEC}" type="presParOf" srcId="{EB181E3C-DC19-4655-9E04-F8B267212309}" destId="{B0051A64-AA94-4501-A105-93ABF80A089F}" srcOrd="1" destOrd="0" presId="urn:microsoft.com/office/officeart/2009/3/layout/HorizontalOrganizationChart"/>
    <dgm:cxn modelId="{D497B289-2BF6-4B03-8AD2-2699198605C9}" type="presParOf" srcId="{B0051A64-AA94-4501-A105-93ABF80A089F}" destId="{D84E8270-D237-469A-83B6-B32A811897BD}" srcOrd="0" destOrd="0" presId="urn:microsoft.com/office/officeart/2009/3/layout/HorizontalOrganizationChart"/>
    <dgm:cxn modelId="{742CF94D-CBF4-4570-83DC-FBDECAE9A618}" type="presParOf" srcId="{B0051A64-AA94-4501-A105-93ABF80A089F}" destId="{CCCDD4BB-0487-460F-886D-D3186967DA7B}" srcOrd="1" destOrd="0" presId="urn:microsoft.com/office/officeart/2009/3/layout/HorizontalOrganizationChart"/>
    <dgm:cxn modelId="{A5763758-1439-4820-A22D-EA0A5E8DAA17}" type="presParOf" srcId="{CCCDD4BB-0487-460F-886D-D3186967DA7B}" destId="{7BCC8A82-37B6-4071-876D-E04661DD1A59}" srcOrd="0" destOrd="0" presId="urn:microsoft.com/office/officeart/2009/3/layout/HorizontalOrganizationChart"/>
    <dgm:cxn modelId="{607CA24A-2476-4CED-9F3D-0DE4ECDC8362}" type="presParOf" srcId="{7BCC8A82-37B6-4071-876D-E04661DD1A59}" destId="{CE934077-7E2A-4FFE-85DB-2D1146CC7644}" srcOrd="0" destOrd="0" presId="urn:microsoft.com/office/officeart/2009/3/layout/HorizontalOrganizationChart"/>
    <dgm:cxn modelId="{B69B1769-FDF5-423C-99D6-BEACF8999FCA}" type="presParOf" srcId="{7BCC8A82-37B6-4071-876D-E04661DD1A59}" destId="{772FC5B8-9C09-4C1B-9554-39C661EB4913}" srcOrd="1" destOrd="0" presId="urn:microsoft.com/office/officeart/2009/3/layout/HorizontalOrganizationChart"/>
    <dgm:cxn modelId="{D08F037E-FD6E-42C7-B3C0-E47BF67B418D}" type="presParOf" srcId="{CCCDD4BB-0487-460F-886D-D3186967DA7B}" destId="{4D407B38-9A2A-4E59-9089-6AD2ECC33F78}" srcOrd="1" destOrd="0" presId="urn:microsoft.com/office/officeart/2009/3/layout/HorizontalOrganizationChart"/>
    <dgm:cxn modelId="{8D5BB531-3897-4C89-8032-95DC33A3429E}" type="presParOf" srcId="{CCCDD4BB-0487-460F-886D-D3186967DA7B}" destId="{121D1BBF-16AD-417A-A396-609CBAE63785}" srcOrd="2" destOrd="0" presId="urn:microsoft.com/office/officeart/2009/3/layout/HorizontalOrganizationChart"/>
    <dgm:cxn modelId="{1FD04930-1B05-4ADF-82EE-1862AAC183B3}" type="presParOf" srcId="{EB181E3C-DC19-4655-9E04-F8B267212309}" destId="{4AC76B4C-485B-4FA8-A1E1-84A96DD7E176}" srcOrd="2" destOrd="0" presId="urn:microsoft.com/office/officeart/2009/3/layout/HorizontalOrganizationChart"/>
    <dgm:cxn modelId="{115FD068-C92D-44E5-96DD-56C98C4206C7}" type="presParOf" srcId="{34AE3D13-3557-4CB3-AA10-C53BF5BAF10B}" destId="{617DA09B-F148-411F-9742-101C065217BA}" srcOrd="2" destOrd="0" presId="urn:microsoft.com/office/officeart/2009/3/layout/HorizontalOrganizationChart"/>
    <dgm:cxn modelId="{A0B31A98-F21A-4DC9-82DF-7F85EAB2F9D8}" type="presParOf" srcId="{37C1F970-6AE7-49AA-915B-E023507ABA94}" destId="{DDFE62D0-D72C-475A-9945-7238812A9BA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Andrew Mitchem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Chief of Police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E13A2144-25BB-4E11-8DDA-A1AC2D9916B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Kelvin Kimbler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Deputy Chief of Police</a:t>
          </a:r>
        </a:p>
      </dgm:t>
    </dgm:pt>
    <dgm:pt modelId="{24EDE133-FE69-4D43-B5C2-28ABF94D9CBC}" type="parTrans" cxnId="{23DD2746-5C76-4908-999A-D7F4D8273CC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044EEA3-6D84-4CC5-AEF1-D4B20AC8CC58}" type="sibTrans" cxnId="{23DD2746-5C76-4908-999A-D7F4D8273CC2}">
      <dgm:prSet/>
      <dgm:spPr/>
      <dgm:t>
        <a:bodyPr/>
        <a:lstStyle/>
        <a:p>
          <a:endParaRPr lang="en-US"/>
        </a:p>
      </dgm:t>
    </dgm:pt>
    <dgm:pt modelId="{8640D4F2-5B9D-4C96-9A2D-840000575D5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Police Officers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Stacey Brannin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Jordan Candler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Thomas Cornett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Shawn Jordan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Beau Joyner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Randall Proffitt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Steven Roman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Olivia Sapp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Nathan Tappert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Raymond Torres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 (1 PT)</a:t>
          </a:r>
        </a:p>
      </dgm:t>
    </dgm:pt>
    <dgm:pt modelId="{9AC0B8EB-11A7-4E36-98E4-6CA5FD296775}" type="parTrans" cxnId="{8BA6E8DE-AD15-4364-8595-E930E181DDB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CE3220-338C-4D96-A9A4-79F2B6CBA286}" type="sibTrans" cxnId="{8BA6E8DE-AD15-4364-8595-E930E181DDBB}">
      <dgm:prSet/>
      <dgm:spPr/>
      <dgm:t>
        <a:bodyPr/>
        <a:lstStyle/>
        <a:p>
          <a:endParaRPr lang="en-US"/>
        </a:p>
      </dgm:t>
    </dgm:pt>
    <dgm:pt modelId="{BEC324EA-CEA2-4064-8AB1-7D04DF64F39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Christopher Hagood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PT Security Officer</a:t>
          </a:r>
        </a:p>
      </dgm:t>
    </dgm:pt>
    <dgm:pt modelId="{A46BC652-192B-4BC8-862C-62D4F22C77DF}" type="parTrans" cxnId="{B267A01F-2617-4B30-9819-C60AB7C0318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02F957D-798C-41B3-9EF5-DA0DC205DD3E}" type="sibTrans" cxnId="{B267A01F-2617-4B30-9819-C60AB7C0318D}">
      <dgm:prSet/>
      <dgm:spPr/>
      <dgm:t>
        <a:bodyPr/>
        <a:lstStyle/>
        <a:p>
          <a:endParaRPr lang="en-US"/>
        </a:p>
      </dgm:t>
    </dgm:pt>
    <dgm:pt modelId="{D834D6BD-8B16-41BE-B045-E85BAF5478A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Mark Wyatt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Security Officer</a:t>
          </a:r>
        </a:p>
      </dgm:t>
    </dgm:pt>
    <dgm:pt modelId="{976B8B0F-880A-4F1B-858C-24B2F5CE0EC7}" type="parTrans" cxnId="{75D8B278-7F61-4E12-AADA-4D1B75ECAF8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A2A6E94-5E0B-493B-90FC-6CB59F2CD7A4}" type="sibTrans" cxnId="{75D8B278-7F61-4E12-AADA-4D1B75ECAF85}">
      <dgm:prSet/>
      <dgm:spPr/>
      <dgm:t>
        <a:bodyPr/>
        <a:lstStyle/>
        <a:p>
          <a:endParaRPr lang="en-US"/>
        </a:p>
      </dgm:t>
    </dgm:pt>
    <dgm:pt modelId="{7C69D919-0AD1-487B-8C90-19D90250B6CE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Diana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 – Police &amp; Information Technology</a:t>
          </a:r>
        </a:p>
      </dgm:t>
    </dgm:pt>
    <dgm:pt modelId="{6A49C37D-0A33-459F-8337-CD2D1AA2942C}" type="parTrans" cxnId="{6B2EA5D8-D69E-41EA-AEAB-0F4C241C524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EF1428E0-077C-4832-A8E4-0ED1258C9B33}" type="sibTrans" cxnId="{6B2EA5D8-D69E-41EA-AEAB-0F4C241C524C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7C1F970-6AE7-49AA-915B-E023507ABA94}" type="pres">
      <dgm:prSet presAssocID="{55C75BFB-68DC-4AFC-BB1A-76A1D1D58139}" presName="hierRoot1" presStyleCnt="0">
        <dgm:presLayoutVars>
          <dgm:hierBranch val="init"/>
        </dgm:presLayoutVars>
      </dgm:prSet>
      <dgm:spPr/>
    </dgm:pt>
    <dgm:pt modelId="{1397D59E-C8A9-4D37-8768-AA6FBAA5360D}" type="pres">
      <dgm:prSet presAssocID="{55C75BFB-68DC-4AFC-BB1A-76A1D1D58139}" presName="rootComposite1" presStyleCnt="0"/>
      <dgm:spPr/>
    </dgm:pt>
    <dgm:pt modelId="{E955CCDB-C33D-4489-9B7C-382D7BCA9ABD}" type="pres">
      <dgm:prSet presAssocID="{55C75BFB-68DC-4AFC-BB1A-76A1D1D58139}" presName="rootText1" presStyleLbl="node0" presStyleIdx="0" presStyleCnt="1">
        <dgm:presLayoutVars>
          <dgm:chPref val="3"/>
        </dgm:presLayoutVars>
      </dgm:prSet>
      <dgm:spPr/>
    </dgm:pt>
    <dgm:pt modelId="{D48C5F37-3F64-4D0A-B3F7-B8CFD0461708}" type="pres">
      <dgm:prSet presAssocID="{55C75BFB-68DC-4AFC-BB1A-76A1D1D58139}" presName="rootConnector1" presStyleLbl="node1" presStyleIdx="0" presStyleCnt="0"/>
      <dgm:spPr/>
    </dgm:pt>
    <dgm:pt modelId="{56278C0E-024E-4778-B32C-44D83D90BE99}" type="pres">
      <dgm:prSet presAssocID="{55C75BFB-68DC-4AFC-BB1A-76A1D1D58139}" presName="hierChild2" presStyleCnt="0"/>
      <dgm:spPr/>
    </dgm:pt>
    <dgm:pt modelId="{4C5C621B-E047-47A1-84AA-3895B5226B0B}" type="pres">
      <dgm:prSet presAssocID="{F90FA987-D1FC-45D4-B84D-63FF77CBC3D2}" presName="Name64" presStyleLbl="parChTrans1D2" presStyleIdx="0" presStyleCnt="1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2" presStyleIdx="0" presStyleCnt="1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2" presStyleIdx="0" presStyleCnt="1"/>
      <dgm:spPr/>
    </dgm:pt>
    <dgm:pt modelId="{4A53E4C4-C4D5-4C5E-BF8F-607895EC411E}" type="pres">
      <dgm:prSet presAssocID="{B231FA07-E3AD-468A-A8A6-A8F34AB9EDFB}" presName="hierChild4" presStyleCnt="0"/>
      <dgm:spPr/>
    </dgm:pt>
    <dgm:pt modelId="{698A88BD-94D3-4A2D-BD9D-55C91D76DB41}" type="pres">
      <dgm:prSet presAssocID="{A46BC652-192B-4BC8-862C-62D4F22C77DF}" presName="Name64" presStyleLbl="parChTrans1D3" presStyleIdx="0" presStyleCnt="4"/>
      <dgm:spPr/>
    </dgm:pt>
    <dgm:pt modelId="{CF4E33AF-CD97-481C-9AEA-9A1B402EA39D}" type="pres">
      <dgm:prSet presAssocID="{BEC324EA-CEA2-4064-8AB1-7D04DF64F39A}" presName="hierRoot2" presStyleCnt="0">
        <dgm:presLayoutVars>
          <dgm:hierBranch val="init"/>
        </dgm:presLayoutVars>
      </dgm:prSet>
      <dgm:spPr/>
    </dgm:pt>
    <dgm:pt modelId="{4036B115-27CF-44FC-8016-168D71F76596}" type="pres">
      <dgm:prSet presAssocID="{BEC324EA-CEA2-4064-8AB1-7D04DF64F39A}" presName="rootComposite" presStyleCnt="0"/>
      <dgm:spPr/>
    </dgm:pt>
    <dgm:pt modelId="{7E6B1C2E-21C1-4738-BDB2-4F02DBAD6120}" type="pres">
      <dgm:prSet presAssocID="{BEC324EA-CEA2-4064-8AB1-7D04DF64F39A}" presName="rootText" presStyleLbl="node3" presStyleIdx="0" presStyleCnt="3">
        <dgm:presLayoutVars>
          <dgm:chPref val="3"/>
        </dgm:presLayoutVars>
      </dgm:prSet>
      <dgm:spPr/>
    </dgm:pt>
    <dgm:pt modelId="{4A0C77F4-AF68-4A63-92A1-C097BEF204A9}" type="pres">
      <dgm:prSet presAssocID="{BEC324EA-CEA2-4064-8AB1-7D04DF64F39A}" presName="rootConnector" presStyleLbl="node3" presStyleIdx="0" presStyleCnt="3"/>
      <dgm:spPr/>
    </dgm:pt>
    <dgm:pt modelId="{82CB62BE-125D-452B-8797-1B32CA74EF23}" type="pres">
      <dgm:prSet presAssocID="{BEC324EA-CEA2-4064-8AB1-7D04DF64F39A}" presName="hierChild4" presStyleCnt="0"/>
      <dgm:spPr/>
    </dgm:pt>
    <dgm:pt modelId="{653D9791-B5B9-48D6-96AF-4294B63A748F}" type="pres">
      <dgm:prSet presAssocID="{BEC324EA-CEA2-4064-8AB1-7D04DF64F39A}" presName="hierChild5" presStyleCnt="0"/>
      <dgm:spPr/>
    </dgm:pt>
    <dgm:pt modelId="{85751C9B-E3D3-415A-920B-9D04C3375E55}" type="pres">
      <dgm:prSet presAssocID="{976B8B0F-880A-4F1B-858C-24B2F5CE0EC7}" presName="Name64" presStyleLbl="parChTrans1D3" presStyleIdx="1" presStyleCnt="4"/>
      <dgm:spPr/>
    </dgm:pt>
    <dgm:pt modelId="{1C7CDA33-9D8F-4016-83DB-F6DDE3FEADC4}" type="pres">
      <dgm:prSet presAssocID="{D834D6BD-8B16-41BE-B045-E85BAF5478AD}" presName="hierRoot2" presStyleCnt="0">
        <dgm:presLayoutVars>
          <dgm:hierBranch val="init"/>
        </dgm:presLayoutVars>
      </dgm:prSet>
      <dgm:spPr/>
    </dgm:pt>
    <dgm:pt modelId="{E4AE4685-08D7-4E07-9CFE-BAC68CABA227}" type="pres">
      <dgm:prSet presAssocID="{D834D6BD-8B16-41BE-B045-E85BAF5478AD}" presName="rootComposite" presStyleCnt="0"/>
      <dgm:spPr/>
    </dgm:pt>
    <dgm:pt modelId="{CC1390D0-364E-4739-99BE-EA7E5C28EEDD}" type="pres">
      <dgm:prSet presAssocID="{D834D6BD-8B16-41BE-B045-E85BAF5478AD}" presName="rootText" presStyleLbl="node3" presStyleIdx="1" presStyleCnt="3">
        <dgm:presLayoutVars>
          <dgm:chPref val="3"/>
        </dgm:presLayoutVars>
      </dgm:prSet>
      <dgm:spPr/>
    </dgm:pt>
    <dgm:pt modelId="{88D6DBF1-EB66-436A-B083-FC40AC4CC8BD}" type="pres">
      <dgm:prSet presAssocID="{D834D6BD-8B16-41BE-B045-E85BAF5478AD}" presName="rootConnector" presStyleLbl="node3" presStyleIdx="1" presStyleCnt="3"/>
      <dgm:spPr/>
    </dgm:pt>
    <dgm:pt modelId="{0F4EE62D-E9B2-48D9-840A-6EA8EDA1D9A1}" type="pres">
      <dgm:prSet presAssocID="{D834D6BD-8B16-41BE-B045-E85BAF5478AD}" presName="hierChild4" presStyleCnt="0"/>
      <dgm:spPr/>
    </dgm:pt>
    <dgm:pt modelId="{913ACD8D-7C5E-44D3-AB66-BF295D7DD834}" type="pres">
      <dgm:prSet presAssocID="{D834D6BD-8B16-41BE-B045-E85BAF5478AD}" presName="hierChild5" presStyleCnt="0"/>
      <dgm:spPr/>
    </dgm:pt>
    <dgm:pt modelId="{6221BA60-0F08-40CF-BF0E-389AF467A6D7}" type="pres">
      <dgm:prSet presAssocID="{24EDE133-FE69-4D43-B5C2-28ABF94D9CBC}" presName="Name64" presStyleLbl="parChTrans1D3" presStyleIdx="2" presStyleCnt="4"/>
      <dgm:spPr/>
    </dgm:pt>
    <dgm:pt modelId="{EB181E3C-DC19-4655-9E04-F8B267212309}" type="pres">
      <dgm:prSet presAssocID="{E13A2144-25BB-4E11-8DDA-A1AC2D9916BD}" presName="hierRoot2" presStyleCnt="0">
        <dgm:presLayoutVars>
          <dgm:hierBranch val="init"/>
        </dgm:presLayoutVars>
      </dgm:prSet>
      <dgm:spPr/>
    </dgm:pt>
    <dgm:pt modelId="{28FB0054-318D-402A-9833-0D47251BCFDD}" type="pres">
      <dgm:prSet presAssocID="{E13A2144-25BB-4E11-8DDA-A1AC2D9916BD}" presName="rootComposite" presStyleCnt="0"/>
      <dgm:spPr/>
    </dgm:pt>
    <dgm:pt modelId="{61AD5707-BA73-49F1-9E6E-86E4F6E324F9}" type="pres">
      <dgm:prSet presAssocID="{E13A2144-25BB-4E11-8DDA-A1AC2D9916BD}" presName="rootText" presStyleLbl="node3" presStyleIdx="2" presStyleCnt="3">
        <dgm:presLayoutVars>
          <dgm:chPref val="3"/>
        </dgm:presLayoutVars>
      </dgm:prSet>
      <dgm:spPr/>
    </dgm:pt>
    <dgm:pt modelId="{9F6EAA15-A5F2-4075-AACB-F46B92A31C1C}" type="pres">
      <dgm:prSet presAssocID="{E13A2144-25BB-4E11-8DDA-A1AC2D9916BD}" presName="rootConnector" presStyleLbl="node3" presStyleIdx="2" presStyleCnt="3"/>
      <dgm:spPr/>
    </dgm:pt>
    <dgm:pt modelId="{B0051A64-AA94-4501-A105-93ABF80A089F}" type="pres">
      <dgm:prSet presAssocID="{E13A2144-25BB-4E11-8DDA-A1AC2D9916BD}" presName="hierChild4" presStyleCnt="0"/>
      <dgm:spPr/>
    </dgm:pt>
    <dgm:pt modelId="{D84E8270-D237-469A-83B6-B32A811897BD}" type="pres">
      <dgm:prSet presAssocID="{9AC0B8EB-11A7-4E36-98E4-6CA5FD296775}" presName="Name64" presStyleLbl="parChTrans1D4" presStyleIdx="0" presStyleCnt="1"/>
      <dgm:spPr/>
    </dgm:pt>
    <dgm:pt modelId="{CCCDD4BB-0487-460F-886D-D3186967DA7B}" type="pres">
      <dgm:prSet presAssocID="{8640D4F2-5B9D-4C96-9A2D-840000575D5E}" presName="hierRoot2" presStyleCnt="0">
        <dgm:presLayoutVars>
          <dgm:hierBranch val="init"/>
        </dgm:presLayoutVars>
      </dgm:prSet>
      <dgm:spPr/>
    </dgm:pt>
    <dgm:pt modelId="{7BCC8A82-37B6-4071-876D-E04661DD1A59}" type="pres">
      <dgm:prSet presAssocID="{8640D4F2-5B9D-4C96-9A2D-840000575D5E}" presName="rootComposite" presStyleCnt="0"/>
      <dgm:spPr/>
    </dgm:pt>
    <dgm:pt modelId="{CE934077-7E2A-4FFE-85DB-2D1146CC7644}" type="pres">
      <dgm:prSet presAssocID="{8640D4F2-5B9D-4C96-9A2D-840000575D5E}" presName="rootText" presStyleLbl="node4" presStyleIdx="0" presStyleCnt="1" custScaleY="464564">
        <dgm:presLayoutVars>
          <dgm:chPref val="3"/>
        </dgm:presLayoutVars>
      </dgm:prSet>
      <dgm:spPr/>
    </dgm:pt>
    <dgm:pt modelId="{772FC5B8-9C09-4C1B-9554-39C661EB4913}" type="pres">
      <dgm:prSet presAssocID="{8640D4F2-5B9D-4C96-9A2D-840000575D5E}" presName="rootConnector" presStyleLbl="node4" presStyleIdx="0" presStyleCnt="1"/>
      <dgm:spPr/>
    </dgm:pt>
    <dgm:pt modelId="{4D407B38-9A2A-4E59-9089-6AD2ECC33F78}" type="pres">
      <dgm:prSet presAssocID="{8640D4F2-5B9D-4C96-9A2D-840000575D5E}" presName="hierChild4" presStyleCnt="0"/>
      <dgm:spPr/>
    </dgm:pt>
    <dgm:pt modelId="{121D1BBF-16AD-417A-A396-609CBAE63785}" type="pres">
      <dgm:prSet presAssocID="{8640D4F2-5B9D-4C96-9A2D-840000575D5E}" presName="hierChild5" presStyleCnt="0"/>
      <dgm:spPr/>
    </dgm:pt>
    <dgm:pt modelId="{4AC76B4C-485B-4FA8-A1E1-84A96DD7E176}" type="pres">
      <dgm:prSet presAssocID="{E13A2144-25BB-4E11-8DDA-A1AC2D9916BD}" presName="hierChild5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6761F129-08C4-462D-A851-44A7D80D45C8}" type="pres">
      <dgm:prSet presAssocID="{6A49C37D-0A33-459F-8337-CD2D1AA2942C}" presName="Name115" presStyleLbl="parChTrans1D3" presStyleIdx="3" presStyleCnt="4"/>
      <dgm:spPr/>
    </dgm:pt>
    <dgm:pt modelId="{D0A5D289-2B60-4344-BF94-E65B2CF94A3B}" type="pres">
      <dgm:prSet presAssocID="{7C69D919-0AD1-487B-8C90-19D90250B6CE}" presName="hierRoot3" presStyleCnt="0">
        <dgm:presLayoutVars>
          <dgm:hierBranch val="init"/>
        </dgm:presLayoutVars>
      </dgm:prSet>
      <dgm:spPr/>
    </dgm:pt>
    <dgm:pt modelId="{4BDC405A-3732-4493-80A8-22274774AF2F}" type="pres">
      <dgm:prSet presAssocID="{7C69D919-0AD1-487B-8C90-19D90250B6CE}" presName="rootComposite3" presStyleCnt="0"/>
      <dgm:spPr/>
    </dgm:pt>
    <dgm:pt modelId="{450B4EEF-78A8-4617-A005-57813348D2BF}" type="pres">
      <dgm:prSet presAssocID="{7C69D919-0AD1-487B-8C90-19D90250B6CE}" presName="rootText3" presStyleLbl="asst2" presStyleIdx="0" presStyleCnt="1">
        <dgm:presLayoutVars>
          <dgm:chPref val="3"/>
        </dgm:presLayoutVars>
      </dgm:prSet>
      <dgm:spPr/>
    </dgm:pt>
    <dgm:pt modelId="{EAC5808A-32A1-48A4-8407-0B14707968F7}" type="pres">
      <dgm:prSet presAssocID="{7C69D919-0AD1-487B-8C90-19D90250B6CE}" presName="rootConnector3" presStyleLbl="asst2" presStyleIdx="0" presStyleCnt="1"/>
      <dgm:spPr/>
    </dgm:pt>
    <dgm:pt modelId="{1EE2697C-8EFD-4DFB-BD3C-ED85C2282841}" type="pres">
      <dgm:prSet presAssocID="{7C69D919-0AD1-487B-8C90-19D90250B6CE}" presName="hierChild6" presStyleCnt="0"/>
      <dgm:spPr/>
    </dgm:pt>
    <dgm:pt modelId="{5036A876-4593-42C0-9408-D717BA6251FA}" type="pres">
      <dgm:prSet presAssocID="{7C69D919-0AD1-487B-8C90-19D90250B6CE}" presName="hierChild7" presStyleCnt="0"/>
      <dgm:spPr/>
    </dgm:pt>
    <dgm:pt modelId="{DDFE62D0-D72C-475A-9945-7238812A9BAD}" type="pres">
      <dgm:prSet presAssocID="{55C75BFB-68DC-4AFC-BB1A-76A1D1D58139}" presName="hierChild3" presStyleCnt="0"/>
      <dgm:spPr/>
    </dgm:pt>
  </dgm:ptLst>
  <dgm:cxnLst>
    <dgm:cxn modelId="{F867B608-7B5A-4E5E-B022-088192107297}" type="presOf" srcId="{E13A2144-25BB-4E11-8DDA-A1AC2D9916BD}" destId="{61AD5707-BA73-49F1-9E6E-86E4F6E324F9}" srcOrd="0" destOrd="0" presId="urn:microsoft.com/office/officeart/2009/3/layout/HorizontalOrganizationChart"/>
    <dgm:cxn modelId="{06F68F10-06C3-4163-8DCC-46106E675992}" type="presOf" srcId="{8640D4F2-5B9D-4C96-9A2D-840000575D5E}" destId="{772FC5B8-9C09-4C1B-9554-39C661EB4913}" srcOrd="1" destOrd="0" presId="urn:microsoft.com/office/officeart/2009/3/layout/HorizontalOrganizationChart"/>
    <dgm:cxn modelId="{31DA2717-A904-420E-891C-416514108D69}" type="presOf" srcId="{E13A2144-25BB-4E11-8DDA-A1AC2D9916BD}" destId="{9F6EAA15-A5F2-4075-AACB-F46B92A31C1C}" srcOrd="1" destOrd="0" presId="urn:microsoft.com/office/officeart/2009/3/layout/HorizontalOrganizationChart"/>
    <dgm:cxn modelId="{B267A01F-2617-4B30-9819-C60AB7C0318D}" srcId="{B231FA07-E3AD-468A-A8A6-A8F34AB9EDFB}" destId="{BEC324EA-CEA2-4064-8AB1-7D04DF64F39A}" srcOrd="0" destOrd="0" parTransId="{A46BC652-192B-4BC8-862C-62D4F22C77DF}" sibTransId="{802F957D-798C-41B3-9EF5-DA0DC205DD3E}"/>
    <dgm:cxn modelId="{BD3E8E29-2BC3-4D1C-80D3-E7D87ECEA842}" type="presOf" srcId="{B231FA07-E3AD-468A-A8A6-A8F34AB9EDFB}" destId="{237734FF-8304-4687-9129-B9E7FF574922}" srcOrd="1" destOrd="0" presId="urn:microsoft.com/office/officeart/2009/3/layout/HorizontalOrganizationChart"/>
    <dgm:cxn modelId="{23DD2746-5C76-4908-999A-D7F4D8273CC2}" srcId="{B231FA07-E3AD-468A-A8A6-A8F34AB9EDFB}" destId="{E13A2144-25BB-4E11-8DDA-A1AC2D9916BD}" srcOrd="2" destOrd="0" parTransId="{24EDE133-FE69-4D43-B5C2-28ABF94D9CBC}" sibTransId="{1044EEA3-6D84-4CC5-AEF1-D4B20AC8CC58}"/>
    <dgm:cxn modelId="{D85CE166-BB02-4140-8F60-08451E1DB8AE}" type="presOf" srcId="{7C69D919-0AD1-487B-8C90-19D90250B6CE}" destId="{EAC5808A-32A1-48A4-8407-0B14707968F7}" srcOrd="1" destOrd="0" presId="urn:microsoft.com/office/officeart/2009/3/layout/HorizontalOrganizationChart"/>
    <dgm:cxn modelId="{AB12FC4E-54CD-4181-8DE6-483ED2350341}" type="presOf" srcId="{976B8B0F-880A-4F1B-858C-24B2F5CE0EC7}" destId="{85751C9B-E3D3-415A-920B-9D04C3375E55}" srcOrd="0" destOrd="0" presId="urn:microsoft.com/office/officeart/2009/3/layout/HorizontalOrganizationChart"/>
    <dgm:cxn modelId="{DB12AA51-A34C-40C5-A6EB-B5271518C1B1}" type="presOf" srcId="{7C69D919-0AD1-487B-8C90-19D90250B6CE}" destId="{450B4EEF-78A8-4617-A005-57813348D2BF}" srcOrd="0" destOrd="0" presId="urn:microsoft.com/office/officeart/2009/3/layout/HorizontalOrganizationChart"/>
    <dgm:cxn modelId="{B0002575-3DC8-447A-A84C-993C899646CE}" type="presOf" srcId="{B231FA07-E3AD-468A-A8A6-A8F34AB9EDFB}" destId="{4D0F25DD-2E0B-4DEA-8087-2E03736DED63}" srcOrd="0" destOrd="0" presId="urn:microsoft.com/office/officeart/2009/3/layout/HorizontalOrganizationChart"/>
    <dgm:cxn modelId="{F8C26C55-5986-49E0-866F-40C5040048A4}" type="presOf" srcId="{D834D6BD-8B16-41BE-B045-E85BAF5478AD}" destId="{88D6DBF1-EB66-436A-B083-FC40AC4CC8BD}" srcOrd="1" destOrd="0" presId="urn:microsoft.com/office/officeart/2009/3/layout/HorizontalOrganizationChart"/>
    <dgm:cxn modelId="{75D8B278-7F61-4E12-AADA-4D1B75ECAF85}" srcId="{B231FA07-E3AD-468A-A8A6-A8F34AB9EDFB}" destId="{D834D6BD-8B16-41BE-B045-E85BAF5478AD}" srcOrd="1" destOrd="0" parTransId="{976B8B0F-880A-4F1B-858C-24B2F5CE0EC7}" sibTransId="{1A2A6E94-5E0B-493B-90FC-6CB59F2CD7A4}"/>
    <dgm:cxn modelId="{55C11A5A-CE99-4742-AE86-BF508FC0E0E7}" type="presOf" srcId="{8640D4F2-5B9D-4C96-9A2D-840000575D5E}" destId="{CE934077-7E2A-4FFE-85DB-2D1146CC7644}" srcOrd="0" destOrd="0" presId="urn:microsoft.com/office/officeart/2009/3/layout/HorizontalOrganizationChart"/>
    <dgm:cxn modelId="{ECB2687E-1E3A-4433-B3D4-A48477C689FC}" type="presOf" srcId="{24EDE133-FE69-4D43-B5C2-28ABF94D9CBC}" destId="{6221BA60-0F08-40CF-BF0E-389AF467A6D7}" srcOrd="0" destOrd="0" presId="urn:microsoft.com/office/officeart/2009/3/layout/HorizontalOrganizationChart"/>
    <dgm:cxn modelId="{ED33D394-DC1F-46F9-8044-D56705327CB3}" type="presOf" srcId="{9AC0B8EB-11A7-4E36-98E4-6CA5FD296775}" destId="{D84E8270-D237-469A-83B6-B32A811897BD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59BC7D9E-6CC9-436D-B860-7F300070F8DF}" type="presOf" srcId="{A46BC652-192B-4BC8-862C-62D4F22C77DF}" destId="{698A88BD-94D3-4A2D-BD9D-55C91D76DB41}" srcOrd="0" destOrd="0" presId="urn:microsoft.com/office/officeart/2009/3/layout/HorizontalOrganizationChart"/>
    <dgm:cxn modelId="{3D9D14B1-B86B-4713-82E2-7D40E110D629}" type="presOf" srcId="{55C75BFB-68DC-4AFC-BB1A-76A1D1D58139}" destId="{E955CCDB-C33D-4489-9B7C-382D7BCA9ABD}" srcOrd="0" destOrd="0" presId="urn:microsoft.com/office/officeart/2009/3/layout/HorizontalOrganizationChart"/>
    <dgm:cxn modelId="{869D8FB1-657C-42A8-AFA2-8EBADC7816A8}" type="presOf" srcId="{55C75BFB-68DC-4AFC-BB1A-76A1D1D58139}" destId="{D48C5F37-3F64-4D0A-B3F7-B8CFD0461708}" srcOrd="1" destOrd="0" presId="urn:microsoft.com/office/officeart/2009/3/layout/HorizontalOrganizationChart"/>
    <dgm:cxn modelId="{071B3BC0-15D2-4341-9298-CA58AF3970E7}" type="presOf" srcId="{D834D6BD-8B16-41BE-B045-E85BAF5478AD}" destId="{CC1390D0-364E-4739-99BE-EA7E5C28EEDD}" srcOrd="0" destOrd="0" presId="urn:microsoft.com/office/officeart/2009/3/layout/HorizontalOrganizationChart"/>
    <dgm:cxn modelId="{BF586DCC-2C36-4960-9F40-ED3C97565F22}" type="presOf" srcId="{F90FA987-D1FC-45D4-B84D-63FF77CBC3D2}" destId="{4C5C621B-E047-47A1-84AA-3895B5226B0B}" srcOrd="0" destOrd="0" presId="urn:microsoft.com/office/officeart/2009/3/layout/HorizontalOrganizationChart"/>
    <dgm:cxn modelId="{BCF8F9D4-D97B-4F08-AAD3-4D7A811075B9}" type="presOf" srcId="{6A49C37D-0A33-459F-8337-CD2D1AA2942C}" destId="{6761F129-08C4-462D-A851-44A7D80D45C8}" srcOrd="0" destOrd="0" presId="urn:microsoft.com/office/officeart/2009/3/layout/HorizontalOrganizationChart"/>
    <dgm:cxn modelId="{07BDC3D7-6801-4DA3-993C-1AAD1CD84CF1}" srcId="{B2540384-E754-46E6-88DA-9013F3AEA50E}" destId="{55C75BFB-68DC-4AFC-BB1A-76A1D1D58139}" srcOrd="0" destOrd="0" parTransId="{0987A9EF-1413-4D0E-846E-8D2A72DD3349}" sibTransId="{5B0CC3C3-B34E-4B53-B96D-AA13EDE07C14}"/>
    <dgm:cxn modelId="{6B2EA5D8-D69E-41EA-AEAB-0F4C241C524C}" srcId="{B231FA07-E3AD-468A-A8A6-A8F34AB9EDFB}" destId="{7C69D919-0AD1-487B-8C90-19D90250B6CE}" srcOrd="3" destOrd="0" parTransId="{6A49C37D-0A33-459F-8337-CD2D1AA2942C}" sibTransId="{EF1428E0-077C-4832-A8E4-0ED1258C9B33}"/>
    <dgm:cxn modelId="{16EE47D9-19B5-415C-830A-36B4CF385ED8}" srcId="{55C75BFB-68DC-4AFC-BB1A-76A1D1D58139}" destId="{B231FA07-E3AD-468A-A8A6-A8F34AB9EDFB}" srcOrd="0" destOrd="0" parTransId="{F90FA987-D1FC-45D4-B84D-63FF77CBC3D2}" sibTransId="{3CAB0816-0981-4B44-B464-1852ED067CA4}"/>
    <dgm:cxn modelId="{8BA6E8DE-AD15-4364-8595-E930E181DDBB}" srcId="{E13A2144-25BB-4E11-8DDA-A1AC2D9916BD}" destId="{8640D4F2-5B9D-4C96-9A2D-840000575D5E}" srcOrd="0" destOrd="0" parTransId="{9AC0B8EB-11A7-4E36-98E4-6CA5FD296775}" sibTransId="{A1CE3220-338C-4D96-A9A4-79F2B6CBA286}"/>
    <dgm:cxn modelId="{17517EE5-959C-49F5-80CC-EF3332FEE0DE}" type="presOf" srcId="{BEC324EA-CEA2-4064-8AB1-7D04DF64F39A}" destId="{7E6B1C2E-21C1-4738-BDB2-4F02DBAD6120}" srcOrd="0" destOrd="0" presId="urn:microsoft.com/office/officeart/2009/3/layout/HorizontalOrganizationChart"/>
    <dgm:cxn modelId="{D73315F4-183D-44A5-92A6-B524C62489BF}" type="presOf" srcId="{BEC324EA-CEA2-4064-8AB1-7D04DF64F39A}" destId="{4A0C77F4-AF68-4A63-92A1-C097BEF204A9}" srcOrd="1" destOrd="0" presId="urn:microsoft.com/office/officeart/2009/3/layout/HorizontalOrganizationChart"/>
    <dgm:cxn modelId="{684B8441-7690-49C4-A6DF-C620A454152A}" type="presParOf" srcId="{FC594519-ACA9-46B6-8694-8E174AC02840}" destId="{37C1F970-6AE7-49AA-915B-E023507ABA94}" srcOrd="0" destOrd="0" presId="urn:microsoft.com/office/officeart/2009/3/layout/HorizontalOrganizationChart"/>
    <dgm:cxn modelId="{F1612C53-4A13-4301-A2DB-968974936BF1}" type="presParOf" srcId="{37C1F970-6AE7-49AA-915B-E023507ABA94}" destId="{1397D59E-C8A9-4D37-8768-AA6FBAA5360D}" srcOrd="0" destOrd="0" presId="urn:microsoft.com/office/officeart/2009/3/layout/HorizontalOrganizationChart"/>
    <dgm:cxn modelId="{CA50DA48-B630-4843-B046-1268A8BAA990}" type="presParOf" srcId="{1397D59E-C8A9-4D37-8768-AA6FBAA5360D}" destId="{E955CCDB-C33D-4489-9B7C-382D7BCA9ABD}" srcOrd="0" destOrd="0" presId="urn:microsoft.com/office/officeart/2009/3/layout/HorizontalOrganizationChart"/>
    <dgm:cxn modelId="{7D88380F-C052-4D49-B81A-F896B3BBFA07}" type="presParOf" srcId="{1397D59E-C8A9-4D37-8768-AA6FBAA5360D}" destId="{D48C5F37-3F64-4D0A-B3F7-B8CFD0461708}" srcOrd="1" destOrd="0" presId="urn:microsoft.com/office/officeart/2009/3/layout/HorizontalOrganizationChart"/>
    <dgm:cxn modelId="{819F616F-610C-428D-9BD8-34C5A2CFEEF8}" type="presParOf" srcId="{37C1F970-6AE7-49AA-915B-E023507ABA94}" destId="{56278C0E-024E-4778-B32C-44D83D90BE99}" srcOrd="1" destOrd="0" presId="urn:microsoft.com/office/officeart/2009/3/layout/HorizontalOrganizationChart"/>
    <dgm:cxn modelId="{6FBB4CDB-7E13-4C5A-84CE-C96E2583CD68}" type="presParOf" srcId="{56278C0E-024E-4778-B32C-44D83D90BE99}" destId="{4C5C621B-E047-47A1-84AA-3895B5226B0B}" srcOrd="0" destOrd="0" presId="urn:microsoft.com/office/officeart/2009/3/layout/HorizontalOrganizationChart"/>
    <dgm:cxn modelId="{8D035AA3-2083-4740-BDC9-BE91929C2E40}" type="presParOf" srcId="{56278C0E-024E-4778-B32C-44D83D90BE99}" destId="{34AE3D13-3557-4CB3-AA10-C53BF5BAF10B}" srcOrd="1" destOrd="0" presId="urn:microsoft.com/office/officeart/2009/3/layout/HorizontalOrganizationChart"/>
    <dgm:cxn modelId="{8A5BE400-560B-4D56-AF0B-C4FE96881C43}" type="presParOf" srcId="{34AE3D13-3557-4CB3-AA10-C53BF5BAF10B}" destId="{1281CA13-AD6A-4C34-BC67-B84A865AE02F}" srcOrd="0" destOrd="0" presId="urn:microsoft.com/office/officeart/2009/3/layout/HorizontalOrganizationChart"/>
    <dgm:cxn modelId="{B82139A7-C101-4553-AA5A-305187BC1490}" type="presParOf" srcId="{1281CA13-AD6A-4C34-BC67-B84A865AE02F}" destId="{4D0F25DD-2E0B-4DEA-8087-2E03736DED63}" srcOrd="0" destOrd="0" presId="urn:microsoft.com/office/officeart/2009/3/layout/HorizontalOrganizationChart"/>
    <dgm:cxn modelId="{9151B94D-6C94-464A-96ED-00B66882357A}" type="presParOf" srcId="{1281CA13-AD6A-4C34-BC67-B84A865AE02F}" destId="{237734FF-8304-4687-9129-B9E7FF574922}" srcOrd="1" destOrd="0" presId="urn:microsoft.com/office/officeart/2009/3/layout/HorizontalOrganizationChart"/>
    <dgm:cxn modelId="{ED9E9099-1A69-492D-B58E-54705946BC45}" type="presParOf" srcId="{34AE3D13-3557-4CB3-AA10-C53BF5BAF10B}" destId="{4A53E4C4-C4D5-4C5E-BF8F-607895EC411E}" srcOrd="1" destOrd="0" presId="urn:microsoft.com/office/officeart/2009/3/layout/HorizontalOrganizationChart"/>
    <dgm:cxn modelId="{7053DE08-442B-4D2B-BE34-7DB42BDC09C0}" type="presParOf" srcId="{4A53E4C4-C4D5-4C5E-BF8F-607895EC411E}" destId="{698A88BD-94D3-4A2D-BD9D-55C91D76DB41}" srcOrd="0" destOrd="0" presId="urn:microsoft.com/office/officeart/2009/3/layout/HorizontalOrganizationChart"/>
    <dgm:cxn modelId="{F237C5A6-B392-4D35-A4E2-5E51C5104A0F}" type="presParOf" srcId="{4A53E4C4-C4D5-4C5E-BF8F-607895EC411E}" destId="{CF4E33AF-CD97-481C-9AEA-9A1B402EA39D}" srcOrd="1" destOrd="0" presId="urn:microsoft.com/office/officeart/2009/3/layout/HorizontalOrganizationChart"/>
    <dgm:cxn modelId="{DE468A26-B7B5-42AD-BD1A-6398EB0F7CAD}" type="presParOf" srcId="{CF4E33AF-CD97-481C-9AEA-9A1B402EA39D}" destId="{4036B115-27CF-44FC-8016-168D71F76596}" srcOrd="0" destOrd="0" presId="urn:microsoft.com/office/officeart/2009/3/layout/HorizontalOrganizationChart"/>
    <dgm:cxn modelId="{28097E25-7D8C-4959-BBCA-3AFBC2D18925}" type="presParOf" srcId="{4036B115-27CF-44FC-8016-168D71F76596}" destId="{7E6B1C2E-21C1-4738-BDB2-4F02DBAD6120}" srcOrd="0" destOrd="0" presId="urn:microsoft.com/office/officeart/2009/3/layout/HorizontalOrganizationChart"/>
    <dgm:cxn modelId="{EFCD18E6-7C18-4EDF-A696-E033F18C1C6F}" type="presParOf" srcId="{4036B115-27CF-44FC-8016-168D71F76596}" destId="{4A0C77F4-AF68-4A63-92A1-C097BEF204A9}" srcOrd="1" destOrd="0" presId="urn:microsoft.com/office/officeart/2009/3/layout/HorizontalOrganizationChart"/>
    <dgm:cxn modelId="{FF2F28AE-9DBC-4539-A412-A6AA844D9850}" type="presParOf" srcId="{CF4E33AF-CD97-481C-9AEA-9A1B402EA39D}" destId="{82CB62BE-125D-452B-8797-1B32CA74EF23}" srcOrd="1" destOrd="0" presId="urn:microsoft.com/office/officeart/2009/3/layout/HorizontalOrganizationChart"/>
    <dgm:cxn modelId="{59522192-88B4-4EF9-8DF8-F2EE67329389}" type="presParOf" srcId="{CF4E33AF-CD97-481C-9AEA-9A1B402EA39D}" destId="{653D9791-B5B9-48D6-96AF-4294B63A748F}" srcOrd="2" destOrd="0" presId="urn:microsoft.com/office/officeart/2009/3/layout/HorizontalOrganizationChart"/>
    <dgm:cxn modelId="{D37E1598-D336-432F-8CCE-9A394FF222BE}" type="presParOf" srcId="{4A53E4C4-C4D5-4C5E-BF8F-607895EC411E}" destId="{85751C9B-E3D3-415A-920B-9D04C3375E55}" srcOrd="2" destOrd="0" presId="urn:microsoft.com/office/officeart/2009/3/layout/HorizontalOrganizationChart"/>
    <dgm:cxn modelId="{F2EFF441-B960-41F4-A722-EC4B73C5DAED}" type="presParOf" srcId="{4A53E4C4-C4D5-4C5E-BF8F-607895EC411E}" destId="{1C7CDA33-9D8F-4016-83DB-F6DDE3FEADC4}" srcOrd="3" destOrd="0" presId="urn:microsoft.com/office/officeart/2009/3/layout/HorizontalOrganizationChart"/>
    <dgm:cxn modelId="{C18338D1-5370-4E14-A883-4BB1FBC92455}" type="presParOf" srcId="{1C7CDA33-9D8F-4016-83DB-F6DDE3FEADC4}" destId="{E4AE4685-08D7-4E07-9CFE-BAC68CABA227}" srcOrd="0" destOrd="0" presId="urn:microsoft.com/office/officeart/2009/3/layout/HorizontalOrganizationChart"/>
    <dgm:cxn modelId="{D3F2832A-6948-4068-A03A-BA05941CA7AB}" type="presParOf" srcId="{E4AE4685-08D7-4E07-9CFE-BAC68CABA227}" destId="{CC1390D0-364E-4739-99BE-EA7E5C28EEDD}" srcOrd="0" destOrd="0" presId="urn:microsoft.com/office/officeart/2009/3/layout/HorizontalOrganizationChart"/>
    <dgm:cxn modelId="{EB0A52FC-A66D-41D3-8FDE-926A5CC8BE75}" type="presParOf" srcId="{E4AE4685-08D7-4E07-9CFE-BAC68CABA227}" destId="{88D6DBF1-EB66-436A-B083-FC40AC4CC8BD}" srcOrd="1" destOrd="0" presId="urn:microsoft.com/office/officeart/2009/3/layout/HorizontalOrganizationChart"/>
    <dgm:cxn modelId="{178F4824-5406-4E8A-BBFF-B6BC9B5662D4}" type="presParOf" srcId="{1C7CDA33-9D8F-4016-83DB-F6DDE3FEADC4}" destId="{0F4EE62D-E9B2-48D9-840A-6EA8EDA1D9A1}" srcOrd="1" destOrd="0" presId="urn:microsoft.com/office/officeart/2009/3/layout/HorizontalOrganizationChart"/>
    <dgm:cxn modelId="{40F4BC74-E46D-473A-89AB-42572A8BC4CE}" type="presParOf" srcId="{1C7CDA33-9D8F-4016-83DB-F6DDE3FEADC4}" destId="{913ACD8D-7C5E-44D3-AB66-BF295D7DD834}" srcOrd="2" destOrd="0" presId="urn:microsoft.com/office/officeart/2009/3/layout/HorizontalOrganizationChart"/>
    <dgm:cxn modelId="{184AF747-0D81-4C03-8021-3387EEE3D980}" type="presParOf" srcId="{4A53E4C4-C4D5-4C5E-BF8F-607895EC411E}" destId="{6221BA60-0F08-40CF-BF0E-389AF467A6D7}" srcOrd="4" destOrd="0" presId="urn:microsoft.com/office/officeart/2009/3/layout/HorizontalOrganizationChart"/>
    <dgm:cxn modelId="{F74AA8FC-A442-4672-B76E-EDEB4DEAC94E}" type="presParOf" srcId="{4A53E4C4-C4D5-4C5E-BF8F-607895EC411E}" destId="{EB181E3C-DC19-4655-9E04-F8B267212309}" srcOrd="5" destOrd="0" presId="urn:microsoft.com/office/officeart/2009/3/layout/HorizontalOrganizationChart"/>
    <dgm:cxn modelId="{5C3D24E8-56C7-4A5E-9F48-FC9F593C7B7D}" type="presParOf" srcId="{EB181E3C-DC19-4655-9E04-F8B267212309}" destId="{28FB0054-318D-402A-9833-0D47251BCFDD}" srcOrd="0" destOrd="0" presId="urn:microsoft.com/office/officeart/2009/3/layout/HorizontalOrganizationChart"/>
    <dgm:cxn modelId="{B000A833-1A6A-46F3-B3D3-5D32C13F6C27}" type="presParOf" srcId="{28FB0054-318D-402A-9833-0D47251BCFDD}" destId="{61AD5707-BA73-49F1-9E6E-86E4F6E324F9}" srcOrd="0" destOrd="0" presId="urn:microsoft.com/office/officeart/2009/3/layout/HorizontalOrganizationChart"/>
    <dgm:cxn modelId="{9EA5605A-2FC9-43B4-8D45-7973BCCACAC1}" type="presParOf" srcId="{28FB0054-318D-402A-9833-0D47251BCFDD}" destId="{9F6EAA15-A5F2-4075-AACB-F46B92A31C1C}" srcOrd="1" destOrd="0" presId="urn:microsoft.com/office/officeart/2009/3/layout/HorizontalOrganizationChart"/>
    <dgm:cxn modelId="{100A112A-44D2-47EF-9AC9-E99B531AEDEC}" type="presParOf" srcId="{EB181E3C-DC19-4655-9E04-F8B267212309}" destId="{B0051A64-AA94-4501-A105-93ABF80A089F}" srcOrd="1" destOrd="0" presId="urn:microsoft.com/office/officeart/2009/3/layout/HorizontalOrganizationChart"/>
    <dgm:cxn modelId="{D497B289-2BF6-4B03-8AD2-2699198605C9}" type="presParOf" srcId="{B0051A64-AA94-4501-A105-93ABF80A089F}" destId="{D84E8270-D237-469A-83B6-B32A811897BD}" srcOrd="0" destOrd="0" presId="urn:microsoft.com/office/officeart/2009/3/layout/HorizontalOrganizationChart"/>
    <dgm:cxn modelId="{742CF94D-CBF4-4570-83DC-FBDECAE9A618}" type="presParOf" srcId="{B0051A64-AA94-4501-A105-93ABF80A089F}" destId="{CCCDD4BB-0487-460F-886D-D3186967DA7B}" srcOrd="1" destOrd="0" presId="urn:microsoft.com/office/officeart/2009/3/layout/HorizontalOrganizationChart"/>
    <dgm:cxn modelId="{A5763758-1439-4820-A22D-EA0A5E8DAA17}" type="presParOf" srcId="{CCCDD4BB-0487-460F-886D-D3186967DA7B}" destId="{7BCC8A82-37B6-4071-876D-E04661DD1A59}" srcOrd="0" destOrd="0" presId="urn:microsoft.com/office/officeart/2009/3/layout/HorizontalOrganizationChart"/>
    <dgm:cxn modelId="{607CA24A-2476-4CED-9F3D-0DE4ECDC8362}" type="presParOf" srcId="{7BCC8A82-37B6-4071-876D-E04661DD1A59}" destId="{CE934077-7E2A-4FFE-85DB-2D1146CC7644}" srcOrd="0" destOrd="0" presId="urn:microsoft.com/office/officeart/2009/3/layout/HorizontalOrganizationChart"/>
    <dgm:cxn modelId="{B69B1769-FDF5-423C-99D6-BEACF8999FCA}" type="presParOf" srcId="{7BCC8A82-37B6-4071-876D-E04661DD1A59}" destId="{772FC5B8-9C09-4C1B-9554-39C661EB4913}" srcOrd="1" destOrd="0" presId="urn:microsoft.com/office/officeart/2009/3/layout/HorizontalOrganizationChart"/>
    <dgm:cxn modelId="{D08F037E-FD6E-42C7-B3C0-E47BF67B418D}" type="presParOf" srcId="{CCCDD4BB-0487-460F-886D-D3186967DA7B}" destId="{4D407B38-9A2A-4E59-9089-6AD2ECC33F78}" srcOrd="1" destOrd="0" presId="urn:microsoft.com/office/officeart/2009/3/layout/HorizontalOrganizationChart"/>
    <dgm:cxn modelId="{8D5BB531-3897-4C89-8032-95DC33A3429E}" type="presParOf" srcId="{CCCDD4BB-0487-460F-886D-D3186967DA7B}" destId="{121D1BBF-16AD-417A-A396-609CBAE63785}" srcOrd="2" destOrd="0" presId="urn:microsoft.com/office/officeart/2009/3/layout/HorizontalOrganizationChart"/>
    <dgm:cxn modelId="{1FD04930-1B05-4ADF-82EE-1862AAC183B3}" type="presParOf" srcId="{EB181E3C-DC19-4655-9E04-F8B267212309}" destId="{4AC76B4C-485B-4FA8-A1E1-84A96DD7E176}" srcOrd="2" destOrd="0" presId="urn:microsoft.com/office/officeart/2009/3/layout/HorizontalOrganizationChart"/>
    <dgm:cxn modelId="{115FD068-C92D-44E5-96DD-56C98C4206C7}" type="presParOf" srcId="{34AE3D13-3557-4CB3-AA10-C53BF5BAF10B}" destId="{617DA09B-F148-411F-9742-101C065217BA}" srcOrd="2" destOrd="0" presId="urn:microsoft.com/office/officeart/2009/3/layout/HorizontalOrganizationChart"/>
    <dgm:cxn modelId="{4C7D38C4-43B1-4066-A342-B88A5541CB6B}" type="presParOf" srcId="{617DA09B-F148-411F-9742-101C065217BA}" destId="{6761F129-08C4-462D-A851-44A7D80D45C8}" srcOrd="0" destOrd="0" presId="urn:microsoft.com/office/officeart/2009/3/layout/HorizontalOrganizationChart"/>
    <dgm:cxn modelId="{2F1DAA24-B218-4CCB-A1D6-4DFEDF6A5718}" type="presParOf" srcId="{617DA09B-F148-411F-9742-101C065217BA}" destId="{D0A5D289-2B60-4344-BF94-E65B2CF94A3B}" srcOrd="1" destOrd="0" presId="urn:microsoft.com/office/officeart/2009/3/layout/HorizontalOrganizationChart"/>
    <dgm:cxn modelId="{CB1F7463-54D3-4B0D-8D0B-272FF37EEBC5}" type="presParOf" srcId="{D0A5D289-2B60-4344-BF94-E65B2CF94A3B}" destId="{4BDC405A-3732-4493-80A8-22274774AF2F}" srcOrd="0" destOrd="0" presId="urn:microsoft.com/office/officeart/2009/3/layout/HorizontalOrganizationChart"/>
    <dgm:cxn modelId="{C67B529A-B7A1-4D4E-BB7D-5040E09A4F73}" type="presParOf" srcId="{4BDC405A-3732-4493-80A8-22274774AF2F}" destId="{450B4EEF-78A8-4617-A005-57813348D2BF}" srcOrd="0" destOrd="0" presId="urn:microsoft.com/office/officeart/2009/3/layout/HorizontalOrganizationChart"/>
    <dgm:cxn modelId="{2AA4B981-C3FD-4592-8E9A-3F7AD5205E7F}" type="presParOf" srcId="{4BDC405A-3732-4493-80A8-22274774AF2F}" destId="{EAC5808A-32A1-48A4-8407-0B14707968F7}" srcOrd="1" destOrd="0" presId="urn:microsoft.com/office/officeart/2009/3/layout/HorizontalOrganizationChart"/>
    <dgm:cxn modelId="{6AF08161-9061-4BF3-AEE3-AB574411E26C}" type="presParOf" srcId="{D0A5D289-2B60-4344-BF94-E65B2CF94A3B}" destId="{1EE2697C-8EFD-4DFB-BD3C-ED85C2282841}" srcOrd="1" destOrd="0" presId="urn:microsoft.com/office/officeart/2009/3/layout/HorizontalOrganizationChart"/>
    <dgm:cxn modelId="{D9D86DB7-B207-47D6-98EE-C302FF14001A}" type="presParOf" srcId="{D0A5D289-2B60-4344-BF94-E65B2CF94A3B}" destId="{5036A876-4593-42C0-9408-D717BA6251FA}" srcOrd="2" destOrd="0" presId="urn:microsoft.com/office/officeart/2009/3/layout/HorizontalOrganizationChart"/>
    <dgm:cxn modelId="{A0B31A98-F21A-4DC9-82DF-7F85EAB2F9D8}" type="presParOf" srcId="{37C1F970-6AE7-49AA-915B-E023507ABA94}" destId="{DDFE62D0-D72C-475A-9945-7238812A9BA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Pashia Hogan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AVP for Multi-Campus Programs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B86D05AD-B9EC-4F2D-93CE-452396B4DA95}" type="asst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Lynette Thomas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</a:t>
          </a:r>
        </a:p>
      </dgm:t>
    </dgm:pt>
    <dgm:pt modelId="{FCFD8F47-01C0-40ED-8580-DEED2E61A56B}" type="parTrans" cxnId="{08AE8CFD-E4B6-4A2E-96CA-B7E56A2FD63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C95EA0A-2D81-445B-B80F-66EE000C6497}" type="sibTrans" cxnId="{08AE8CFD-E4B6-4A2E-96CA-B7E56A2FD632}">
      <dgm:prSet/>
      <dgm:spPr/>
      <dgm:t>
        <a:bodyPr/>
        <a:lstStyle/>
        <a:p>
          <a:endParaRPr lang="en-US"/>
        </a:p>
      </dgm:t>
    </dgm:pt>
    <dgm:pt modelId="{729D0CE5-7D42-471C-9DA0-4C90D4720A1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Amy Drinnon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Director of Northeast State at Elizabethton</a:t>
          </a:r>
        </a:p>
      </dgm:t>
    </dgm:pt>
    <dgm:pt modelId="{5CD60A98-08DD-4B4B-8677-F7B6A11DB0F5}" type="parTrans" cxnId="{E84290A8-59A6-4EC9-970E-C19B4B91E30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730C6F8-8EE7-4C91-9E38-CBC788291D32}" type="sibTrans" cxnId="{E84290A8-59A6-4EC9-970E-C19B4B91E304}">
      <dgm:prSet/>
      <dgm:spPr/>
      <dgm:t>
        <a:bodyPr/>
        <a:lstStyle/>
        <a:p>
          <a:endParaRPr lang="en-US"/>
        </a:p>
      </dgm:t>
    </dgm:pt>
    <dgm:pt modelId="{A9C6C285-E1B7-43FE-AE70-AFC2FC99FAE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Tammy Bartlett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Director of Evening Services</a:t>
          </a:r>
        </a:p>
      </dgm:t>
    </dgm:pt>
    <dgm:pt modelId="{44384055-EA4B-4BB1-B0DE-3C20CF647B37}" type="parTrans" cxnId="{3F315E91-B2F1-48FE-8965-A138951599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86229143-9332-4F28-89EC-4E4726ABCD80}" type="sibTrans" cxnId="{3F315E91-B2F1-48FE-8965-A13895159996}">
      <dgm:prSet/>
      <dgm:spPr/>
      <dgm:t>
        <a:bodyPr/>
        <a:lstStyle/>
        <a:p>
          <a:endParaRPr lang="en-US"/>
        </a:p>
      </dgm:t>
    </dgm:pt>
    <dgm:pt modelId="{D6D596E5-1493-4460-B162-3D18C7C83178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/>
            <a:t>Rachel Hughes</a:t>
          </a:r>
          <a:endParaRPr lang="en-US" sz="900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Administrative Coordinator</a:t>
          </a:r>
        </a:p>
      </dgm:t>
    </dgm:pt>
    <dgm:pt modelId="{76085481-C518-4894-ADE7-752C82A7B0B8}" type="parTrans" cxnId="{1BE3651C-1981-45D2-9602-6ADD74FF852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D5C5106B-1DE5-47C6-B1C9-D7BD2E26C8B7}" type="sibTrans" cxnId="{1BE3651C-1981-45D2-9602-6ADD74FF8525}">
      <dgm:prSet/>
      <dgm:spPr/>
      <dgm:t>
        <a:bodyPr/>
        <a:lstStyle/>
        <a:p>
          <a:endParaRPr lang="en-US"/>
        </a:p>
      </dgm:t>
    </dgm:pt>
    <dgm:pt modelId="{5BF08AF3-50A4-483C-BC38-8D3BF4AEEA5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Laura Hess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Administrative Assistant</a:t>
          </a:r>
        </a:p>
      </dgm:t>
    </dgm:pt>
    <dgm:pt modelId="{CA34682B-C099-4100-A98D-35C6B64098D8}" type="parTrans" cxnId="{3E1D627C-7B1C-451E-984F-6C17303DFD8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A6D7F20E-258B-4936-BE07-1D2184CBAE05}" type="sibTrans" cxnId="{3E1D627C-7B1C-451E-984F-6C17303DFD8E}">
      <dgm:prSet/>
      <dgm:spPr/>
      <dgm:t>
        <a:bodyPr/>
        <a:lstStyle/>
        <a:p>
          <a:endParaRPr lang="en-US"/>
        </a:p>
      </dgm:t>
    </dgm:pt>
    <dgm:pt modelId="{AE7B7D03-7357-49F8-A904-1416052F662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Caitlin Kerley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Administrative Coordinator</a:t>
          </a:r>
        </a:p>
      </dgm:t>
    </dgm:pt>
    <dgm:pt modelId="{5593805A-179D-4042-A81E-2A74DEFE3EC1}" type="parTrans" cxnId="{DB35E0B9-4394-4B78-A602-CD785B1C333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DDCBAFF-E0BB-4F7C-93F2-7A55CEA646D1}" type="sibTrans" cxnId="{DB35E0B9-4394-4B78-A602-CD785B1C3338}">
      <dgm:prSet/>
      <dgm:spPr/>
      <dgm:t>
        <a:bodyPr/>
        <a:lstStyle/>
        <a:p>
          <a:endParaRPr lang="en-US"/>
        </a:p>
      </dgm:t>
    </dgm:pt>
    <dgm:pt modelId="{5AB88E2B-3561-45B3-B092-3074F26F1AE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Jennifer Puckett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Director of Northeast State at Gray</a:t>
          </a:r>
        </a:p>
      </dgm:t>
    </dgm:pt>
    <dgm:pt modelId="{286398B5-8C6E-41D2-8D1E-9C817E87F8B5}" type="parTrans" cxnId="{55D0410D-A1B9-4A94-8C93-182F5CE9685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7738070F-87F3-4038-B259-8CDFC08555DD}" type="sibTrans" cxnId="{55D0410D-A1B9-4A94-8C93-182F5CE9685D}">
      <dgm:prSet/>
      <dgm:spPr/>
      <dgm:t>
        <a:bodyPr/>
        <a:lstStyle/>
        <a:p>
          <a:endParaRPr lang="en-US"/>
        </a:p>
      </dgm:t>
    </dgm:pt>
    <dgm:pt modelId="{FAFA76B4-B897-4404-B26F-27FBD41C856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Lynette Thomas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</a:t>
          </a:r>
        </a:p>
      </dgm:t>
    </dgm:pt>
    <dgm:pt modelId="{C4C1EBBE-2939-49FC-A18B-8E1A6AF899AF}" type="parTrans" cxnId="{2072085D-512F-4769-AC0F-60E62F5040A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5DD68BB5-5916-40E0-99FB-8193A2C39006}" type="sibTrans" cxnId="{2072085D-512F-4769-AC0F-60E62F5040AC}">
      <dgm:prSet/>
      <dgm:spPr/>
      <dgm:t>
        <a:bodyPr/>
        <a:lstStyle/>
        <a:p>
          <a:endParaRPr lang="en-US"/>
        </a:p>
      </dgm:t>
    </dgm:pt>
    <dgm:pt modelId="{16B213F4-914E-4865-873D-052B11CB964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Shelby McKenzie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Director of High School Programs</a:t>
          </a:r>
        </a:p>
      </dgm:t>
    </dgm:pt>
    <dgm:pt modelId="{75F11D4C-2FF4-4213-A46E-9E26A10FBB62}" type="parTrans" cxnId="{77B2451F-78A1-41DF-839D-FD458B5BD94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96D88184-698B-4DEC-81DF-B52F8244CC52}" type="sibTrans" cxnId="{77B2451F-78A1-41DF-839D-FD458B5BD94F}">
      <dgm:prSet/>
      <dgm:spPr/>
      <dgm:t>
        <a:bodyPr/>
        <a:lstStyle/>
        <a:p>
          <a:endParaRPr lang="en-US"/>
        </a:p>
      </dgm:t>
    </dgm:pt>
    <dgm:pt modelId="{98E6FC93-FBEB-4B99-A7C9-CA19CC830E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Brandi Hyatt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Administrative Assistant</a:t>
          </a:r>
        </a:p>
      </dgm:t>
    </dgm:pt>
    <dgm:pt modelId="{B4F82A1B-571F-414B-8210-A6A54F63685A}" type="parTrans" cxnId="{38CCFB66-26A7-4A15-9B1C-AD12EE13591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AD0CD517-6B61-4BE5-88BF-796E487B920E}" type="sibTrans" cxnId="{38CCFB66-26A7-4A15-9B1C-AD12EE135919}">
      <dgm:prSet/>
      <dgm:spPr/>
      <dgm:t>
        <a:bodyPr/>
        <a:lstStyle/>
        <a:p>
          <a:endParaRPr lang="en-US"/>
        </a:p>
      </dgm:t>
    </dgm:pt>
    <dgm:pt modelId="{2D282EC6-7D30-4824-B36B-A412B571801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Jacqueline Rasnic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Assistant Director of High School Programs</a:t>
          </a:r>
        </a:p>
      </dgm:t>
    </dgm:pt>
    <dgm:pt modelId="{7697091E-45A8-44AF-868A-70E22F599983}" type="parTrans" cxnId="{D2493634-9BBC-4170-A52A-15EDCD96AD3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854F5576-8F00-44BD-9742-B3CF6C35D69C}" type="sibTrans" cxnId="{D2493634-9BBC-4170-A52A-15EDCD96AD3C}">
      <dgm:prSet/>
      <dgm:spPr/>
      <dgm:t>
        <a:bodyPr/>
        <a:lstStyle/>
        <a:p>
          <a:endParaRPr lang="en-US"/>
        </a:p>
      </dgm:t>
    </dgm:pt>
    <dgm:pt modelId="{AC583B4C-A9F5-4ED0-85F9-E06D4800E12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Olivia Wyatt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Coordinator of High </a:t>
          </a:r>
          <a:r>
            <a:rPr lang="en-US" sz="800" dirty="0"/>
            <a:t>School</a:t>
          </a:r>
          <a:r>
            <a:rPr lang="en-US" sz="900" dirty="0"/>
            <a:t> Programs</a:t>
          </a:r>
        </a:p>
      </dgm:t>
    </dgm:pt>
    <dgm:pt modelId="{1266C313-E0EE-49E9-8E3C-98A070A2BD06}" type="parTrans" cxnId="{673C1312-01EF-4D11-9167-4E0AC1055A4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005BC797-4C9A-4C2B-887B-D955C70A51CE}" type="sibTrans" cxnId="{673C1312-01EF-4D11-9167-4E0AC1055A4E}">
      <dgm:prSet/>
      <dgm:spPr/>
      <dgm:t>
        <a:bodyPr/>
        <a:lstStyle/>
        <a:p>
          <a:endParaRPr lang="en-US"/>
        </a:p>
      </dgm:t>
    </dgm:pt>
    <dgm:pt modelId="{0A5FDEFE-6BEA-455F-BA3E-88F3F8BABC6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Raegan Goodson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Coordinator of Early Postsecondary Opportunities</a:t>
          </a:r>
        </a:p>
      </dgm:t>
    </dgm:pt>
    <dgm:pt modelId="{7EF88417-FBE2-4C5D-8C7A-82EC15243626}" type="parTrans" cxnId="{775A7271-8148-4BF6-9E4D-FF32B3AC4E2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32C203F3-96AA-4EEE-92F7-9534B9972E01}" type="sibTrans" cxnId="{775A7271-8148-4BF6-9E4D-FF32B3AC4E29}">
      <dgm:prSet/>
      <dgm:spPr/>
      <dgm:t>
        <a:bodyPr/>
        <a:lstStyle/>
        <a:p>
          <a:endParaRPr lang="en-US"/>
        </a:p>
      </dgm:t>
    </dgm:pt>
    <dgm:pt modelId="{7B3F1523-5A74-4FEF-9E34-D340A1D08BE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Dr. Stephanie Barham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Executive Director of Northeast State at Kingsport</a:t>
          </a:r>
        </a:p>
      </dgm:t>
    </dgm:pt>
    <dgm:pt modelId="{DBF7F726-9FEF-4DB6-9559-9961453CA7CD}" type="parTrans" cxnId="{05C0FE74-3B07-4065-B842-5EC5F38D898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21071ED7-58B7-4279-B3C6-5BBC11657F08}" type="sibTrans" cxnId="{05C0FE74-3B07-4065-B842-5EC5F38D898E}">
      <dgm:prSet/>
      <dgm:spPr/>
      <dgm:t>
        <a:bodyPr/>
        <a:lstStyle/>
        <a:p>
          <a:endParaRPr lang="en-US"/>
        </a:p>
      </dgm:t>
    </dgm:pt>
    <dgm:pt modelId="{464C2087-D604-45BA-A62F-56D9000545C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Deborah DeBraal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</a:t>
          </a:r>
        </a:p>
      </dgm:t>
    </dgm:pt>
    <dgm:pt modelId="{E8FA56DF-C565-4B4D-A9A0-6C959CE82CE0}" type="parTrans" cxnId="{948CFD41-803D-41B0-9495-C5CE51937CA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0CE0DBB-3F24-4D7F-B87E-8F1B0A57083A}" type="sibTrans" cxnId="{948CFD41-803D-41B0-9495-C5CE51937CA1}">
      <dgm:prSet/>
      <dgm:spPr/>
      <dgm:t>
        <a:bodyPr/>
        <a:lstStyle/>
        <a:p>
          <a:endParaRPr lang="en-US"/>
        </a:p>
      </dgm:t>
    </dgm:pt>
    <dgm:pt modelId="{697691D9-A8B0-4449-ABD0-02C01B73F04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J. Mike Ramey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Administrative Coordinator</a:t>
          </a:r>
        </a:p>
      </dgm:t>
    </dgm:pt>
    <dgm:pt modelId="{00210A37-278B-430F-B0A5-546E60B9861A}" type="parTrans" cxnId="{ED1438C2-D220-42F1-B1AE-4D2401424BD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0D0ABDBD-F4D1-4E0E-B943-EF3C9EDAF975}" type="sibTrans" cxnId="{ED1438C2-D220-42F1-B1AE-4D2401424BDC}">
      <dgm:prSet/>
      <dgm:spPr/>
      <dgm:t>
        <a:bodyPr/>
        <a:lstStyle/>
        <a:p>
          <a:endParaRPr lang="en-US"/>
        </a:p>
      </dgm:t>
    </dgm:pt>
    <dgm:pt modelId="{2617EBB0-BA45-42DA-888A-2819E8DE8C6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Connie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VP for Academic Affairs</a:t>
          </a:r>
        </a:p>
      </dgm:t>
    </dgm:pt>
    <dgm:pt modelId="{169C49EF-4383-4919-99E8-98F143480FBC}" type="parTrans" cxnId="{A902FA46-B90E-4268-BE08-92235B18BE46}">
      <dgm:prSet/>
      <dgm:spPr/>
      <dgm:t>
        <a:bodyPr/>
        <a:lstStyle/>
        <a:p>
          <a:endParaRPr lang="en-US"/>
        </a:p>
      </dgm:t>
    </dgm:pt>
    <dgm:pt modelId="{86130EA5-01EE-4D29-9082-D26C1060C315}" type="sibTrans" cxnId="{A902FA46-B90E-4268-BE08-92235B18BE46}">
      <dgm:prSet/>
      <dgm:spPr/>
      <dgm:t>
        <a:bodyPr/>
        <a:lstStyle/>
        <a:p>
          <a:endParaRPr lang="en-US"/>
        </a:p>
      </dgm:t>
    </dgm:pt>
    <dgm:pt modelId="{F8FDAC20-EEFC-4748-905C-BFD574CAE61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Lori Rapp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Coordinator of Distance Education &amp; Digital Accessibility</a:t>
          </a:r>
        </a:p>
      </dgm:t>
    </dgm:pt>
    <dgm:pt modelId="{6487863C-2A91-4B6B-8081-21DFBB3572A0}" type="parTrans" cxnId="{F14119CA-268F-4FF5-B2C4-5FB08606DD0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F5725520-0195-4F71-89ED-655B62D884CB}" type="sibTrans" cxnId="{F14119CA-268F-4FF5-B2C4-5FB08606DD0B}">
      <dgm:prSet/>
      <dgm:spPr/>
      <dgm:t>
        <a:bodyPr/>
        <a:lstStyle/>
        <a:p>
          <a:endParaRPr lang="en-US"/>
        </a:p>
      </dgm:t>
    </dgm:pt>
    <dgm:pt modelId="{148E53D5-9FDC-4632-B942-9CB0F0268106}">
      <dgm:prSet custT="1"/>
      <dgm:spPr/>
      <dgm:t>
        <a:bodyPr/>
        <a:lstStyle/>
        <a:p>
          <a:r>
            <a:rPr lang="en-US" sz="900" dirty="0"/>
            <a:t>Poppy Steele</a:t>
          </a:r>
        </a:p>
        <a:p>
          <a:r>
            <a:rPr lang="en-US" sz="900" dirty="0"/>
            <a:t>CTE Program Specialist (Grant)</a:t>
          </a:r>
        </a:p>
      </dgm:t>
    </dgm:pt>
    <dgm:pt modelId="{30DD8108-98C0-4965-93D5-D6C261D1F1B4}" type="parTrans" cxnId="{FA33F57D-C7EA-4FBB-953A-3E806ADDA06B}">
      <dgm:prSet/>
      <dgm:spPr/>
      <dgm:t>
        <a:bodyPr/>
        <a:lstStyle/>
        <a:p>
          <a:endParaRPr lang="en-US"/>
        </a:p>
      </dgm:t>
    </dgm:pt>
    <dgm:pt modelId="{58925240-7729-4583-94FF-F0E4E4CD10C0}" type="sibTrans" cxnId="{FA33F57D-C7EA-4FBB-953A-3E806ADDA06B}">
      <dgm:prSet/>
      <dgm:spPr/>
      <dgm:t>
        <a:bodyPr/>
        <a:lstStyle/>
        <a:p>
          <a:endParaRPr lang="en-US"/>
        </a:p>
      </dgm:t>
    </dgm:pt>
    <dgm:pt modelId="{06D23CBD-EADC-476F-8D9A-E3857DEAEB89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AC5A6EC-57E2-4C7C-98A7-D99B7FDEC590}" type="pres">
      <dgm:prSet presAssocID="{2617EBB0-BA45-42DA-888A-2819E8DE8C68}" presName="hierRoot1" presStyleCnt="0">
        <dgm:presLayoutVars>
          <dgm:hierBranch val="init"/>
        </dgm:presLayoutVars>
      </dgm:prSet>
      <dgm:spPr/>
    </dgm:pt>
    <dgm:pt modelId="{8AB6A333-4F87-4C45-8556-0DA55F892AE8}" type="pres">
      <dgm:prSet presAssocID="{2617EBB0-BA45-42DA-888A-2819E8DE8C68}" presName="rootComposite1" presStyleCnt="0"/>
      <dgm:spPr/>
    </dgm:pt>
    <dgm:pt modelId="{8C3AC79F-ED12-4C34-8E23-1E617D847D3B}" type="pres">
      <dgm:prSet presAssocID="{2617EBB0-BA45-42DA-888A-2819E8DE8C68}" presName="rootText1" presStyleLbl="node0" presStyleIdx="0" presStyleCnt="1" custScaleX="118535" custScaleY="126977">
        <dgm:presLayoutVars>
          <dgm:chPref val="3"/>
        </dgm:presLayoutVars>
      </dgm:prSet>
      <dgm:spPr/>
    </dgm:pt>
    <dgm:pt modelId="{2A3F9804-3E42-4B5D-814D-EEBC06CEEDC5}" type="pres">
      <dgm:prSet presAssocID="{2617EBB0-BA45-42DA-888A-2819E8DE8C68}" presName="rootConnector1" presStyleLbl="node1" presStyleIdx="0" presStyleCnt="0"/>
      <dgm:spPr/>
    </dgm:pt>
    <dgm:pt modelId="{8CE91F6F-1873-4BE0-BD3C-B32FFFD6BB05}" type="pres">
      <dgm:prSet presAssocID="{2617EBB0-BA45-42DA-888A-2819E8DE8C68}" presName="hierChild2" presStyleCnt="0"/>
      <dgm:spPr/>
    </dgm:pt>
    <dgm:pt modelId="{9551A2F0-6F74-4045-AC15-30D5DA980F91}" type="pres">
      <dgm:prSet presAssocID="{4CEB2892-68CF-4B24-8865-B581CAEAB0E6}" presName="Name64" presStyleLbl="parChTrans1D2" presStyleIdx="0" presStyleCnt="1"/>
      <dgm:spPr/>
    </dgm:pt>
    <dgm:pt modelId="{F6F490E5-A147-41BD-AF1D-CDD3DE3FFBF2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A952B53-4A0E-47BE-B594-B6332ED41BEB}" type="pres">
      <dgm:prSet presAssocID="{73E72DBC-CCF7-44E7-A2C6-57873CD77A11}" presName="rootComposite" presStyleCnt="0"/>
      <dgm:spPr/>
    </dgm:pt>
    <dgm:pt modelId="{74C66F3D-FE72-4B40-A76C-236F19542FD5}" type="pres">
      <dgm:prSet presAssocID="{73E72DBC-CCF7-44E7-A2C6-57873CD77A11}" presName="rootText" presStyleLbl="node2" presStyleIdx="0" presStyleCnt="1" custScaleX="108951" custScaleY="131739">
        <dgm:presLayoutVars>
          <dgm:chPref val="3"/>
        </dgm:presLayoutVars>
      </dgm:prSet>
      <dgm:spPr/>
    </dgm:pt>
    <dgm:pt modelId="{B6283391-0C94-40FE-879E-F2B0BB302D0E}" type="pres">
      <dgm:prSet presAssocID="{73E72DBC-CCF7-44E7-A2C6-57873CD77A11}" presName="rootConnector" presStyleLbl="node2" presStyleIdx="0" presStyleCnt="1"/>
      <dgm:spPr/>
    </dgm:pt>
    <dgm:pt modelId="{CD324768-184C-40A8-9364-C9A99CF755F4}" type="pres">
      <dgm:prSet presAssocID="{73E72DBC-CCF7-44E7-A2C6-57873CD77A11}" presName="hierChild4" presStyleCnt="0"/>
      <dgm:spPr/>
    </dgm:pt>
    <dgm:pt modelId="{9C06335E-AF9E-40A2-B515-3CFE9D52A79F}" type="pres">
      <dgm:prSet presAssocID="{6487863C-2A91-4B6B-8081-21DFBB3572A0}" presName="Name64" presStyleLbl="parChTrans1D3" presStyleIdx="0" presStyleCnt="8"/>
      <dgm:spPr/>
    </dgm:pt>
    <dgm:pt modelId="{06A0C623-D40F-4C05-9594-A96B66617ECF}" type="pres">
      <dgm:prSet presAssocID="{F8FDAC20-EEFC-4748-905C-BFD574CAE611}" presName="hierRoot2" presStyleCnt="0">
        <dgm:presLayoutVars>
          <dgm:hierBranch val="init"/>
        </dgm:presLayoutVars>
      </dgm:prSet>
      <dgm:spPr/>
    </dgm:pt>
    <dgm:pt modelId="{0598A85E-83F9-4A05-B37B-94103AE366D2}" type="pres">
      <dgm:prSet presAssocID="{F8FDAC20-EEFC-4748-905C-BFD574CAE611}" presName="rootComposite" presStyleCnt="0"/>
      <dgm:spPr/>
    </dgm:pt>
    <dgm:pt modelId="{22C717F9-4C5F-4665-A0A6-07C87D2E0E64}" type="pres">
      <dgm:prSet presAssocID="{F8FDAC20-EEFC-4748-905C-BFD574CAE611}" presName="rootText" presStyleLbl="node3" presStyleIdx="0" presStyleCnt="7">
        <dgm:presLayoutVars>
          <dgm:chPref val="3"/>
        </dgm:presLayoutVars>
      </dgm:prSet>
      <dgm:spPr/>
    </dgm:pt>
    <dgm:pt modelId="{89702C86-77D6-4BA9-A723-E71C1B5A5CAF}" type="pres">
      <dgm:prSet presAssocID="{F8FDAC20-EEFC-4748-905C-BFD574CAE611}" presName="rootConnector" presStyleLbl="node3" presStyleIdx="0" presStyleCnt="7"/>
      <dgm:spPr/>
    </dgm:pt>
    <dgm:pt modelId="{BBE4BD42-904E-47EA-BAAA-7233FA31EECC}" type="pres">
      <dgm:prSet presAssocID="{F8FDAC20-EEFC-4748-905C-BFD574CAE611}" presName="hierChild4" presStyleCnt="0"/>
      <dgm:spPr/>
    </dgm:pt>
    <dgm:pt modelId="{C539928E-FA92-4406-A30C-086D6246BCA1}" type="pres">
      <dgm:prSet presAssocID="{F8FDAC20-EEFC-4748-905C-BFD574CAE611}" presName="hierChild5" presStyleCnt="0"/>
      <dgm:spPr/>
    </dgm:pt>
    <dgm:pt modelId="{4F477876-C32D-42E8-A442-CED5FE8E3276}" type="pres">
      <dgm:prSet presAssocID="{5CD60A98-08DD-4B4B-8677-F7B6A11DB0F5}" presName="Name64" presStyleLbl="parChTrans1D3" presStyleIdx="1" presStyleCnt="8"/>
      <dgm:spPr/>
    </dgm:pt>
    <dgm:pt modelId="{C9517E74-AE2A-4D52-B439-96A5960817F8}" type="pres">
      <dgm:prSet presAssocID="{729D0CE5-7D42-471C-9DA0-4C90D4720A1D}" presName="hierRoot2" presStyleCnt="0">
        <dgm:presLayoutVars>
          <dgm:hierBranch val="init"/>
        </dgm:presLayoutVars>
      </dgm:prSet>
      <dgm:spPr/>
    </dgm:pt>
    <dgm:pt modelId="{1B730DA6-60E0-4C04-9AA1-E4E0E950CA99}" type="pres">
      <dgm:prSet presAssocID="{729D0CE5-7D42-471C-9DA0-4C90D4720A1D}" presName="rootComposite" presStyleCnt="0"/>
      <dgm:spPr/>
    </dgm:pt>
    <dgm:pt modelId="{72317BDB-1E15-4049-A30F-8741F35EFDC4}" type="pres">
      <dgm:prSet presAssocID="{729D0CE5-7D42-471C-9DA0-4C90D4720A1D}" presName="rootText" presStyleLbl="node3" presStyleIdx="1" presStyleCnt="7">
        <dgm:presLayoutVars>
          <dgm:chPref val="3"/>
        </dgm:presLayoutVars>
      </dgm:prSet>
      <dgm:spPr/>
    </dgm:pt>
    <dgm:pt modelId="{EE91FCD3-D9E2-4149-AC0E-F90CEA152D81}" type="pres">
      <dgm:prSet presAssocID="{729D0CE5-7D42-471C-9DA0-4C90D4720A1D}" presName="rootConnector" presStyleLbl="node3" presStyleIdx="1" presStyleCnt="7"/>
      <dgm:spPr/>
    </dgm:pt>
    <dgm:pt modelId="{8F648879-F605-4F1C-A105-FCCEA162191E}" type="pres">
      <dgm:prSet presAssocID="{729D0CE5-7D42-471C-9DA0-4C90D4720A1D}" presName="hierChild4" presStyleCnt="0"/>
      <dgm:spPr/>
    </dgm:pt>
    <dgm:pt modelId="{782C883D-E713-48D4-BFA5-461A60634644}" type="pres">
      <dgm:prSet presAssocID="{5593805A-179D-4042-A81E-2A74DEFE3EC1}" presName="Name64" presStyleLbl="parChTrans1D4" presStyleIdx="0" presStyleCnt="10"/>
      <dgm:spPr/>
    </dgm:pt>
    <dgm:pt modelId="{40283B67-4912-4DE4-A804-06C1AA01813F}" type="pres">
      <dgm:prSet presAssocID="{AE7B7D03-7357-49F8-A904-1416052F6627}" presName="hierRoot2" presStyleCnt="0">
        <dgm:presLayoutVars>
          <dgm:hierBranch val="init"/>
        </dgm:presLayoutVars>
      </dgm:prSet>
      <dgm:spPr/>
    </dgm:pt>
    <dgm:pt modelId="{763079E2-5CA2-4F2D-ABA8-35FE30068108}" type="pres">
      <dgm:prSet presAssocID="{AE7B7D03-7357-49F8-A904-1416052F6627}" presName="rootComposite" presStyleCnt="0"/>
      <dgm:spPr/>
    </dgm:pt>
    <dgm:pt modelId="{2C8F2EA6-9FA5-45FC-A398-BB05CEDD0EDB}" type="pres">
      <dgm:prSet presAssocID="{AE7B7D03-7357-49F8-A904-1416052F6627}" presName="rootText" presStyleLbl="node4" presStyleIdx="0" presStyleCnt="10">
        <dgm:presLayoutVars>
          <dgm:chPref val="3"/>
        </dgm:presLayoutVars>
      </dgm:prSet>
      <dgm:spPr/>
    </dgm:pt>
    <dgm:pt modelId="{54751022-9F87-4310-BA74-32B957DF5B54}" type="pres">
      <dgm:prSet presAssocID="{AE7B7D03-7357-49F8-A904-1416052F6627}" presName="rootConnector" presStyleLbl="node4" presStyleIdx="0" presStyleCnt="10"/>
      <dgm:spPr/>
    </dgm:pt>
    <dgm:pt modelId="{344353CC-ED77-43BD-A544-BE79D55C3445}" type="pres">
      <dgm:prSet presAssocID="{AE7B7D03-7357-49F8-A904-1416052F6627}" presName="hierChild4" presStyleCnt="0"/>
      <dgm:spPr/>
    </dgm:pt>
    <dgm:pt modelId="{E593BBD2-987C-44E4-94D0-113ECC894814}" type="pres">
      <dgm:prSet presAssocID="{AE7B7D03-7357-49F8-A904-1416052F6627}" presName="hierChild5" presStyleCnt="0"/>
      <dgm:spPr/>
    </dgm:pt>
    <dgm:pt modelId="{9EFAFBC4-71B8-4011-815B-2C5B73D4A202}" type="pres">
      <dgm:prSet presAssocID="{729D0CE5-7D42-471C-9DA0-4C90D4720A1D}" presName="hierChild5" presStyleCnt="0"/>
      <dgm:spPr/>
    </dgm:pt>
    <dgm:pt modelId="{BFABF1DB-9518-45B1-BBCD-51547D6C27CE}" type="pres">
      <dgm:prSet presAssocID="{44384055-EA4B-4BB1-B0DE-3C20CF647B37}" presName="Name64" presStyleLbl="parChTrans1D3" presStyleIdx="2" presStyleCnt="8"/>
      <dgm:spPr/>
    </dgm:pt>
    <dgm:pt modelId="{9EF6B447-E0B2-40CE-B8E8-B072E0D7D84D}" type="pres">
      <dgm:prSet presAssocID="{A9C6C285-E1B7-43FE-AE70-AFC2FC99FAEE}" presName="hierRoot2" presStyleCnt="0">
        <dgm:presLayoutVars>
          <dgm:hierBranch val="init"/>
        </dgm:presLayoutVars>
      </dgm:prSet>
      <dgm:spPr/>
    </dgm:pt>
    <dgm:pt modelId="{52AF1490-ED8A-42A3-A7A7-49579AFF8378}" type="pres">
      <dgm:prSet presAssocID="{A9C6C285-E1B7-43FE-AE70-AFC2FC99FAEE}" presName="rootComposite" presStyleCnt="0"/>
      <dgm:spPr/>
    </dgm:pt>
    <dgm:pt modelId="{5ED65B49-D668-4A53-89F4-2E045EEFBF53}" type="pres">
      <dgm:prSet presAssocID="{A9C6C285-E1B7-43FE-AE70-AFC2FC99FAEE}" presName="rootText" presStyleLbl="node3" presStyleIdx="2" presStyleCnt="7">
        <dgm:presLayoutVars>
          <dgm:chPref val="3"/>
        </dgm:presLayoutVars>
      </dgm:prSet>
      <dgm:spPr/>
    </dgm:pt>
    <dgm:pt modelId="{E6AB4BDB-D4D2-4D41-8C4D-191BD79FC7D9}" type="pres">
      <dgm:prSet presAssocID="{A9C6C285-E1B7-43FE-AE70-AFC2FC99FAEE}" presName="rootConnector" presStyleLbl="node3" presStyleIdx="2" presStyleCnt="7"/>
      <dgm:spPr/>
    </dgm:pt>
    <dgm:pt modelId="{C3938F5B-EEF5-4956-B27F-6B7EE81B2899}" type="pres">
      <dgm:prSet presAssocID="{A9C6C285-E1B7-43FE-AE70-AFC2FC99FAEE}" presName="hierChild4" presStyleCnt="0"/>
      <dgm:spPr/>
    </dgm:pt>
    <dgm:pt modelId="{FEF8863A-8E76-4635-AFC7-847662AE3D0D}" type="pres">
      <dgm:prSet presAssocID="{CA34682B-C099-4100-A98D-35C6B64098D8}" presName="Name64" presStyleLbl="parChTrans1D4" presStyleIdx="1" presStyleCnt="10"/>
      <dgm:spPr/>
    </dgm:pt>
    <dgm:pt modelId="{AC7E1396-1871-4C01-A9AF-A6260D9FA84D}" type="pres">
      <dgm:prSet presAssocID="{5BF08AF3-50A4-483C-BC38-8D3BF4AEEA5D}" presName="hierRoot2" presStyleCnt="0">
        <dgm:presLayoutVars>
          <dgm:hierBranch val="init"/>
        </dgm:presLayoutVars>
      </dgm:prSet>
      <dgm:spPr/>
    </dgm:pt>
    <dgm:pt modelId="{A29AB335-EF99-4FBE-A6EB-62FD391C4632}" type="pres">
      <dgm:prSet presAssocID="{5BF08AF3-50A4-483C-BC38-8D3BF4AEEA5D}" presName="rootComposite" presStyleCnt="0"/>
      <dgm:spPr/>
    </dgm:pt>
    <dgm:pt modelId="{4692B841-7841-4A58-A0A7-FE25ACA6B219}" type="pres">
      <dgm:prSet presAssocID="{5BF08AF3-50A4-483C-BC38-8D3BF4AEEA5D}" presName="rootText" presStyleLbl="node4" presStyleIdx="1" presStyleCnt="10">
        <dgm:presLayoutVars>
          <dgm:chPref val="3"/>
        </dgm:presLayoutVars>
      </dgm:prSet>
      <dgm:spPr/>
    </dgm:pt>
    <dgm:pt modelId="{F33DC267-F1A6-4CD7-964A-818B80E83849}" type="pres">
      <dgm:prSet presAssocID="{5BF08AF3-50A4-483C-BC38-8D3BF4AEEA5D}" presName="rootConnector" presStyleLbl="node4" presStyleIdx="1" presStyleCnt="10"/>
      <dgm:spPr/>
    </dgm:pt>
    <dgm:pt modelId="{36A34C9F-AEDB-427B-9649-13E63E5BBE30}" type="pres">
      <dgm:prSet presAssocID="{5BF08AF3-50A4-483C-BC38-8D3BF4AEEA5D}" presName="hierChild4" presStyleCnt="0"/>
      <dgm:spPr/>
    </dgm:pt>
    <dgm:pt modelId="{356F1B86-B44C-4AAC-BA4C-559D1582181A}" type="pres">
      <dgm:prSet presAssocID="{5BF08AF3-50A4-483C-BC38-8D3BF4AEEA5D}" presName="hierChild5" presStyleCnt="0"/>
      <dgm:spPr/>
    </dgm:pt>
    <dgm:pt modelId="{5DB6AB62-6AEA-4DD8-BD34-9F7A12745CFC}" type="pres">
      <dgm:prSet presAssocID="{A9C6C285-E1B7-43FE-AE70-AFC2FC99FAEE}" presName="hierChild5" presStyleCnt="0"/>
      <dgm:spPr/>
    </dgm:pt>
    <dgm:pt modelId="{26421C33-0AC5-48CF-A633-A5953A1F8DC4}" type="pres">
      <dgm:prSet presAssocID="{76085481-C518-4894-ADE7-752C82A7B0B8}" presName="Name64" presStyleLbl="parChTrans1D3" presStyleIdx="3" presStyleCnt="8"/>
      <dgm:spPr/>
    </dgm:pt>
    <dgm:pt modelId="{0C5FB912-CBDA-4CD9-A9B6-8E285D4A1901}" type="pres">
      <dgm:prSet presAssocID="{D6D596E5-1493-4460-B162-3D18C7C83178}" presName="hierRoot2" presStyleCnt="0">
        <dgm:presLayoutVars>
          <dgm:hierBranch val="init"/>
        </dgm:presLayoutVars>
      </dgm:prSet>
      <dgm:spPr/>
    </dgm:pt>
    <dgm:pt modelId="{5FF586CE-8F47-4A3F-85BF-EA408B925994}" type="pres">
      <dgm:prSet presAssocID="{D6D596E5-1493-4460-B162-3D18C7C83178}" presName="rootComposite" presStyleCnt="0"/>
      <dgm:spPr/>
    </dgm:pt>
    <dgm:pt modelId="{8D9C6489-358F-4B56-8E79-AEBC0F9EBD50}" type="pres">
      <dgm:prSet presAssocID="{D6D596E5-1493-4460-B162-3D18C7C83178}" presName="rootText" presStyleLbl="node3" presStyleIdx="3" presStyleCnt="7">
        <dgm:presLayoutVars>
          <dgm:chPref val="3"/>
        </dgm:presLayoutVars>
      </dgm:prSet>
      <dgm:spPr/>
    </dgm:pt>
    <dgm:pt modelId="{C49FEAD6-3F1F-4407-955C-5DBE28DBDD73}" type="pres">
      <dgm:prSet presAssocID="{D6D596E5-1493-4460-B162-3D18C7C83178}" presName="rootConnector" presStyleLbl="node3" presStyleIdx="3" presStyleCnt="7"/>
      <dgm:spPr/>
    </dgm:pt>
    <dgm:pt modelId="{7A4AF73B-2929-46AC-8B41-F719323E14A5}" type="pres">
      <dgm:prSet presAssocID="{D6D596E5-1493-4460-B162-3D18C7C83178}" presName="hierChild4" presStyleCnt="0"/>
      <dgm:spPr/>
    </dgm:pt>
    <dgm:pt modelId="{474E9810-3DB8-4BFA-A261-36CC94D707AF}" type="pres">
      <dgm:prSet presAssocID="{D6D596E5-1493-4460-B162-3D18C7C83178}" presName="hierChild5" presStyleCnt="0"/>
      <dgm:spPr/>
    </dgm:pt>
    <dgm:pt modelId="{0714D8D9-D94A-49D6-B511-F9315DB937D6}" type="pres">
      <dgm:prSet presAssocID="{286398B5-8C6E-41D2-8D1E-9C817E87F8B5}" presName="Name64" presStyleLbl="parChTrans1D3" presStyleIdx="4" presStyleCnt="8"/>
      <dgm:spPr/>
    </dgm:pt>
    <dgm:pt modelId="{79766D71-B689-4348-B2E1-BBDB2C148EB1}" type="pres">
      <dgm:prSet presAssocID="{5AB88E2B-3561-45B3-B092-3074F26F1AEC}" presName="hierRoot2" presStyleCnt="0">
        <dgm:presLayoutVars>
          <dgm:hierBranch val="init"/>
        </dgm:presLayoutVars>
      </dgm:prSet>
      <dgm:spPr/>
    </dgm:pt>
    <dgm:pt modelId="{15452254-2EA7-4CB4-80D7-91FB5F5A753D}" type="pres">
      <dgm:prSet presAssocID="{5AB88E2B-3561-45B3-B092-3074F26F1AEC}" presName="rootComposite" presStyleCnt="0"/>
      <dgm:spPr/>
    </dgm:pt>
    <dgm:pt modelId="{24446949-6D3A-40B8-B12B-C37A59B4C40B}" type="pres">
      <dgm:prSet presAssocID="{5AB88E2B-3561-45B3-B092-3074F26F1AEC}" presName="rootText" presStyleLbl="node3" presStyleIdx="4" presStyleCnt="7">
        <dgm:presLayoutVars>
          <dgm:chPref val="3"/>
        </dgm:presLayoutVars>
      </dgm:prSet>
      <dgm:spPr/>
    </dgm:pt>
    <dgm:pt modelId="{52DC90BC-749E-4697-8C63-D5465F3E3CA5}" type="pres">
      <dgm:prSet presAssocID="{5AB88E2B-3561-45B3-B092-3074F26F1AEC}" presName="rootConnector" presStyleLbl="node3" presStyleIdx="4" presStyleCnt="7"/>
      <dgm:spPr/>
    </dgm:pt>
    <dgm:pt modelId="{1A20B538-A064-409E-B471-C14E5D90B89D}" type="pres">
      <dgm:prSet presAssocID="{5AB88E2B-3561-45B3-B092-3074F26F1AEC}" presName="hierChild4" presStyleCnt="0"/>
      <dgm:spPr/>
    </dgm:pt>
    <dgm:pt modelId="{B40D5D2B-C577-4353-B601-B830EF32C1AE}" type="pres">
      <dgm:prSet presAssocID="{C4C1EBBE-2939-49FC-A18B-8E1A6AF899AF}" presName="Name64" presStyleLbl="parChTrans1D4" presStyleIdx="2" presStyleCnt="10"/>
      <dgm:spPr/>
    </dgm:pt>
    <dgm:pt modelId="{ADA5E520-5D83-4649-8151-B85A0CC95DD5}" type="pres">
      <dgm:prSet presAssocID="{FAFA76B4-B897-4404-B26F-27FBD41C856D}" presName="hierRoot2" presStyleCnt="0">
        <dgm:presLayoutVars>
          <dgm:hierBranch val="init"/>
        </dgm:presLayoutVars>
      </dgm:prSet>
      <dgm:spPr/>
    </dgm:pt>
    <dgm:pt modelId="{FE500F08-11E0-4B2B-9B8D-30268F69504F}" type="pres">
      <dgm:prSet presAssocID="{FAFA76B4-B897-4404-B26F-27FBD41C856D}" presName="rootComposite" presStyleCnt="0"/>
      <dgm:spPr/>
    </dgm:pt>
    <dgm:pt modelId="{DA564D31-3CEC-4251-9EB9-08F0298BDFCB}" type="pres">
      <dgm:prSet presAssocID="{FAFA76B4-B897-4404-B26F-27FBD41C856D}" presName="rootText" presStyleLbl="node4" presStyleIdx="2" presStyleCnt="10">
        <dgm:presLayoutVars>
          <dgm:chPref val="3"/>
        </dgm:presLayoutVars>
      </dgm:prSet>
      <dgm:spPr/>
    </dgm:pt>
    <dgm:pt modelId="{B16C1451-DF90-4D37-8F3E-51FA7D2A9E25}" type="pres">
      <dgm:prSet presAssocID="{FAFA76B4-B897-4404-B26F-27FBD41C856D}" presName="rootConnector" presStyleLbl="node4" presStyleIdx="2" presStyleCnt="10"/>
      <dgm:spPr/>
    </dgm:pt>
    <dgm:pt modelId="{43358350-8345-485F-85EC-0DB315B3014E}" type="pres">
      <dgm:prSet presAssocID="{FAFA76B4-B897-4404-B26F-27FBD41C856D}" presName="hierChild4" presStyleCnt="0"/>
      <dgm:spPr/>
    </dgm:pt>
    <dgm:pt modelId="{3620959E-0048-4668-AF1D-4CF9733B1380}" type="pres">
      <dgm:prSet presAssocID="{FAFA76B4-B897-4404-B26F-27FBD41C856D}" presName="hierChild5" presStyleCnt="0"/>
      <dgm:spPr/>
    </dgm:pt>
    <dgm:pt modelId="{A0926BE6-239B-4163-A8B3-B003374E83B4}" type="pres">
      <dgm:prSet presAssocID="{5AB88E2B-3561-45B3-B092-3074F26F1AEC}" presName="hierChild5" presStyleCnt="0"/>
      <dgm:spPr/>
    </dgm:pt>
    <dgm:pt modelId="{E7748D52-4BCF-4FB4-973B-6ED94F71855D}" type="pres">
      <dgm:prSet presAssocID="{75F11D4C-2FF4-4213-A46E-9E26A10FBB62}" presName="Name64" presStyleLbl="parChTrans1D3" presStyleIdx="5" presStyleCnt="8"/>
      <dgm:spPr/>
    </dgm:pt>
    <dgm:pt modelId="{4418E54E-E79F-41C3-A8B7-82CE4563E560}" type="pres">
      <dgm:prSet presAssocID="{16B213F4-914E-4865-873D-052B11CB964A}" presName="hierRoot2" presStyleCnt="0">
        <dgm:presLayoutVars>
          <dgm:hierBranch val="init"/>
        </dgm:presLayoutVars>
      </dgm:prSet>
      <dgm:spPr/>
    </dgm:pt>
    <dgm:pt modelId="{44C9264D-74C3-4E83-9A75-5F90BDC0F47D}" type="pres">
      <dgm:prSet presAssocID="{16B213F4-914E-4865-873D-052B11CB964A}" presName="rootComposite" presStyleCnt="0"/>
      <dgm:spPr/>
    </dgm:pt>
    <dgm:pt modelId="{E16DEC89-934B-454F-A30D-25975A177FC2}" type="pres">
      <dgm:prSet presAssocID="{16B213F4-914E-4865-873D-052B11CB964A}" presName="rootText" presStyleLbl="node3" presStyleIdx="5" presStyleCnt="7">
        <dgm:presLayoutVars>
          <dgm:chPref val="3"/>
        </dgm:presLayoutVars>
      </dgm:prSet>
      <dgm:spPr/>
    </dgm:pt>
    <dgm:pt modelId="{7CD7BC7C-DC69-4A38-98F5-A2C9865D5084}" type="pres">
      <dgm:prSet presAssocID="{16B213F4-914E-4865-873D-052B11CB964A}" presName="rootConnector" presStyleLbl="node3" presStyleIdx="5" presStyleCnt="7"/>
      <dgm:spPr/>
    </dgm:pt>
    <dgm:pt modelId="{4B7B9DC8-1D01-45C8-AC02-08C2A6B5760C}" type="pres">
      <dgm:prSet presAssocID="{16B213F4-914E-4865-873D-052B11CB964A}" presName="hierChild4" presStyleCnt="0"/>
      <dgm:spPr/>
    </dgm:pt>
    <dgm:pt modelId="{262E0F47-C43C-40BB-8940-58D477E372E8}" type="pres">
      <dgm:prSet presAssocID="{B4F82A1B-571F-414B-8210-A6A54F63685A}" presName="Name64" presStyleLbl="parChTrans1D4" presStyleIdx="3" presStyleCnt="10"/>
      <dgm:spPr/>
    </dgm:pt>
    <dgm:pt modelId="{33BF99D7-BD1B-4BA1-8FDC-A0146DF1312A}" type="pres">
      <dgm:prSet presAssocID="{98E6FC93-FBEB-4B99-A7C9-CA19CC830E96}" presName="hierRoot2" presStyleCnt="0">
        <dgm:presLayoutVars>
          <dgm:hierBranch val="init"/>
        </dgm:presLayoutVars>
      </dgm:prSet>
      <dgm:spPr/>
    </dgm:pt>
    <dgm:pt modelId="{99E6B8B1-A8CF-4ACC-BD36-BA2C93305009}" type="pres">
      <dgm:prSet presAssocID="{98E6FC93-FBEB-4B99-A7C9-CA19CC830E96}" presName="rootComposite" presStyleCnt="0"/>
      <dgm:spPr/>
    </dgm:pt>
    <dgm:pt modelId="{B273056D-009A-46DC-ADDC-E9C3DC250BA0}" type="pres">
      <dgm:prSet presAssocID="{98E6FC93-FBEB-4B99-A7C9-CA19CC830E96}" presName="rootText" presStyleLbl="node4" presStyleIdx="3" presStyleCnt="10">
        <dgm:presLayoutVars>
          <dgm:chPref val="3"/>
        </dgm:presLayoutVars>
      </dgm:prSet>
      <dgm:spPr/>
    </dgm:pt>
    <dgm:pt modelId="{D3BF00EC-F554-426A-8258-1716597F6906}" type="pres">
      <dgm:prSet presAssocID="{98E6FC93-FBEB-4B99-A7C9-CA19CC830E96}" presName="rootConnector" presStyleLbl="node4" presStyleIdx="3" presStyleCnt="10"/>
      <dgm:spPr/>
    </dgm:pt>
    <dgm:pt modelId="{A3A7BD42-581B-44BC-8F13-0B489009C283}" type="pres">
      <dgm:prSet presAssocID="{98E6FC93-FBEB-4B99-A7C9-CA19CC830E96}" presName="hierChild4" presStyleCnt="0"/>
      <dgm:spPr/>
    </dgm:pt>
    <dgm:pt modelId="{4D596A36-2FCA-46B9-88F8-A8338F526332}" type="pres">
      <dgm:prSet presAssocID="{98E6FC93-FBEB-4B99-A7C9-CA19CC830E96}" presName="hierChild5" presStyleCnt="0"/>
      <dgm:spPr/>
    </dgm:pt>
    <dgm:pt modelId="{41F5E6B6-4881-40E3-BF1B-0E2BCCBDD1BA}" type="pres">
      <dgm:prSet presAssocID="{7697091E-45A8-44AF-868A-70E22F599983}" presName="Name64" presStyleLbl="parChTrans1D4" presStyleIdx="4" presStyleCnt="10"/>
      <dgm:spPr/>
    </dgm:pt>
    <dgm:pt modelId="{18B5CE39-7178-486F-954C-2B2419F3CCB5}" type="pres">
      <dgm:prSet presAssocID="{2D282EC6-7D30-4824-B36B-A412B5718017}" presName="hierRoot2" presStyleCnt="0">
        <dgm:presLayoutVars>
          <dgm:hierBranch val="init"/>
        </dgm:presLayoutVars>
      </dgm:prSet>
      <dgm:spPr/>
    </dgm:pt>
    <dgm:pt modelId="{5AEA5142-2DEC-49F2-8578-45EFB9F549F5}" type="pres">
      <dgm:prSet presAssocID="{2D282EC6-7D30-4824-B36B-A412B5718017}" presName="rootComposite" presStyleCnt="0"/>
      <dgm:spPr/>
    </dgm:pt>
    <dgm:pt modelId="{A094FD73-3CBC-4356-A144-391286B2D4E0}" type="pres">
      <dgm:prSet presAssocID="{2D282EC6-7D30-4824-B36B-A412B5718017}" presName="rootText" presStyleLbl="node4" presStyleIdx="4" presStyleCnt="10">
        <dgm:presLayoutVars>
          <dgm:chPref val="3"/>
        </dgm:presLayoutVars>
      </dgm:prSet>
      <dgm:spPr/>
    </dgm:pt>
    <dgm:pt modelId="{061AA3E0-9C51-4188-9D3C-09FE38C232A8}" type="pres">
      <dgm:prSet presAssocID="{2D282EC6-7D30-4824-B36B-A412B5718017}" presName="rootConnector" presStyleLbl="node4" presStyleIdx="4" presStyleCnt="10"/>
      <dgm:spPr/>
    </dgm:pt>
    <dgm:pt modelId="{9B0703CC-349C-49B0-9E5A-57DFE7A4B041}" type="pres">
      <dgm:prSet presAssocID="{2D282EC6-7D30-4824-B36B-A412B5718017}" presName="hierChild4" presStyleCnt="0"/>
      <dgm:spPr/>
    </dgm:pt>
    <dgm:pt modelId="{0BA56327-9070-4959-971F-540D78A44669}" type="pres">
      <dgm:prSet presAssocID="{30DD8108-98C0-4965-93D5-D6C261D1F1B4}" presName="Name64" presStyleLbl="parChTrans1D4" presStyleIdx="5" presStyleCnt="10"/>
      <dgm:spPr/>
    </dgm:pt>
    <dgm:pt modelId="{E8D27865-D445-4DAF-B4BF-EF751B9206FC}" type="pres">
      <dgm:prSet presAssocID="{148E53D5-9FDC-4632-B942-9CB0F0268106}" presName="hierRoot2" presStyleCnt="0">
        <dgm:presLayoutVars>
          <dgm:hierBranch val="init"/>
        </dgm:presLayoutVars>
      </dgm:prSet>
      <dgm:spPr/>
    </dgm:pt>
    <dgm:pt modelId="{B06DB417-BB42-48E9-A0D0-75700EEA7D5C}" type="pres">
      <dgm:prSet presAssocID="{148E53D5-9FDC-4632-B942-9CB0F0268106}" presName="rootComposite" presStyleCnt="0"/>
      <dgm:spPr/>
    </dgm:pt>
    <dgm:pt modelId="{5C65B19D-34C2-42F3-B784-3D9BBA641EAF}" type="pres">
      <dgm:prSet presAssocID="{148E53D5-9FDC-4632-B942-9CB0F0268106}" presName="rootText" presStyleLbl="node4" presStyleIdx="5" presStyleCnt="10">
        <dgm:presLayoutVars>
          <dgm:chPref val="3"/>
        </dgm:presLayoutVars>
      </dgm:prSet>
      <dgm:spPr/>
    </dgm:pt>
    <dgm:pt modelId="{445A3051-BCEC-4982-84BF-FEEC2E6880E9}" type="pres">
      <dgm:prSet presAssocID="{148E53D5-9FDC-4632-B942-9CB0F0268106}" presName="rootConnector" presStyleLbl="node4" presStyleIdx="5" presStyleCnt="10"/>
      <dgm:spPr/>
    </dgm:pt>
    <dgm:pt modelId="{55F46FDE-5DAC-4219-A092-9D1F37CBDB88}" type="pres">
      <dgm:prSet presAssocID="{148E53D5-9FDC-4632-B942-9CB0F0268106}" presName="hierChild4" presStyleCnt="0"/>
      <dgm:spPr/>
    </dgm:pt>
    <dgm:pt modelId="{848CA52D-8424-47A0-B237-9752C0F832A8}" type="pres">
      <dgm:prSet presAssocID="{148E53D5-9FDC-4632-B942-9CB0F0268106}" presName="hierChild5" presStyleCnt="0"/>
      <dgm:spPr/>
    </dgm:pt>
    <dgm:pt modelId="{0791F376-66AF-4224-BC04-C281E49F3FEF}" type="pres">
      <dgm:prSet presAssocID="{2D282EC6-7D30-4824-B36B-A412B5718017}" presName="hierChild5" presStyleCnt="0"/>
      <dgm:spPr/>
    </dgm:pt>
    <dgm:pt modelId="{992E9673-0451-437E-9BEC-E14879B5C75E}" type="pres">
      <dgm:prSet presAssocID="{1266C313-E0EE-49E9-8E3C-98A070A2BD06}" presName="Name64" presStyleLbl="parChTrans1D4" presStyleIdx="6" presStyleCnt="10"/>
      <dgm:spPr/>
    </dgm:pt>
    <dgm:pt modelId="{DF92A08C-6E7B-4962-A387-2FAC6AF29338}" type="pres">
      <dgm:prSet presAssocID="{AC583B4C-A9F5-4ED0-85F9-E06D4800E12E}" presName="hierRoot2" presStyleCnt="0">
        <dgm:presLayoutVars>
          <dgm:hierBranch val="init"/>
        </dgm:presLayoutVars>
      </dgm:prSet>
      <dgm:spPr/>
    </dgm:pt>
    <dgm:pt modelId="{8E1EC196-6B22-4ABF-939B-E5238DDC64E1}" type="pres">
      <dgm:prSet presAssocID="{AC583B4C-A9F5-4ED0-85F9-E06D4800E12E}" presName="rootComposite" presStyleCnt="0"/>
      <dgm:spPr/>
    </dgm:pt>
    <dgm:pt modelId="{D3E4831F-4BD1-4B03-8323-CA177A6FDF02}" type="pres">
      <dgm:prSet presAssocID="{AC583B4C-A9F5-4ED0-85F9-E06D4800E12E}" presName="rootText" presStyleLbl="node4" presStyleIdx="6" presStyleCnt="10">
        <dgm:presLayoutVars>
          <dgm:chPref val="3"/>
        </dgm:presLayoutVars>
      </dgm:prSet>
      <dgm:spPr/>
    </dgm:pt>
    <dgm:pt modelId="{593E2F68-98A2-4AC4-B1CA-DDFA2043AB54}" type="pres">
      <dgm:prSet presAssocID="{AC583B4C-A9F5-4ED0-85F9-E06D4800E12E}" presName="rootConnector" presStyleLbl="node4" presStyleIdx="6" presStyleCnt="10"/>
      <dgm:spPr/>
    </dgm:pt>
    <dgm:pt modelId="{ECBA0D0B-7784-49CF-A662-521552B7368F}" type="pres">
      <dgm:prSet presAssocID="{AC583B4C-A9F5-4ED0-85F9-E06D4800E12E}" presName="hierChild4" presStyleCnt="0"/>
      <dgm:spPr/>
    </dgm:pt>
    <dgm:pt modelId="{9FFFF3CA-C0FF-452E-918C-F4308653F695}" type="pres">
      <dgm:prSet presAssocID="{AC583B4C-A9F5-4ED0-85F9-E06D4800E12E}" presName="hierChild5" presStyleCnt="0"/>
      <dgm:spPr/>
    </dgm:pt>
    <dgm:pt modelId="{E06388B4-2FE4-4BC2-94B4-0BD8C02A0FF8}" type="pres">
      <dgm:prSet presAssocID="{7EF88417-FBE2-4C5D-8C7A-82EC15243626}" presName="Name64" presStyleLbl="parChTrans1D4" presStyleIdx="7" presStyleCnt="10"/>
      <dgm:spPr/>
    </dgm:pt>
    <dgm:pt modelId="{8E2BC9B3-3491-4B14-994B-487FD7D008D9}" type="pres">
      <dgm:prSet presAssocID="{0A5FDEFE-6BEA-455F-BA3E-88F3F8BABC66}" presName="hierRoot2" presStyleCnt="0">
        <dgm:presLayoutVars>
          <dgm:hierBranch val="init"/>
        </dgm:presLayoutVars>
      </dgm:prSet>
      <dgm:spPr/>
    </dgm:pt>
    <dgm:pt modelId="{749FEA08-E3A6-434E-9FA0-AC859E37C41F}" type="pres">
      <dgm:prSet presAssocID="{0A5FDEFE-6BEA-455F-BA3E-88F3F8BABC66}" presName="rootComposite" presStyleCnt="0"/>
      <dgm:spPr/>
    </dgm:pt>
    <dgm:pt modelId="{FEDA9F86-D463-44E2-8169-64000B9C5E4D}" type="pres">
      <dgm:prSet presAssocID="{0A5FDEFE-6BEA-455F-BA3E-88F3F8BABC66}" presName="rootText" presStyleLbl="node4" presStyleIdx="7" presStyleCnt="10">
        <dgm:presLayoutVars>
          <dgm:chPref val="3"/>
        </dgm:presLayoutVars>
      </dgm:prSet>
      <dgm:spPr/>
    </dgm:pt>
    <dgm:pt modelId="{5C1EA32E-FC2A-479A-A469-F7761D7EB767}" type="pres">
      <dgm:prSet presAssocID="{0A5FDEFE-6BEA-455F-BA3E-88F3F8BABC66}" presName="rootConnector" presStyleLbl="node4" presStyleIdx="7" presStyleCnt="10"/>
      <dgm:spPr/>
    </dgm:pt>
    <dgm:pt modelId="{1661FDDD-65EC-4EE1-9246-B3356F060B3A}" type="pres">
      <dgm:prSet presAssocID="{0A5FDEFE-6BEA-455F-BA3E-88F3F8BABC66}" presName="hierChild4" presStyleCnt="0"/>
      <dgm:spPr/>
    </dgm:pt>
    <dgm:pt modelId="{6C70CBC8-A318-4395-92B7-6BF24DBCB933}" type="pres">
      <dgm:prSet presAssocID="{0A5FDEFE-6BEA-455F-BA3E-88F3F8BABC66}" presName="hierChild5" presStyleCnt="0"/>
      <dgm:spPr/>
    </dgm:pt>
    <dgm:pt modelId="{B602224E-CF2A-4C04-B0BF-1C10DF16B959}" type="pres">
      <dgm:prSet presAssocID="{16B213F4-914E-4865-873D-052B11CB964A}" presName="hierChild5" presStyleCnt="0"/>
      <dgm:spPr/>
    </dgm:pt>
    <dgm:pt modelId="{7FF4807B-B4DD-4363-99E8-0330DD8905E7}" type="pres">
      <dgm:prSet presAssocID="{DBF7F726-9FEF-4DB6-9559-9961453CA7CD}" presName="Name64" presStyleLbl="parChTrans1D3" presStyleIdx="6" presStyleCnt="8"/>
      <dgm:spPr/>
    </dgm:pt>
    <dgm:pt modelId="{AD171933-D51E-41AE-B02D-6114282716D3}" type="pres">
      <dgm:prSet presAssocID="{7B3F1523-5A74-4FEF-9E34-D340A1D08BE9}" presName="hierRoot2" presStyleCnt="0">
        <dgm:presLayoutVars>
          <dgm:hierBranch val="init"/>
        </dgm:presLayoutVars>
      </dgm:prSet>
      <dgm:spPr/>
    </dgm:pt>
    <dgm:pt modelId="{4D5D2AFB-FB31-4C84-AFDF-E6C144C61DB3}" type="pres">
      <dgm:prSet presAssocID="{7B3F1523-5A74-4FEF-9E34-D340A1D08BE9}" presName="rootComposite" presStyleCnt="0"/>
      <dgm:spPr/>
    </dgm:pt>
    <dgm:pt modelId="{CF57DEEA-2749-4A54-8CDA-895CA32EDFBB}" type="pres">
      <dgm:prSet presAssocID="{7B3F1523-5A74-4FEF-9E34-D340A1D08BE9}" presName="rootText" presStyleLbl="node3" presStyleIdx="6" presStyleCnt="7">
        <dgm:presLayoutVars>
          <dgm:chPref val="3"/>
        </dgm:presLayoutVars>
      </dgm:prSet>
      <dgm:spPr/>
    </dgm:pt>
    <dgm:pt modelId="{C7783BF2-6461-4413-94D1-786B58FF51D9}" type="pres">
      <dgm:prSet presAssocID="{7B3F1523-5A74-4FEF-9E34-D340A1D08BE9}" presName="rootConnector" presStyleLbl="node3" presStyleIdx="6" presStyleCnt="7"/>
      <dgm:spPr/>
    </dgm:pt>
    <dgm:pt modelId="{741BBE02-AE88-46DB-959E-FF9E28274B78}" type="pres">
      <dgm:prSet presAssocID="{7B3F1523-5A74-4FEF-9E34-D340A1D08BE9}" presName="hierChild4" presStyleCnt="0"/>
      <dgm:spPr/>
    </dgm:pt>
    <dgm:pt modelId="{1A54689B-EA25-47C2-8827-59B653E55F9C}" type="pres">
      <dgm:prSet presAssocID="{E8FA56DF-C565-4B4D-A9A0-6C959CE82CE0}" presName="Name64" presStyleLbl="parChTrans1D4" presStyleIdx="8" presStyleCnt="10"/>
      <dgm:spPr/>
    </dgm:pt>
    <dgm:pt modelId="{CCA45402-0915-4C9F-92AA-8586C4C8FD3D}" type="pres">
      <dgm:prSet presAssocID="{464C2087-D604-45BA-A62F-56D9000545C8}" presName="hierRoot2" presStyleCnt="0">
        <dgm:presLayoutVars>
          <dgm:hierBranch val="init"/>
        </dgm:presLayoutVars>
      </dgm:prSet>
      <dgm:spPr/>
    </dgm:pt>
    <dgm:pt modelId="{21FAEBF9-0EE3-460E-A4CF-C3602422E56C}" type="pres">
      <dgm:prSet presAssocID="{464C2087-D604-45BA-A62F-56D9000545C8}" presName="rootComposite" presStyleCnt="0"/>
      <dgm:spPr/>
    </dgm:pt>
    <dgm:pt modelId="{D8B1E6DB-5844-400D-9B80-8641B04CAF57}" type="pres">
      <dgm:prSet presAssocID="{464C2087-D604-45BA-A62F-56D9000545C8}" presName="rootText" presStyleLbl="node4" presStyleIdx="8" presStyleCnt="10">
        <dgm:presLayoutVars>
          <dgm:chPref val="3"/>
        </dgm:presLayoutVars>
      </dgm:prSet>
      <dgm:spPr/>
    </dgm:pt>
    <dgm:pt modelId="{FCCD7468-0CCF-452E-85D5-E39D4F4252AD}" type="pres">
      <dgm:prSet presAssocID="{464C2087-D604-45BA-A62F-56D9000545C8}" presName="rootConnector" presStyleLbl="node4" presStyleIdx="8" presStyleCnt="10"/>
      <dgm:spPr/>
    </dgm:pt>
    <dgm:pt modelId="{480F02C2-A0C8-427C-883C-B2866501A7B7}" type="pres">
      <dgm:prSet presAssocID="{464C2087-D604-45BA-A62F-56D9000545C8}" presName="hierChild4" presStyleCnt="0"/>
      <dgm:spPr/>
    </dgm:pt>
    <dgm:pt modelId="{24EA51E8-D980-4C32-A073-BD00B36BAAC1}" type="pres">
      <dgm:prSet presAssocID="{464C2087-D604-45BA-A62F-56D9000545C8}" presName="hierChild5" presStyleCnt="0"/>
      <dgm:spPr/>
    </dgm:pt>
    <dgm:pt modelId="{E995852C-FAC1-4072-A892-B41F9A89666B}" type="pres">
      <dgm:prSet presAssocID="{00210A37-278B-430F-B0A5-546E60B9861A}" presName="Name64" presStyleLbl="parChTrans1D4" presStyleIdx="9" presStyleCnt="10"/>
      <dgm:spPr/>
    </dgm:pt>
    <dgm:pt modelId="{11303D60-B2D4-4DFE-A455-08155D3D0068}" type="pres">
      <dgm:prSet presAssocID="{697691D9-A8B0-4449-ABD0-02C01B73F04B}" presName="hierRoot2" presStyleCnt="0">
        <dgm:presLayoutVars>
          <dgm:hierBranch val="init"/>
        </dgm:presLayoutVars>
      </dgm:prSet>
      <dgm:spPr/>
    </dgm:pt>
    <dgm:pt modelId="{BB01216C-20B3-411C-9631-0D417E08E0A2}" type="pres">
      <dgm:prSet presAssocID="{697691D9-A8B0-4449-ABD0-02C01B73F04B}" presName="rootComposite" presStyleCnt="0"/>
      <dgm:spPr/>
    </dgm:pt>
    <dgm:pt modelId="{C1FD5FFD-00AD-44A6-B688-64FD1C079230}" type="pres">
      <dgm:prSet presAssocID="{697691D9-A8B0-4449-ABD0-02C01B73F04B}" presName="rootText" presStyleLbl="node4" presStyleIdx="9" presStyleCnt="10">
        <dgm:presLayoutVars>
          <dgm:chPref val="3"/>
        </dgm:presLayoutVars>
      </dgm:prSet>
      <dgm:spPr/>
    </dgm:pt>
    <dgm:pt modelId="{84DE7340-816C-48AF-9060-5A206C39A450}" type="pres">
      <dgm:prSet presAssocID="{697691D9-A8B0-4449-ABD0-02C01B73F04B}" presName="rootConnector" presStyleLbl="node4" presStyleIdx="9" presStyleCnt="10"/>
      <dgm:spPr/>
    </dgm:pt>
    <dgm:pt modelId="{EA59EDBD-2BAD-4558-8C58-6F81C8DB5960}" type="pres">
      <dgm:prSet presAssocID="{697691D9-A8B0-4449-ABD0-02C01B73F04B}" presName="hierChild4" presStyleCnt="0"/>
      <dgm:spPr/>
    </dgm:pt>
    <dgm:pt modelId="{6494660E-71B4-4682-B185-9A49F78987F4}" type="pres">
      <dgm:prSet presAssocID="{697691D9-A8B0-4449-ABD0-02C01B73F04B}" presName="hierChild5" presStyleCnt="0"/>
      <dgm:spPr/>
    </dgm:pt>
    <dgm:pt modelId="{B7F87B1E-BBE1-4AAB-8B88-997ECD91D968}" type="pres">
      <dgm:prSet presAssocID="{7B3F1523-5A74-4FEF-9E34-D340A1D08BE9}" presName="hierChild5" presStyleCnt="0"/>
      <dgm:spPr/>
    </dgm:pt>
    <dgm:pt modelId="{86BD8C58-1A96-41F9-AB21-83883C70928D}" type="pres">
      <dgm:prSet presAssocID="{73E72DBC-CCF7-44E7-A2C6-57873CD77A11}" presName="hierChild5" presStyleCnt="0"/>
      <dgm:spPr/>
    </dgm:pt>
    <dgm:pt modelId="{C2C89735-E3AF-43AB-B740-A401BD59A687}" type="pres">
      <dgm:prSet presAssocID="{FCFD8F47-01C0-40ED-8580-DEED2E61A56B}" presName="Name115" presStyleLbl="parChTrans1D3" presStyleIdx="7" presStyleCnt="8"/>
      <dgm:spPr/>
    </dgm:pt>
    <dgm:pt modelId="{45455EB9-DBD6-4916-BBE9-D72ADD3ABA6C}" type="pres">
      <dgm:prSet presAssocID="{B86D05AD-B9EC-4F2D-93CE-452396B4DA95}" presName="hierRoot3" presStyleCnt="0">
        <dgm:presLayoutVars>
          <dgm:hierBranch val="init"/>
        </dgm:presLayoutVars>
      </dgm:prSet>
      <dgm:spPr/>
    </dgm:pt>
    <dgm:pt modelId="{EB35785E-FA67-4058-B90C-20D49A4648D8}" type="pres">
      <dgm:prSet presAssocID="{B86D05AD-B9EC-4F2D-93CE-452396B4DA95}" presName="rootComposite3" presStyleCnt="0"/>
      <dgm:spPr/>
    </dgm:pt>
    <dgm:pt modelId="{185A4859-55A2-499E-9886-63B3F6F87C02}" type="pres">
      <dgm:prSet presAssocID="{B86D05AD-B9EC-4F2D-93CE-452396B4DA95}" presName="rootText3" presStyleLbl="asst2" presStyleIdx="0" presStyleCnt="1" custScaleX="101924" custScaleY="119049">
        <dgm:presLayoutVars>
          <dgm:chPref val="3"/>
        </dgm:presLayoutVars>
      </dgm:prSet>
      <dgm:spPr/>
    </dgm:pt>
    <dgm:pt modelId="{06F78159-9E40-4FC8-9C58-5D8416D01A7C}" type="pres">
      <dgm:prSet presAssocID="{B86D05AD-B9EC-4F2D-93CE-452396B4DA95}" presName="rootConnector3" presStyleLbl="asst2" presStyleIdx="0" presStyleCnt="1"/>
      <dgm:spPr/>
    </dgm:pt>
    <dgm:pt modelId="{3A5356C9-0A1D-4ADF-B9F0-BB8C8D506AA9}" type="pres">
      <dgm:prSet presAssocID="{B86D05AD-B9EC-4F2D-93CE-452396B4DA95}" presName="hierChild6" presStyleCnt="0"/>
      <dgm:spPr/>
    </dgm:pt>
    <dgm:pt modelId="{F215A506-2E76-4EF6-83BB-96D9F073D9C6}" type="pres">
      <dgm:prSet presAssocID="{B86D05AD-B9EC-4F2D-93CE-452396B4DA95}" presName="hierChild7" presStyleCnt="0"/>
      <dgm:spPr/>
    </dgm:pt>
    <dgm:pt modelId="{7DE5DE9B-3CA8-4B52-8D17-C5481DF00D05}" type="pres">
      <dgm:prSet presAssocID="{2617EBB0-BA45-42DA-888A-2819E8DE8C68}" presName="hierChild3" presStyleCnt="0"/>
      <dgm:spPr/>
    </dgm:pt>
  </dgm:ptLst>
  <dgm:cxnLst>
    <dgm:cxn modelId="{C91A8B00-C474-42A5-A163-E3F1AFC3FE52}" type="presOf" srcId="{AE7B7D03-7357-49F8-A904-1416052F6627}" destId="{2C8F2EA6-9FA5-45FC-A398-BB05CEDD0EDB}" srcOrd="0" destOrd="0" presId="urn:microsoft.com/office/officeart/2009/3/layout/HorizontalOrganizationChart"/>
    <dgm:cxn modelId="{9205B700-6842-4255-BECF-2C002D1EEF10}" type="presOf" srcId="{5BF08AF3-50A4-483C-BC38-8D3BF4AEEA5D}" destId="{F33DC267-F1A6-4CD7-964A-818B80E83849}" srcOrd="1" destOrd="0" presId="urn:microsoft.com/office/officeart/2009/3/layout/HorizontalOrganizationChart"/>
    <dgm:cxn modelId="{83536705-75D3-4538-BD5B-0FC209D73246}" type="presOf" srcId="{D6D596E5-1493-4460-B162-3D18C7C83178}" destId="{C49FEAD6-3F1F-4407-955C-5DBE28DBDD73}" srcOrd="1" destOrd="0" presId="urn:microsoft.com/office/officeart/2009/3/layout/HorizontalOrganizationChart"/>
    <dgm:cxn modelId="{CBD1FD06-4F55-49B2-B282-EE7534D551D5}" type="presOf" srcId="{FCFD8F47-01C0-40ED-8580-DEED2E61A56B}" destId="{C2C89735-E3AF-43AB-B740-A401BD59A687}" srcOrd="0" destOrd="0" presId="urn:microsoft.com/office/officeart/2009/3/layout/HorizontalOrganizationChart"/>
    <dgm:cxn modelId="{55D0410D-A1B9-4A94-8C93-182F5CE9685D}" srcId="{73E72DBC-CCF7-44E7-A2C6-57873CD77A11}" destId="{5AB88E2B-3561-45B3-B092-3074F26F1AEC}" srcOrd="5" destOrd="0" parTransId="{286398B5-8C6E-41D2-8D1E-9C817E87F8B5}" sibTransId="{7738070F-87F3-4038-B259-8CDFC08555DD}"/>
    <dgm:cxn modelId="{ED49ED0F-FD7E-4D5E-8913-2C7A6EC4995F}" type="presOf" srcId="{729D0CE5-7D42-471C-9DA0-4C90D4720A1D}" destId="{EE91FCD3-D9E2-4149-AC0E-F90CEA152D81}" srcOrd="1" destOrd="0" presId="urn:microsoft.com/office/officeart/2009/3/layout/HorizontalOrganizationChart"/>
    <dgm:cxn modelId="{673C1312-01EF-4D11-9167-4E0AC1055A4E}" srcId="{16B213F4-914E-4865-873D-052B11CB964A}" destId="{AC583B4C-A9F5-4ED0-85F9-E06D4800E12E}" srcOrd="2" destOrd="0" parTransId="{1266C313-E0EE-49E9-8E3C-98A070A2BD06}" sibTransId="{005BC797-4C9A-4C2B-887B-D955C70A51CE}"/>
    <dgm:cxn modelId="{14938715-634B-44F9-B9B5-50BBAD2ED2EF}" type="presOf" srcId="{5593805A-179D-4042-A81E-2A74DEFE3EC1}" destId="{782C883D-E713-48D4-BFA5-461A60634644}" srcOrd="0" destOrd="0" presId="urn:microsoft.com/office/officeart/2009/3/layout/HorizontalOrganizationChart"/>
    <dgm:cxn modelId="{1BE3651C-1981-45D2-9602-6ADD74FF8525}" srcId="{73E72DBC-CCF7-44E7-A2C6-57873CD77A11}" destId="{D6D596E5-1493-4460-B162-3D18C7C83178}" srcOrd="4" destOrd="0" parTransId="{76085481-C518-4894-ADE7-752C82A7B0B8}" sibTransId="{D5C5106B-1DE5-47C6-B1C9-D7BD2E26C8B7}"/>
    <dgm:cxn modelId="{8AEC751D-CC43-4CD2-9E8C-476172973C31}" type="presOf" srcId="{4CEB2892-68CF-4B24-8865-B581CAEAB0E6}" destId="{9551A2F0-6F74-4045-AC15-30D5DA980F91}" srcOrd="0" destOrd="0" presId="urn:microsoft.com/office/officeart/2009/3/layout/HorizontalOrganizationChart"/>
    <dgm:cxn modelId="{2FD4351E-B620-41E8-9F3D-AC4A5452C297}" type="presOf" srcId="{B86D05AD-B9EC-4F2D-93CE-452396B4DA95}" destId="{185A4859-55A2-499E-9886-63B3F6F87C02}" srcOrd="0" destOrd="0" presId="urn:microsoft.com/office/officeart/2009/3/layout/HorizontalOrganizationChart"/>
    <dgm:cxn modelId="{77B2451F-78A1-41DF-839D-FD458B5BD94F}" srcId="{73E72DBC-CCF7-44E7-A2C6-57873CD77A11}" destId="{16B213F4-914E-4865-873D-052B11CB964A}" srcOrd="6" destOrd="0" parTransId="{75F11D4C-2FF4-4213-A46E-9E26A10FBB62}" sibTransId="{96D88184-698B-4DEC-81DF-B52F8244CC52}"/>
    <dgm:cxn modelId="{206A2622-A3A9-4573-B99E-2B939353C54E}" type="presOf" srcId="{0A5FDEFE-6BEA-455F-BA3E-88F3F8BABC66}" destId="{FEDA9F86-D463-44E2-8169-64000B9C5E4D}" srcOrd="0" destOrd="0" presId="urn:microsoft.com/office/officeart/2009/3/layout/HorizontalOrganizationChart"/>
    <dgm:cxn modelId="{29D5D631-2042-4779-80B6-50C29D9E8C04}" type="presOf" srcId="{C4C1EBBE-2939-49FC-A18B-8E1A6AF899AF}" destId="{B40D5D2B-C577-4353-B601-B830EF32C1AE}" srcOrd="0" destOrd="0" presId="urn:microsoft.com/office/officeart/2009/3/layout/HorizontalOrganizationChart"/>
    <dgm:cxn modelId="{F5778F32-6B5B-4230-8BF0-8C1EDAB6730F}" type="presOf" srcId="{1266C313-E0EE-49E9-8E3C-98A070A2BD06}" destId="{992E9673-0451-437E-9BEC-E14879B5C75E}" srcOrd="0" destOrd="0" presId="urn:microsoft.com/office/officeart/2009/3/layout/HorizontalOrganizationChart"/>
    <dgm:cxn modelId="{D2493634-9BBC-4170-A52A-15EDCD96AD3C}" srcId="{16B213F4-914E-4865-873D-052B11CB964A}" destId="{2D282EC6-7D30-4824-B36B-A412B5718017}" srcOrd="1" destOrd="0" parTransId="{7697091E-45A8-44AF-868A-70E22F599983}" sibTransId="{854F5576-8F00-44BD-9742-B3CF6C35D69C}"/>
    <dgm:cxn modelId="{08794E35-BF9A-4D1C-8ECC-FE4E0A8A9BB3}" type="presOf" srcId="{73E72DBC-CCF7-44E7-A2C6-57873CD77A11}" destId="{74C66F3D-FE72-4B40-A76C-236F19542FD5}" srcOrd="0" destOrd="0" presId="urn:microsoft.com/office/officeart/2009/3/layout/HorizontalOrganizationChart"/>
    <dgm:cxn modelId="{E2BA0437-2FD6-4BC9-AC2F-AB7F196A1085}" type="presOf" srcId="{A9C6C285-E1B7-43FE-AE70-AFC2FC99FAEE}" destId="{E6AB4BDB-D4D2-4D41-8C4D-191BD79FC7D9}" srcOrd="1" destOrd="0" presId="urn:microsoft.com/office/officeart/2009/3/layout/HorizontalOrganizationChart"/>
    <dgm:cxn modelId="{93CADC3B-70A9-4972-9085-18227E8C63D7}" type="presOf" srcId="{AC583B4C-A9F5-4ED0-85F9-E06D4800E12E}" destId="{593E2F68-98A2-4AC4-B1CA-DDFA2043AB54}" srcOrd="1" destOrd="0" presId="urn:microsoft.com/office/officeart/2009/3/layout/HorizontalOrganizationChart"/>
    <dgm:cxn modelId="{2072085D-512F-4769-AC0F-60E62F5040AC}" srcId="{5AB88E2B-3561-45B3-B092-3074F26F1AEC}" destId="{FAFA76B4-B897-4404-B26F-27FBD41C856D}" srcOrd="0" destOrd="0" parTransId="{C4C1EBBE-2939-49FC-A18B-8E1A6AF899AF}" sibTransId="{5DD68BB5-5916-40E0-99FB-8193A2C39006}"/>
    <dgm:cxn modelId="{88D5275E-53D6-46B4-8C11-D4B654C612F4}" type="presOf" srcId="{73E72DBC-CCF7-44E7-A2C6-57873CD77A11}" destId="{B6283391-0C94-40FE-879E-F2B0BB302D0E}" srcOrd="1" destOrd="0" presId="urn:microsoft.com/office/officeart/2009/3/layout/HorizontalOrganizationChart"/>
    <dgm:cxn modelId="{948CFD41-803D-41B0-9495-C5CE51937CA1}" srcId="{7B3F1523-5A74-4FEF-9E34-D340A1D08BE9}" destId="{464C2087-D604-45BA-A62F-56D9000545C8}" srcOrd="0" destOrd="0" parTransId="{E8FA56DF-C565-4B4D-A9A0-6C959CE82CE0}" sibTransId="{10CE0DBB-3F24-4D7F-B87E-8F1B0A57083A}"/>
    <dgm:cxn modelId="{5EAADC65-6777-48E0-A33A-75FBA7C2201C}" type="presOf" srcId="{16B213F4-914E-4865-873D-052B11CB964A}" destId="{7CD7BC7C-DC69-4A38-98F5-A2C9865D5084}" srcOrd="1" destOrd="0" presId="urn:microsoft.com/office/officeart/2009/3/layout/HorizontalOrganizationChart"/>
    <dgm:cxn modelId="{A902FA46-B90E-4268-BE08-92235B18BE46}" srcId="{B22221C9-9BA2-4E4E-8FD5-40383455A6E9}" destId="{2617EBB0-BA45-42DA-888A-2819E8DE8C68}" srcOrd="0" destOrd="0" parTransId="{169C49EF-4383-4919-99E8-98F143480FBC}" sibTransId="{86130EA5-01EE-4D29-9082-D26C1060C315}"/>
    <dgm:cxn modelId="{38CCFB66-26A7-4A15-9B1C-AD12EE135919}" srcId="{16B213F4-914E-4865-873D-052B11CB964A}" destId="{98E6FC93-FBEB-4B99-A7C9-CA19CC830E96}" srcOrd="0" destOrd="0" parTransId="{B4F82A1B-571F-414B-8210-A6A54F63685A}" sibTransId="{AD0CD517-6B61-4BE5-88BF-796E487B920E}"/>
    <dgm:cxn modelId="{8736ED68-AE6D-4766-B03B-1101C8018DC3}" type="presOf" srcId="{D6D596E5-1493-4460-B162-3D18C7C83178}" destId="{8D9C6489-358F-4B56-8E79-AEBC0F9EBD50}" srcOrd="0" destOrd="0" presId="urn:microsoft.com/office/officeart/2009/3/layout/HorizontalOrganizationChart"/>
    <dgm:cxn modelId="{E35E7869-FE1F-4DAD-B827-4FAAC3E50713}" type="presOf" srcId="{98E6FC93-FBEB-4B99-A7C9-CA19CC830E96}" destId="{B273056D-009A-46DC-ADDC-E9C3DC250BA0}" srcOrd="0" destOrd="0" presId="urn:microsoft.com/office/officeart/2009/3/layout/HorizontalOrganizationChart"/>
    <dgm:cxn modelId="{FE9BD869-3588-4749-A6EC-60AC52EBB23C}" type="presOf" srcId="{98E6FC93-FBEB-4B99-A7C9-CA19CC830E96}" destId="{D3BF00EC-F554-426A-8258-1716597F6906}" srcOrd="1" destOrd="0" presId="urn:microsoft.com/office/officeart/2009/3/layout/HorizontalOrganizationChart"/>
    <dgm:cxn modelId="{12E7E56B-9CD4-45BF-B119-A47E5F65EF27}" type="presOf" srcId="{697691D9-A8B0-4449-ABD0-02C01B73F04B}" destId="{84DE7340-816C-48AF-9060-5A206C39A450}" srcOrd="1" destOrd="0" presId="urn:microsoft.com/office/officeart/2009/3/layout/HorizontalOrganizationChart"/>
    <dgm:cxn modelId="{7471CC4C-7CED-47C7-AA93-E1DEF23D8EAA}" srcId="{2617EBB0-BA45-42DA-888A-2819E8DE8C68}" destId="{73E72DBC-CCF7-44E7-A2C6-57873CD77A11}" srcOrd="0" destOrd="0" parTransId="{4CEB2892-68CF-4B24-8865-B581CAEAB0E6}" sibTransId="{03AD2F98-1AE6-4013-B440-C405BB5D088E}"/>
    <dgm:cxn modelId="{81360951-8573-494E-9A47-A34BD208C446}" type="presOf" srcId="{AC583B4C-A9F5-4ED0-85F9-E06D4800E12E}" destId="{D3E4831F-4BD1-4B03-8323-CA177A6FDF02}" srcOrd="0" destOrd="0" presId="urn:microsoft.com/office/officeart/2009/3/layout/HorizontalOrganizationChart"/>
    <dgm:cxn modelId="{775A7271-8148-4BF6-9E4D-FF32B3AC4E29}" srcId="{16B213F4-914E-4865-873D-052B11CB964A}" destId="{0A5FDEFE-6BEA-455F-BA3E-88F3F8BABC66}" srcOrd="3" destOrd="0" parTransId="{7EF88417-FBE2-4C5D-8C7A-82EC15243626}" sibTransId="{32C203F3-96AA-4EEE-92F7-9534B9972E01}"/>
    <dgm:cxn modelId="{E7CCC973-2755-4FB4-A372-6AC19512ABE1}" type="presOf" srcId="{A9C6C285-E1B7-43FE-AE70-AFC2FC99FAEE}" destId="{5ED65B49-D668-4A53-89F4-2E045EEFBF53}" srcOrd="0" destOrd="0" presId="urn:microsoft.com/office/officeart/2009/3/layout/HorizontalOrganizationChart"/>
    <dgm:cxn modelId="{05C0FE74-3B07-4065-B842-5EC5F38D898E}" srcId="{73E72DBC-CCF7-44E7-A2C6-57873CD77A11}" destId="{7B3F1523-5A74-4FEF-9E34-D340A1D08BE9}" srcOrd="7" destOrd="0" parTransId="{DBF7F726-9FEF-4DB6-9559-9961453CA7CD}" sibTransId="{21071ED7-58B7-4279-B3C6-5BBC11657F08}"/>
    <dgm:cxn modelId="{2E2E2E57-C832-4B8A-B75C-88F3F37F4827}" type="presOf" srcId="{464C2087-D604-45BA-A62F-56D9000545C8}" destId="{D8B1E6DB-5844-400D-9B80-8641B04CAF57}" srcOrd="0" destOrd="0" presId="urn:microsoft.com/office/officeart/2009/3/layout/HorizontalOrganizationChart"/>
    <dgm:cxn modelId="{D6AB3A57-C993-4041-9868-B44DDEC39235}" type="presOf" srcId="{75F11D4C-2FF4-4213-A46E-9E26A10FBB62}" destId="{E7748D52-4BCF-4FB4-973B-6ED94F71855D}" srcOrd="0" destOrd="0" presId="urn:microsoft.com/office/officeart/2009/3/layout/HorizontalOrganizationChart"/>
    <dgm:cxn modelId="{7829C959-9165-4ABA-B69F-05F3079598BA}" type="presOf" srcId="{7B3F1523-5A74-4FEF-9E34-D340A1D08BE9}" destId="{CF57DEEA-2749-4A54-8CDA-895CA32EDFBB}" srcOrd="0" destOrd="0" presId="urn:microsoft.com/office/officeart/2009/3/layout/HorizontalOrganizationChart"/>
    <dgm:cxn modelId="{3E1D627C-7B1C-451E-984F-6C17303DFD8E}" srcId="{A9C6C285-E1B7-43FE-AE70-AFC2FC99FAEE}" destId="{5BF08AF3-50A4-483C-BC38-8D3BF4AEEA5D}" srcOrd="0" destOrd="0" parTransId="{CA34682B-C099-4100-A98D-35C6B64098D8}" sibTransId="{A6D7F20E-258B-4936-BE07-1D2184CBAE05}"/>
    <dgm:cxn modelId="{FA33F57D-C7EA-4FBB-953A-3E806ADDA06B}" srcId="{2D282EC6-7D30-4824-B36B-A412B5718017}" destId="{148E53D5-9FDC-4632-B942-9CB0F0268106}" srcOrd="0" destOrd="0" parTransId="{30DD8108-98C0-4965-93D5-D6C261D1F1B4}" sibTransId="{58925240-7729-4583-94FF-F0E4E4CD10C0}"/>
    <dgm:cxn modelId="{91FBE67E-32A1-4FA9-8FAE-2E7CD74ED942}" type="presOf" srcId="{5CD60A98-08DD-4B4B-8677-F7B6A11DB0F5}" destId="{4F477876-C32D-42E8-A442-CED5FE8E3276}" srcOrd="0" destOrd="0" presId="urn:microsoft.com/office/officeart/2009/3/layout/HorizontalOrganizationChart"/>
    <dgm:cxn modelId="{868B3987-E850-4FA8-9827-739E6E29DB97}" type="presOf" srcId="{16B213F4-914E-4865-873D-052B11CB964A}" destId="{E16DEC89-934B-454F-A30D-25975A177FC2}" srcOrd="0" destOrd="0" presId="urn:microsoft.com/office/officeart/2009/3/layout/HorizontalOrganizationChart"/>
    <dgm:cxn modelId="{4FC27488-91B0-4106-8D83-0C6F8874B6FE}" type="presOf" srcId="{DBF7F726-9FEF-4DB6-9559-9961453CA7CD}" destId="{7FF4807B-B4DD-4363-99E8-0330DD8905E7}" srcOrd="0" destOrd="0" presId="urn:microsoft.com/office/officeart/2009/3/layout/HorizontalOrganizationChart"/>
    <dgm:cxn modelId="{2CA3F78C-5C73-42CD-9357-E9D58FD77A64}" type="presOf" srcId="{30DD8108-98C0-4965-93D5-D6C261D1F1B4}" destId="{0BA56327-9070-4959-971F-540D78A44669}" srcOrd="0" destOrd="0" presId="urn:microsoft.com/office/officeart/2009/3/layout/HorizontalOrganizationChart"/>
    <dgm:cxn modelId="{3F315E91-B2F1-48FE-8965-A13895159996}" srcId="{73E72DBC-CCF7-44E7-A2C6-57873CD77A11}" destId="{A9C6C285-E1B7-43FE-AE70-AFC2FC99FAEE}" srcOrd="3" destOrd="0" parTransId="{44384055-EA4B-4BB1-B0DE-3C20CF647B37}" sibTransId="{86229143-9332-4F28-89EC-4E4726ABCD80}"/>
    <dgm:cxn modelId="{B6A22299-65DE-4567-A074-68279C973AA0}" type="presOf" srcId="{B22221C9-9BA2-4E4E-8FD5-40383455A6E9}" destId="{06D23CBD-EADC-476F-8D9A-E3857DEAEB89}" srcOrd="0" destOrd="0" presId="urn:microsoft.com/office/officeart/2009/3/layout/HorizontalOrganizationChart"/>
    <dgm:cxn modelId="{9C147D9A-2455-400E-8936-D2E9D56F66A8}" type="presOf" srcId="{148E53D5-9FDC-4632-B942-9CB0F0268106}" destId="{5C65B19D-34C2-42F3-B784-3D9BBA641EAF}" srcOrd="0" destOrd="0" presId="urn:microsoft.com/office/officeart/2009/3/layout/HorizontalOrganizationChart"/>
    <dgm:cxn modelId="{84167D9A-2152-4CE3-99ED-54488557D205}" type="presOf" srcId="{2D282EC6-7D30-4824-B36B-A412B5718017}" destId="{A094FD73-3CBC-4356-A144-391286B2D4E0}" srcOrd="0" destOrd="0" presId="urn:microsoft.com/office/officeart/2009/3/layout/HorizontalOrganizationChart"/>
    <dgm:cxn modelId="{6833A3A3-16DA-44CA-829D-1AF226E951C8}" type="presOf" srcId="{697691D9-A8B0-4449-ABD0-02C01B73F04B}" destId="{C1FD5FFD-00AD-44A6-B688-64FD1C079230}" srcOrd="0" destOrd="0" presId="urn:microsoft.com/office/officeart/2009/3/layout/HorizontalOrganizationChart"/>
    <dgm:cxn modelId="{E84290A8-59A6-4EC9-970E-C19B4B91E304}" srcId="{73E72DBC-CCF7-44E7-A2C6-57873CD77A11}" destId="{729D0CE5-7D42-471C-9DA0-4C90D4720A1D}" srcOrd="2" destOrd="0" parTransId="{5CD60A98-08DD-4B4B-8677-F7B6A11DB0F5}" sibTransId="{1730C6F8-8EE7-4C91-9E38-CBC788291D32}"/>
    <dgm:cxn modelId="{5BF234AA-3CDC-4DA8-A58D-350B739ABFAE}" type="presOf" srcId="{FAFA76B4-B897-4404-B26F-27FBD41C856D}" destId="{B16C1451-DF90-4D37-8F3E-51FA7D2A9E25}" srcOrd="1" destOrd="0" presId="urn:microsoft.com/office/officeart/2009/3/layout/HorizontalOrganizationChart"/>
    <dgm:cxn modelId="{939855AD-0201-45D6-9B25-910E7E4A5BB7}" type="presOf" srcId="{2617EBB0-BA45-42DA-888A-2819E8DE8C68}" destId="{8C3AC79F-ED12-4C34-8E23-1E617D847D3B}" srcOrd="0" destOrd="0" presId="urn:microsoft.com/office/officeart/2009/3/layout/HorizontalOrganizationChart"/>
    <dgm:cxn modelId="{205811AE-CC77-49BE-9EFE-FD3BB15E0A43}" type="presOf" srcId="{7EF88417-FBE2-4C5D-8C7A-82EC15243626}" destId="{E06388B4-2FE4-4BC2-94B4-0BD8C02A0FF8}" srcOrd="0" destOrd="0" presId="urn:microsoft.com/office/officeart/2009/3/layout/HorizontalOrganizationChart"/>
    <dgm:cxn modelId="{07FCEEAF-6825-470D-A808-DF2351A4D3D4}" type="presOf" srcId="{2D282EC6-7D30-4824-B36B-A412B5718017}" destId="{061AA3E0-9C51-4188-9D3C-09FE38C232A8}" srcOrd="1" destOrd="0" presId="urn:microsoft.com/office/officeart/2009/3/layout/HorizontalOrganizationChart"/>
    <dgm:cxn modelId="{18A191B0-3470-4825-8D8B-FFF7B7823D4E}" type="presOf" srcId="{B4F82A1B-571F-414B-8210-A6A54F63685A}" destId="{262E0F47-C43C-40BB-8940-58D477E372E8}" srcOrd="0" destOrd="0" presId="urn:microsoft.com/office/officeart/2009/3/layout/HorizontalOrganizationChart"/>
    <dgm:cxn modelId="{679435B1-C1BC-4170-9278-FC9AB8C4A4F3}" type="presOf" srcId="{FAFA76B4-B897-4404-B26F-27FBD41C856D}" destId="{DA564D31-3CEC-4251-9EB9-08F0298BDFCB}" srcOrd="0" destOrd="0" presId="urn:microsoft.com/office/officeart/2009/3/layout/HorizontalOrganizationChart"/>
    <dgm:cxn modelId="{991812B5-B6E9-480F-A434-DD6A030B8613}" type="presOf" srcId="{44384055-EA4B-4BB1-B0DE-3C20CF647B37}" destId="{BFABF1DB-9518-45B1-BBCD-51547D6C27CE}" srcOrd="0" destOrd="0" presId="urn:microsoft.com/office/officeart/2009/3/layout/HorizontalOrganizationChart"/>
    <dgm:cxn modelId="{775CECB7-47C8-41BF-BC7D-A3F24AFBF66A}" type="presOf" srcId="{5BF08AF3-50A4-483C-BC38-8D3BF4AEEA5D}" destId="{4692B841-7841-4A58-A0A7-FE25ACA6B219}" srcOrd="0" destOrd="0" presId="urn:microsoft.com/office/officeart/2009/3/layout/HorizontalOrganizationChart"/>
    <dgm:cxn modelId="{DB35E0B9-4394-4B78-A602-CD785B1C3338}" srcId="{729D0CE5-7D42-471C-9DA0-4C90D4720A1D}" destId="{AE7B7D03-7357-49F8-A904-1416052F6627}" srcOrd="0" destOrd="0" parTransId="{5593805A-179D-4042-A81E-2A74DEFE3EC1}" sibTransId="{1DDCBAFF-E0BB-4F7C-93F2-7A55CEA646D1}"/>
    <dgm:cxn modelId="{D20B4DBC-4C7A-4396-92ED-138138A05057}" type="presOf" srcId="{E8FA56DF-C565-4B4D-A9A0-6C959CE82CE0}" destId="{1A54689B-EA25-47C2-8827-59B653E55F9C}" srcOrd="0" destOrd="0" presId="urn:microsoft.com/office/officeart/2009/3/layout/HorizontalOrganizationChart"/>
    <dgm:cxn modelId="{3C6DBEC0-BCE4-4610-96A0-AC0B8689E3DA}" type="presOf" srcId="{F8FDAC20-EEFC-4748-905C-BFD574CAE611}" destId="{22C717F9-4C5F-4665-A0A6-07C87D2E0E64}" srcOrd="0" destOrd="0" presId="urn:microsoft.com/office/officeart/2009/3/layout/HorizontalOrganizationChart"/>
    <dgm:cxn modelId="{ED1438C2-D220-42F1-B1AE-4D2401424BDC}" srcId="{7B3F1523-5A74-4FEF-9E34-D340A1D08BE9}" destId="{697691D9-A8B0-4449-ABD0-02C01B73F04B}" srcOrd="1" destOrd="0" parTransId="{00210A37-278B-430F-B0A5-546E60B9861A}" sibTransId="{0D0ABDBD-F4D1-4E0E-B943-EF3C9EDAF975}"/>
    <dgm:cxn modelId="{2FD850C2-8154-4752-8606-27090BB4EF52}" type="presOf" srcId="{5AB88E2B-3561-45B3-B092-3074F26F1AEC}" destId="{24446949-6D3A-40B8-B12B-C37A59B4C40B}" srcOrd="0" destOrd="0" presId="urn:microsoft.com/office/officeart/2009/3/layout/HorizontalOrganizationChart"/>
    <dgm:cxn modelId="{AEEBF5C2-AF90-43D4-B2A7-BAD1A6C24FFC}" type="presOf" srcId="{464C2087-D604-45BA-A62F-56D9000545C8}" destId="{FCCD7468-0CCF-452E-85D5-E39D4F4252AD}" srcOrd="1" destOrd="0" presId="urn:microsoft.com/office/officeart/2009/3/layout/HorizontalOrganizationChart"/>
    <dgm:cxn modelId="{68649CC6-C4F8-4700-8BD0-7434AA0B4224}" type="presOf" srcId="{F8FDAC20-EEFC-4748-905C-BFD574CAE611}" destId="{89702C86-77D6-4BA9-A723-E71C1B5A5CAF}" srcOrd="1" destOrd="0" presId="urn:microsoft.com/office/officeart/2009/3/layout/HorizontalOrganizationChart"/>
    <dgm:cxn modelId="{FAC5F0C9-05C1-4A68-B0B3-014A092CB343}" type="presOf" srcId="{6487863C-2A91-4B6B-8081-21DFBB3572A0}" destId="{9C06335E-AF9E-40A2-B515-3CFE9D52A79F}" srcOrd="0" destOrd="0" presId="urn:microsoft.com/office/officeart/2009/3/layout/HorizontalOrganizationChart"/>
    <dgm:cxn modelId="{F14119CA-268F-4FF5-B2C4-5FB08606DD0B}" srcId="{73E72DBC-CCF7-44E7-A2C6-57873CD77A11}" destId="{F8FDAC20-EEFC-4748-905C-BFD574CAE611}" srcOrd="1" destOrd="0" parTransId="{6487863C-2A91-4B6B-8081-21DFBB3572A0}" sibTransId="{F5725520-0195-4F71-89ED-655B62D884CB}"/>
    <dgm:cxn modelId="{CDDB8CCF-FD93-492A-B622-954913A518FD}" type="presOf" srcId="{7B3F1523-5A74-4FEF-9E34-D340A1D08BE9}" destId="{C7783BF2-6461-4413-94D1-786B58FF51D9}" srcOrd="1" destOrd="0" presId="urn:microsoft.com/office/officeart/2009/3/layout/HorizontalOrganizationChart"/>
    <dgm:cxn modelId="{06451FD4-B1BB-4DCE-A7E6-EA5155128816}" type="presOf" srcId="{00210A37-278B-430F-B0A5-546E60B9861A}" destId="{E995852C-FAC1-4072-A892-B41F9A89666B}" srcOrd="0" destOrd="0" presId="urn:microsoft.com/office/officeart/2009/3/layout/HorizontalOrganizationChart"/>
    <dgm:cxn modelId="{80523FD7-91CF-4EF5-B0DE-5647ECF5B058}" type="presOf" srcId="{CA34682B-C099-4100-A98D-35C6B64098D8}" destId="{FEF8863A-8E76-4635-AFC7-847662AE3D0D}" srcOrd="0" destOrd="0" presId="urn:microsoft.com/office/officeart/2009/3/layout/HorizontalOrganizationChart"/>
    <dgm:cxn modelId="{DADBACDC-216B-449F-9464-273F5941B148}" type="presOf" srcId="{286398B5-8C6E-41D2-8D1E-9C817E87F8B5}" destId="{0714D8D9-D94A-49D6-B511-F9315DB937D6}" srcOrd="0" destOrd="0" presId="urn:microsoft.com/office/officeart/2009/3/layout/HorizontalOrganizationChart"/>
    <dgm:cxn modelId="{3E7E8FE3-9085-4D54-B865-39E662200CCD}" type="presOf" srcId="{AE7B7D03-7357-49F8-A904-1416052F6627}" destId="{54751022-9F87-4310-BA74-32B957DF5B54}" srcOrd="1" destOrd="0" presId="urn:microsoft.com/office/officeart/2009/3/layout/HorizontalOrganizationChart"/>
    <dgm:cxn modelId="{933E91E4-F68B-4A9F-A2AD-94059755B4FE}" type="presOf" srcId="{2617EBB0-BA45-42DA-888A-2819E8DE8C68}" destId="{2A3F9804-3E42-4B5D-814D-EEBC06CEEDC5}" srcOrd="1" destOrd="0" presId="urn:microsoft.com/office/officeart/2009/3/layout/HorizontalOrganizationChart"/>
    <dgm:cxn modelId="{987E1DE7-08DF-455A-9A73-EF262AF06BB4}" type="presOf" srcId="{7697091E-45A8-44AF-868A-70E22F599983}" destId="{41F5E6B6-4881-40E3-BF1B-0E2BCCBDD1BA}" srcOrd="0" destOrd="0" presId="urn:microsoft.com/office/officeart/2009/3/layout/HorizontalOrganizationChart"/>
    <dgm:cxn modelId="{9141DFE8-228B-4C4D-80B0-93A9F79E7641}" type="presOf" srcId="{76085481-C518-4894-ADE7-752C82A7B0B8}" destId="{26421C33-0AC5-48CF-A633-A5953A1F8DC4}" srcOrd="0" destOrd="0" presId="urn:microsoft.com/office/officeart/2009/3/layout/HorizontalOrganizationChart"/>
    <dgm:cxn modelId="{608C80EC-9F21-4587-8ECB-B747F60359E2}" type="presOf" srcId="{5AB88E2B-3561-45B3-B092-3074F26F1AEC}" destId="{52DC90BC-749E-4697-8C63-D5465F3E3CA5}" srcOrd="1" destOrd="0" presId="urn:microsoft.com/office/officeart/2009/3/layout/HorizontalOrganizationChart"/>
    <dgm:cxn modelId="{8B991DF1-5664-42AE-B27A-D4EE0C452114}" type="presOf" srcId="{0A5FDEFE-6BEA-455F-BA3E-88F3F8BABC66}" destId="{5C1EA32E-FC2A-479A-A469-F7761D7EB767}" srcOrd="1" destOrd="0" presId="urn:microsoft.com/office/officeart/2009/3/layout/HorizontalOrganizationChart"/>
    <dgm:cxn modelId="{F9D466F2-2347-425A-A4F2-9642CE029475}" type="presOf" srcId="{B86D05AD-B9EC-4F2D-93CE-452396B4DA95}" destId="{06F78159-9E40-4FC8-9C58-5D8416D01A7C}" srcOrd="1" destOrd="0" presId="urn:microsoft.com/office/officeart/2009/3/layout/HorizontalOrganizationChart"/>
    <dgm:cxn modelId="{B9B8F2F7-6A8D-4AC3-A6EA-6940967ECAA1}" type="presOf" srcId="{148E53D5-9FDC-4632-B942-9CB0F0268106}" destId="{445A3051-BCEC-4982-84BF-FEEC2E6880E9}" srcOrd="1" destOrd="0" presId="urn:microsoft.com/office/officeart/2009/3/layout/HorizontalOrganizationChart"/>
    <dgm:cxn modelId="{E89BCDF9-A4C3-42B6-BF28-ED5B775C6A33}" type="presOf" srcId="{729D0CE5-7D42-471C-9DA0-4C90D4720A1D}" destId="{72317BDB-1E15-4049-A30F-8741F35EFDC4}" srcOrd="0" destOrd="0" presId="urn:microsoft.com/office/officeart/2009/3/layout/HorizontalOrganizationChart"/>
    <dgm:cxn modelId="{08AE8CFD-E4B6-4A2E-96CA-B7E56A2FD632}" srcId="{73E72DBC-CCF7-44E7-A2C6-57873CD77A11}" destId="{B86D05AD-B9EC-4F2D-93CE-452396B4DA95}" srcOrd="0" destOrd="0" parTransId="{FCFD8F47-01C0-40ED-8580-DEED2E61A56B}" sibTransId="{1C95EA0A-2D81-445B-B80F-66EE000C6497}"/>
    <dgm:cxn modelId="{0E64D391-F383-4381-B2D9-E446D5B3447E}" type="presParOf" srcId="{06D23CBD-EADC-476F-8D9A-E3857DEAEB89}" destId="{AAC5A6EC-57E2-4C7C-98A7-D99B7FDEC590}" srcOrd="0" destOrd="0" presId="urn:microsoft.com/office/officeart/2009/3/layout/HorizontalOrganizationChart"/>
    <dgm:cxn modelId="{E19E7E38-2E65-4F89-BAFA-C0A314D7D8C7}" type="presParOf" srcId="{AAC5A6EC-57E2-4C7C-98A7-D99B7FDEC590}" destId="{8AB6A333-4F87-4C45-8556-0DA55F892AE8}" srcOrd="0" destOrd="0" presId="urn:microsoft.com/office/officeart/2009/3/layout/HorizontalOrganizationChart"/>
    <dgm:cxn modelId="{26ECE7C8-4322-4D39-827A-A9DF41B55C43}" type="presParOf" srcId="{8AB6A333-4F87-4C45-8556-0DA55F892AE8}" destId="{8C3AC79F-ED12-4C34-8E23-1E617D847D3B}" srcOrd="0" destOrd="0" presId="urn:microsoft.com/office/officeart/2009/3/layout/HorizontalOrganizationChart"/>
    <dgm:cxn modelId="{99F8F4E9-E0BD-4DA0-B94D-E34329E76388}" type="presParOf" srcId="{8AB6A333-4F87-4C45-8556-0DA55F892AE8}" destId="{2A3F9804-3E42-4B5D-814D-EEBC06CEEDC5}" srcOrd="1" destOrd="0" presId="urn:microsoft.com/office/officeart/2009/3/layout/HorizontalOrganizationChart"/>
    <dgm:cxn modelId="{EC44B17B-B1DF-4D1B-8D00-E020D7BF7A1E}" type="presParOf" srcId="{AAC5A6EC-57E2-4C7C-98A7-D99B7FDEC590}" destId="{8CE91F6F-1873-4BE0-BD3C-B32FFFD6BB05}" srcOrd="1" destOrd="0" presId="urn:microsoft.com/office/officeart/2009/3/layout/HorizontalOrganizationChart"/>
    <dgm:cxn modelId="{41228BE2-9F70-41DA-A919-4175FF81029F}" type="presParOf" srcId="{8CE91F6F-1873-4BE0-BD3C-B32FFFD6BB05}" destId="{9551A2F0-6F74-4045-AC15-30D5DA980F91}" srcOrd="0" destOrd="0" presId="urn:microsoft.com/office/officeart/2009/3/layout/HorizontalOrganizationChart"/>
    <dgm:cxn modelId="{0EF58E0B-452D-48CD-9BA0-DD517B940B0C}" type="presParOf" srcId="{8CE91F6F-1873-4BE0-BD3C-B32FFFD6BB05}" destId="{F6F490E5-A147-41BD-AF1D-CDD3DE3FFBF2}" srcOrd="1" destOrd="0" presId="urn:microsoft.com/office/officeart/2009/3/layout/HorizontalOrganizationChart"/>
    <dgm:cxn modelId="{09518524-9E0D-4627-91A8-3DC786B6F0A6}" type="presParOf" srcId="{F6F490E5-A147-41BD-AF1D-CDD3DE3FFBF2}" destId="{AA952B53-4A0E-47BE-B594-B6332ED41BEB}" srcOrd="0" destOrd="0" presId="urn:microsoft.com/office/officeart/2009/3/layout/HorizontalOrganizationChart"/>
    <dgm:cxn modelId="{C0E0605C-5A09-4635-8FDC-53CA5EE14A08}" type="presParOf" srcId="{AA952B53-4A0E-47BE-B594-B6332ED41BEB}" destId="{74C66F3D-FE72-4B40-A76C-236F19542FD5}" srcOrd="0" destOrd="0" presId="urn:microsoft.com/office/officeart/2009/3/layout/HorizontalOrganizationChart"/>
    <dgm:cxn modelId="{DA42CC49-4982-4A9F-9FEC-CFF514A1473C}" type="presParOf" srcId="{AA952B53-4A0E-47BE-B594-B6332ED41BEB}" destId="{B6283391-0C94-40FE-879E-F2B0BB302D0E}" srcOrd="1" destOrd="0" presId="urn:microsoft.com/office/officeart/2009/3/layout/HorizontalOrganizationChart"/>
    <dgm:cxn modelId="{D34FEC52-168E-4905-AFEC-1380546EB9E7}" type="presParOf" srcId="{F6F490E5-A147-41BD-AF1D-CDD3DE3FFBF2}" destId="{CD324768-184C-40A8-9364-C9A99CF755F4}" srcOrd="1" destOrd="0" presId="urn:microsoft.com/office/officeart/2009/3/layout/HorizontalOrganizationChart"/>
    <dgm:cxn modelId="{025CA8F0-4422-412B-9A4A-C11D91972A0D}" type="presParOf" srcId="{CD324768-184C-40A8-9364-C9A99CF755F4}" destId="{9C06335E-AF9E-40A2-B515-3CFE9D52A79F}" srcOrd="0" destOrd="0" presId="urn:microsoft.com/office/officeart/2009/3/layout/HorizontalOrganizationChart"/>
    <dgm:cxn modelId="{A22972F3-3600-441B-8E4C-054231DAD46D}" type="presParOf" srcId="{CD324768-184C-40A8-9364-C9A99CF755F4}" destId="{06A0C623-D40F-4C05-9594-A96B66617ECF}" srcOrd="1" destOrd="0" presId="urn:microsoft.com/office/officeart/2009/3/layout/HorizontalOrganizationChart"/>
    <dgm:cxn modelId="{DD155593-667A-4A4E-A42E-B0B921939187}" type="presParOf" srcId="{06A0C623-D40F-4C05-9594-A96B66617ECF}" destId="{0598A85E-83F9-4A05-B37B-94103AE366D2}" srcOrd="0" destOrd="0" presId="urn:microsoft.com/office/officeart/2009/3/layout/HorizontalOrganizationChart"/>
    <dgm:cxn modelId="{42EA3224-855D-406D-8F03-B1EDA43D1A8F}" type="presParOf" srcId="{0598A85E-83F9-4A05-B37B-94103AE366D2}" destId="{22C717F9-4C5F-4665-A0A6-07C87D2E0E64}" srcOrd="0" destOrd="0" presId="urn:microsoft.com/office/officeart/2009/3/layout/HorizontalOrganizationChart"/>
    <dgm:cxn modelId="{E4BA0912-A9DE-4656-BB8E-9551F87B9056}" type="presParOf" srcId="{0598A85E-83F9-4A05-B37B-94103AE366D2}" destId="{89702C86-77D6-4BA9-A723-E71C1B5A5CAF}" srcOrd="1" destOrd="0" presId="urn:microsoft.com/office/officeart/2009/3/layout/HorizontalOrganizationChart"/>
    <dgm:cxn modelId="{50D8713F-8A88-42E4-9563-36BEC99D8483}" type="presParOf" srcId="{06A0C623-D40F-4C05-9594-A96B66617ECF}" destId="{BBE4BD42-904E-47EA-BAAA-7233FA31EECC}" srcOrd="1" destOrd="0" presId="urn:microsoft.com/office/officeart/2009/3/layout/HorizontalOrganizationChart"/>
    <dgm:cxn modelId="{B9FAE9E0-80FF-4C29-ACA5-29A0BDF9ACB6}" type="presParOf" srcId="{06A0C623-D40F-4C05-9594-A96B66617ECF}" destId="{C539928E-FA92-4406-A30C-086D6246BCA1}" srcOrd="2" destOrd="0" presId="urn:microsoft.com/office/officeart/2009/3/layout/HorizontalOrganizationChart"/>
    <dgm:cxn modelId="{7F42A52F-FCEA-4370-8A03-32E92F28434F}" type="presParOf" srcId="{CD324768-184C-40A8-9364-C9A99CF755F4}" destId="{4F477876-C32D-42E8-A442-CED5FE8E3276}" srcOrd="2" destOrd="0" presId="urn:microsoft.com/office/officeart/2009/3/layout/HorizontalOrganizationChart"/>
    <dgm:cxn modelId="{E43E7484-404D-4F03-AF2D-C0666A364FDE}" type="presParOf" srcId="{CD324768-184C-40A8-9364-C9A99CF755F4}" destId="{C9517E74-AE2A-4D52-B439-96A5960817F8}" srcOrd="3" destOrd="0" presId="urn:microsoft.com/office/officeart/2009/3/layout/HorizontalOrganizationChart"/>
    <dgm:cxn modelId="{15E101CB-4494-4F1D-96C4-4EAF030297DA}" type="presParOf" srcId="{C9517E74-AE2A-4D52-B439-96A5960817F8}" destId="{1B730DA6-60E0-4C04-9AA1-E4E0E950CA99}" srcOrd="0" destOrd="0" presId="urn:microsoft.com/office/officeart/2009/3/layout/HorizontalOrganizationChart"/>
    <dgm:cxn modelId="{FDC12B6F-680C-4CD3-8B43-0410D3BD05CA}" type="presParOf" srcId="{1B730DA6-60E0-4C04-9AA1-E4E0E950CA99}" destId="{72317BDB-1E15-4049-A30F-8741F35EFDC4}" srcOrd="0" destOrd="0" presId="urn:microsoft.com/office/officeart/2009/3/layout/HorizontalOrganizationChart"/>
    <dgm:cxn modelId="{B52175B0-5EEA-47F0-9238-4469EFACE89E}" type="presParOf" srcId="{1B730DA6-60E0-4C04-9AA1-E4E0E950CA99}" destId="{EE91FCD3-D9E2-4149-AC0E-F90CEA152D81}" srcOrd="1" destOrd="0" presId="urn:microsoft.com/office/officeart/2009/3/layout/HorizontalOrganizationChart"/>
    <dgm:cxn modelId="{685AA82C-E559-4258-9D14-E3228C612050}" type="presParOf" srcId="{C9517E74-AE2A-4D52-B439-96A5960817F8}" destId="{8F648879-F605-4F1C-A105-FCCEA162191E}" srcOrd="1" destOrd="0" presId="urn:microsoft.com/office/officeart/2009/3/layout/HorizontalOrganizationChart"/>
    <dgm:cxn modelId="{D0DD6BC8-C974-422D-9F55-C9E547117B8D}" type="presParOf" srcId="{8F648879-F605-4F1C-A105-FCCEA162191E}" destId="{782C883D-E713-48D4-BFA5-461A60634644}" srcOrd="0" destOrd="0" presId="urn:microsoft.com/office/officeart/2009/3/layout/HorizontalOrganizationChart"/>
    <dgm:cxn modelId="{CDA57A7F-4378-4157-BE2A-9F95A7105D33}" type="presParOf" srcId="{8F648879-F605-4F1C-A105-FCCEA162191E}" destId="{40283B67-4912-4DE4-A804-06C1AA01813F}" srcOrd="1" destOrd="0" presId="urn:microsoft.com/office/officeart/2009/3/layout/HorizontalOrganizationChart"/>
    <dgm:cxn modelId="{9D90A3E5-3CBD-4FAA-9284-708502C8C56C}" type="presParOf" srcId="{40283B67-4912-4DE4-A804-06C1AA01813F}" destId="{763079E2-5CA2-4F2D-ABA8-35FE30068108}" srcOrd="0" destOrd="0" presId="urn:microsoft.com/office/officeart/2009/3/layout/HorizontalOrganizationChart"/>
    <dgm:cxn modelId="{FDAA8294-D1FC-4931-A74E-F01CB459B9EC}" type="presParOf" srcId="{763079E2-5CA2-4F2D-ABA8-35FE30068108}" destId="{2C8F2EA6-9FA5-45FC-A398-BB05CEDD0EDB}" srcOrd="0" destOrd="0" presId="urn:microsoft.com/office/officeart/2009/3/layout/HorizontalOrganizationChart"/>
    <dgm:cxn modelId="{C4C255E7-E310-4CCF-B96E-4DE7B4F90601}" type="presParOf" srcId="{763079E2-5CA2-4F2D-ABA8-35FE30068108}" destId="{54751022-9F87-4310-BA74-32B957DF5B54}" srcOrd="1" destOrd="0" presId="urn:microsoft.com/office/officeart/2009/3/layout/HorizontalOrganizationChart"/>
    <dgm:cxn modelId="{B58F21E2-BA86-4B4B-8A00-43585FC2D012}" type="presParOf" srcId="{40283B67-4912-4DE4-A804-06C1AA01813F}" destId="{344353CC-ED77-43BD-A544-BE79D55C3445}" srcOrd="1" destOrd="0" presId="urn:microsoft.com/office/officeart/2009/3/layout/HorizontalOrganizationChart"/>
    <dgm:cxn modelId="{18FE41E3-D293-4B7C-85D2-47E7ADDF4627}" type="presParOf" srcId="{40283B67-4912-4DE4-A804-06C1AA01813F}" destId="{E593BBD2-987C-44E4-94D0-113ECC894814}" srcOrd="2" destOrd="0" presId="urn:microsoft.com/office/officeart/2009/3/layout/HorizontalOrganizationChart"/>
    <dgm:cxn modelId="{53A88C56-7BB5-4D1F-9C72-542E813960C7}" type="presParOf" srcId="{C9517E74-AE2A-4D52-B439-96A5960817F8}" destId="{9EFAFBC4-71B8-4011-815B-2C5B73D4A202}" srcOrd="2" destOrd="0" presId="urn:microsoft.com/office/officeart/2009/3/layout/HorizontalOrganizationChart"/>
    <dgm:cxn modelId="{7B61F976-7D2A-4738-B9DA-814E02622C1B}" type="presParOf" srcId="{CD324768-184C-40A8-9364-C9A99CF755F4}" destId="{BFABF1DB-9518-45B1-BBCD-51547D6C27CE}" srcOrd="4" destOrd="0" presId="urn:microsoft.com/office/officeart/2009/3/layout/HorizontalOrganizationChart"/>
    <dgm:cxn modelId="{1DD34740-37C8-49D1-AFEC-DA247EA105BF}" type="presParOf" srcId="{CD324768-184C-40A8-9364-C9A99CF755F4}" destId="{9EF6B447-E0B2-40CE-B8E8-B072E0D7D84D}" srcOrd="5" destOrd="0" presId="urn:microsoft.com/office/officeart/2009/3/layout/HorizontalOrganizationChart"/>
    <dgm:cxn modelId="{D4558CCB-B700-4096-AB92-3E77BD0DB325}" type="presParOf" srcId="{9EF6B447-E0B2-40CE-B8E8-B072E0D7D84D}" destId="{52AF1490-ED8A-42A3-A7A7-49579AFF8378}" srcOrd="0" destOrd="0" presId="urn:microsoft.com/office/officeart/2009/3/layout/HorizontalOrganizationChart"/>
    <dgm:cxn modelId="{70205E44-C7B4-440B-8020-5ABA63C01BA1}" type="presParOf" srcId="{52AF1490-ED8A-42A3-A7A7-49579AFF8378}" destId="{5ED65B49-D668-4A53-89F4-2E045EEFBF53}" srcOrd="0" destOrd="0" presId="urn:microsoft.com/office/officeart/2009/3/layout/HorizontalOrganizationChart"/>
    <dgm:cxn modelId="{66F6B966-1F44-4800-8CB6-901CD72359A6}" type="presParOf" srcId="{52AF1490-ED8A-42A3-A7A7-49579AFF8378}" destId="{E6AB4BDB-D4D2-4D41-8C4D-191BD79FC7D9}" srcOrd="1" destOrd="0" presId="urn:microsoft.com/office/officeart/2009/3/layout/HorizontalOrganizationChart"/>
    <dgm:cxn modelId="{D52CA4C9-31D1-4AA4-AA86-5BF631B0A188}" type="presParOf" srcId="{9EF6B447-E0B2-40CE-B8E8-B072E0D7D84D}" destId="{C3938F5B-EEF5-4956-B27F-6B7EE81B2899}" srcOrd="1" destOrd="0" presId="urn:microsoft.com/office/officeart/2009/3/layout/HorizontalOrganizationChart"/>
    <dgm:cxn modelId="{FB9884D3-1EE7-4F51-BE67-7C1B73F75CE8}" type="presParOf" srcId="{C3938F5B-EEF5-4956-B27F-6B7EE81B2899}" destId="{FEF8863A-8E76-4635-AFC7-847662AE3D0D}" srcOrd="0" destOrd="0" presId="urn:microsoft.com/office/officeart/2009/3/layout/HorizontalOrganizationChart"/>
    <dgm:cxn modelId="{9263D990-02DE-4426-8BC3-F5D4EC15B566}" type="presParOf" srcId="{C3938F5B-EEF5-4956-B27F-6B7EE81B2899}" destId="{AC7E1396-1871-4C01-A9AF-A6260D9FA84D}" srcOrd="1" destOrd="0" presId="urn:microsoft.com/office/officeart/2009/3/layout/HorizontalOrganizationChart"/>
    <dgm:cxn modelId="{DC4D7CAA-A2AE-4D3D-A1D8-A1B44D2EC0A0}" type="presParOf" srcId="{AC7E1396-1871-4C01-A9AF-A6260D9FA84D}" destId="{A29AB335-EF99-4FBE-A6EB-62FD391C4632}" srcOrd="0" destOrd="0" presId="urn:microsoft.com/office/officeart/2009/3/layout/HorizontalOrganizationChart"/>
    <dgm:cxn modelId="{CF609782-89CD-4F2B-9AB8-B65E06352017}" type="presParOf" srcId="{A29AB335-EF99-4FBE-A6EB-62FD391C4632}" destId="{4692B841-7841-4A58-A0A7-FE25ACA6B219}" srcOrd="0" destOrd="0" presId="urn:microsoft.com/office/officeart/2009/3/layout/HorizontalOrganizationChart"/>
    <dgm:cxn modelId="{076F76CB-3565-4B5E-8BB4-32885057FD21}" type="presParOf" srcId="{A29AB335-EF99-4FBE-A6EB-62FD391C4632}" destId="{F33DC267-F1A6-4CD7-964A-818B80E83849}" srcOrd="1" destOrd="0" presId="urn:microsoft.com/office/officeart/2009/3/layout/HorizontalOrganizationChart"/>
    <dgm:cxn modelId="{0824675B-3FB5-4F15-B44D-5081BE4E5A3C}" type="presParOf" srcId="{AC7E1396-1871-4C01-A9AF-A6260D9FA84D}" destId="{36A34C9F-AEDB-427B-9649-13E63E5BBE30}" srcOrd="1" destOrd="0" presId="urn:microsoft.com/office/officeart/2009/3/layout/HorizontalOrganizationChart"/>
    <dgm:cxn modelId="{D5719628-86FB-4D6D-883C-907C13787051}" type="presParOf" srcId="{AC7E1396-1871-4C01-A9AF-A6260D9FA84D}" destId="{356F1B86-B44C-4AAC-BA4C-559D1582181A}" srcOrd="2" destOrd="0" presId="urn:microsoft.com/office/officeart/2009/3/layout/HorizontalOrganizationChart"/>
    <dgm:cxn modelId="{A9D3858B-56C7-4C3E-994C-FFF890667D21}" type="presParOf" srcId="{9EF6B447-E0B2-40CE-B8E8-B072E0D7D84D}" destId="{5DB6AB62-6AEA-4DD8-BD34-9F7A12745CFC}" srcOrd="2" destOrd="0" presId="urn:microsoft.com/office/officeart/2009/3/layout/HorizontalOrganizationChart"/>
    <dgm:cxn modelId="{981D2026-0260-4049-92D1-65666749F1AE}" type="presParOf" srcId="{CD324768-184C-40A8-9364-C9A99CF755F4}" destId="{26421C33-0AC5-48CF-A633-A5953A1F8DC4}" srcOrd="6" destOrd="0" presId="urn:microsoft.com/office/officeart/2009/3/layout/HorizontalOrganizationChart"/>
    <dgm:cxn modelId="{37641011-EB66-4810-B817-219F5834FF2E}" type="presParOf" srcId="{CD324768-184C-40A8-9364-C9A99CF755F4}" destId="{0C5FB912-CBDA-4CD9-A9B6-8E285D4A1901}" srcOrd="7" destOrd="0" presId="urn:microsoft.com/office/officeart/2009/3/layout/HorizontalOrganizationChart"/>
    <dgm:cxn modelId="{E779171B-04BC-4B1D-82FD-FFDE83AA62E1}" type="presParOf" srcId="{0C5FB912-CBDA-4CD9-A9B6-8E285D4A1901}" destId="{5FF586CE-8F47-4A3F-85BF-EA408B925994}" srcOrd="0" destOrd="0" presId="urn:microsoft.com/office/officeart/2009/3/layout/HorizontalOrganizationChart"/>
    <dgm:cxn modelId="{40AF7571-FB9A-4185-BD28-C973C36B7A76}" type="presParOf" srcId="{5FF586CE-8F47-4A3F-85BF-EA408B925994}" destId="{8D9C6489-358F-4B56-8E79-AEBC0F9EBD50}" srcOrd="0" destOrd="0" presId="urn:microsoft.com/office/officeart/2009/3/layout/HorizontalOrganizationChart"/>
    <dgm:cxn modelId="{ABC4421E-EBC9-48F4-B187-79DA14DDEB77}" type="presParOf" srcId="{5FF586CE-8F47-4A3F-85BF-EA408B925994}" destId="{C49FEAD6-3F1F-4407-955C-5DBE28DBDD73}" srcOrd="1" destOrd="0" presId="urn:microsoft.com/office/officeart/2009/3/layout/HorizontalOrganizationChart"/>
    <dgm:cxn modelId="{870659C4-573D-4FF4-8B6F-AA6F59DAFCBC}" type="presParOf" srcId="{0C5FB912-CBDA-4CD9-A9B6-8E285D4A1901}" destId="{7A4AF73B-2929-46AC-8B41-F719323E14A5}" srcOrd="1" destOrd="0" presId="urn:microsoft.com/office/officeart/2009/3/layout/HorizontalOrganizationChart"/>
    <dgm:cxn modelId="{462EE8C5-26AA-4DC9-B1D5-2D0A83C270F4}" type="presParOf" srcId="{0C5FB912-CBDA-4CD9-A9B6-8E285D4A1901}" destId="{474E9810-3DB8-4BFA-A261-36CC94D707AF}" srcOrd="2" destOrd="0" presId="urn:microsoft.com/office/officeart/2009/3/layout/HorizontalOrganizationChart"/>
    <dgm:cxn modelId="{546E1192-27CC-498B-AD14-CB128A0225CE}" type="presParOf" srcId="{CD324768-184C-40A8-9364-C9A99CF755F4}" destId="{0714D8D9-D94A-49D6-B511-F9315DB937D6}" srcOrd="8" destOrd="0" presId="urn:microsoft.com/office/officeart/2009/3/layout/HorizontalOrganizationChart"/>
    <dgm:cxn modelId="{7C718A74-9079-4D00-A0B5-043B26CB6C5F}" type="presParOf" srcId="{CD324768-184C-40A8-9364-C9A99CF755F4}" destId="{79766D71-B689-4348-B2E1-BBDB2C148EB1}" srcOrd="9" destOrd="0" presId="urn:microsoft.com/office/officeart/2009/3/layout/HorizontalOrganizationChart"/>
    <dgm:cxn modelId="{C57E9932-E99E-4037-8A45-4D01A9729A74}" type="presParOf" srcId="{79766D71-B689-4348-B2E1-BBDB2C148EB1}" destId="{15452254-2EA7-4CB4-80D7-91FB5F5A753D}" srcOrd="0" destOrd="0" presId="urn:microsoft.com/office/officeart/2009/3/layout/HorizontalOrganizationChart"/>
    <dgm:cxn modelId="{423711A6-814C-4916-8793-0550969F7B05}" type="presParOf" srcId="{15452254-2EA7-4CB4-80D7-91FB5F5A753D}" destId="{24446949-6D3A-40B8-B12B-C37A59B4C40B}" srcOrd="0" destOrd="0" presId="urn:microsoft.com/office/officeart/2009/3/layout/HorizontalOrganizationChart"/>
    <dgm:cxn modelId="{0C5EF44D-B96B-4BF4-9551-BBBA53231E18}" type="presParOf" srcId="{15452254-2EA7-4CB4-80D7-91FB5F5A753D}" destId="{52DC90BC-749E-4697-8C63-D5465F3E3CA5}" srcOrd="1" destOrd="0" presId="urn:microsoft.com/office/officeart/2009/3/layout/HorizontalOrganizationChart"/>
    <dgm:cxn modelId="{B2F6F7BD-B5CE-4326-9322-67198EED8CEE}" type="presParOf" srcId="{79766D71-B689-4348-B2E1-BBDB2C148EB1}" destId="{1A20B538-A064-409E-B471-C14E5D90B89D}" srcOrd="1" destOrd="0" presId="urn:microsoft.com/office/officeart/2009/3/layout/HorizontalOrganizationChart"/>
    <dgm:cxn modelId="{4C0EA4B6-5C15-4844-9F74-3654F566B987}" type="presParOf" srcId="{1A20B538-A064-409E-B471-C14E5D90B89D}" destId="{B40D5D2B-C577-4353-B601-B830EF32C1AE}" srcOrd="0" destOrd="0" presId="urn:microsoft.com/office/officeart/2009/3/layout/HorizontalOrganizationChart"/>
    <dgm:cxn modelId="{3C64AB1F-07C9-4754-8869-A7C332A02BA4}" type="presParOf" srcId="{1A20B538-A064-409E-B471-C14E5D90B89D}" destId="{ADA5E520-5D83-4649-8151-B85A0CC95DD5}" srcOrd="1" destOrd="0" presId="urn:microsoft.com/office/officeart/2009/3/layout/HorizontalOrganizationChart"/>
    <dgm:cxn modelId="{88B93E5D-11EA-40CE-91DA-9F2A3B406177}" type="presParOf" srcId="{ADA5E520-5D83-4649-8151-B85A0CC95DD5}" destId="{FE500F08-11E0-4B2B-9B8D-30268F69504F}" srcOrd="0" destOrd="0" presId="urn:microsoft.com/office/officeart/2009/3/layout/HorizontalOrganizationChart"/>
    <dgm:cxn modelId="{0EE5EAE9-F8A9-45C4-A080-894F687E5F72}" type="presParOf" srcId="{FE500F08-11E0-4B2B-9B8D-30268F69504F}" destId="{DA564D31-3CEC-4251-9EB9-08F0298BDFCB}" srcOrd="0" destOrd="0" presId="urn:microsoft.com/office/officeart/2009/3/layout/HorizontalOrganizationChart"/>
    <dgm:cxn modelId="{68DE47A9-DB57-4301-BBFD-878D473DB520}" type="presParOf" srcId="{FE500F08-11E0-4B2B-9B8D-30268F69504F}" destId="{B16C1451-DF90-4D37-8F3E-51FA7D2A9E25}" srcOrd="1" destOrd="0" presId="urn:microsoft.com/office/officeart/2009/3/layout/HorizontalOrganizationChart"/>
    <dgm:cxn modelId="{F2CAC206-0AC2-465D-8EBF-B7582E999AD0}" type="presParOf" srcId="{ADA5E520-5D83-4649-8151-B85A0CC95DD5}" destId="{43358350-8345-485F-85EC-0DB315B3014E}" srcOrd="1" destOrd="0" presId="urn:microsoft.com/office/officeart/2009/3/layout/HorizontalOrganizationChart"/>
    <dgm:cxn modelId="{8525AFEC-01AA-48A9-90C1-1D872F4EC300}" type="presParOf" srcId="{ADA5E520-5D83-4649-8151-B85A0CC95DD5}" destId="{3620959E-0048-4668-AF1D-4CF9733B1380}" srcOrd="2" destOrd="0" presId="urn:microsoft.com/office/officeart/2009/3/layout/HorizontalOrganizationChart"/>
    <dgm:cxn modelId="{5A0E6D1A-5575-43F0-9B4E-B5EE4337F621}" type="presParOf" srcId="{79766D71-B689-4348-B2E1-BBDB2C148EB1}" destId="{A0926BE6-239B-4163-A8B3-B003374E83B4}" srcOrd="2" destOrd="0" presId="urn:microsoft.com/office/officeart/2009/3/layout/HorizontalOrganizationChart"/>
    <dgm:cxn modelId="{9184E0B0-07E3-466A-8A4B-F160F8E33C77}" type="presParOf" srcId="{CD324768-184C-40A8-9364-C9A99CF755F4}" destId="{E7748D52-4BCF-4FB4-973B-6ED94F71855D}" srcOrd="10" destOrd="0" presId="urn:microsoft.com/office/officeart/2009/3/layout/HorizontalOrganizationChart"/>
    <dgm:cxn modelId="{2EAEEB37-E42A-4C61-B303-1B7AB4DF9E19}" type="presParOf" srcId="{CD324768-184C-40A8-9364-C9A99CF755F4}" destId="{4418E54E-E79F-41C3-A8B7-82CE4563E560}" srcOrd="11" destOrd="0" presId="urn:microsoft.com/office/officeart/2009/3/layout/HorizontalOrganizationChart"/>
    <dgm:cxn modelId="{974CDA55-2FF0-4723-9360-48ADA951AFAF}" type="presParOf" srcId="{4418E54E-E79F-41C3-A8B7-82CE4563E560}" destId="{44C9264D-74C3-4E83-9A75-5F90BDC0F47D}" srcOrd="0" destOrd="0" presId="urn:microsoft.com/office/officeart/2009/3/layout/HorizontalOrganizationChart"/>
    <dgm:cxn modelId="{CE4BB3B6-8A7E-401C-80E5-0EC8B4BB9A9B}" type="presParOf" srcId="{44C9264D-74C3-4E83-9A75-5F90BDC0F47D}" destId="{E16DEC89-934B-454F-A30D-25975A177FC2}" srcOrd="0" destOrd="0" presId="urn:microsoft.com/office/officeart/2009/3/layout/HorizontalOrganizationChart"/>
    <dgm:cxn modelId="{2A686B60-FC84-474C-9312-D3EE68518D3A}" type="presParOf" srcId="{44C9264D-74C3-4E83-9A75-5F90BDC0F47D}" destId="{7CD7BC7C-DC69-4A38-98F5-A2C9865D5084}" srcOrd="1" destOrd="0" presId="urn:microsoft.com/office/officeart/2009/3/layout/HorizontalOrganizationChart"/>
    <dgm:cxn modelId="{E563871F-A381-4278-A0D4-C817BD51B962}" type="presParOf" srcId="{4418E54E-E79F-41C3-A8B7-82CE4563E560}" destId="{4B7B9DC8-1D01-45C8-AC02-08C2A6B5760C}" srcOrd="1" destOrd="0" presId="urn:microsoft.com/office/officeart/2009/3/layout/HorizontalOrganizationChart"/>
    <dgm:cxn modelId="{F2DD06CD-A54E-4ADD-9D0C-FEEF035AA4BC}" type="presParOf" srcId="{4B7B9DC8-1D01-45C8-AC02-08C2A6B5760C}" destId="{262E0F47-C43C-40BB-8940-58D477E372E8}" srcOrd="0" destOrd="0" presId="urn:microsoft.com/office/officeart/2009/3/layout/HorizontalOrganizationChart"/>
    <dgm:cxn modelId="{411C62AA-6E93-41DF-A4A1-B094C1CF138C}" type="presParOf" srcId="{4B7B9DC8-1D01-45C8-AC02-08C2A6B5760C}" destId="{33BF99D7-BD1B-4BA1-8FDC-A0146DF1312A}" srcOrd="1" destOrd="0" presId="urn:microsoft.com/office/officeart/2009/3/layout/HorizontalOrganizationChart"/>
    <dgm:cxn modelId="{D484D3A5-C2F9-43B0-A40E-9627AA632DC6}" type="presParOf" srcId="{33BF99D7-BD1B-4BA1-8FDC-A0146DF1312A}" destId="{99E6B8B1-A8CF-4ACC-BD36-BA2C93305009}" srcOrd="0" destOrd="0" presId="urn:microsoft.com/office/officeart/2009/3/layout/HorizontalOrganizationChart"/>
    <dgm:cxn modelId="{4D23DCDE-3F44-4586-989B-2E4BF7C284A0}" type="presParOf" srcId="{99E6B8B1-A8CF-4ACC-BD36-BA2C93305009}" destId="{B273056D-009A-46DC-ADDC-E9C3DC250BA0}" srcOrd="0" destOrd="0" presId="urn:microsoft.com/office/officeart/2009/3/layout/HorizontalOrganizationChart"/>
    <dgm:cxn modelId="{0FCC9073-6B9C-49D1-B20D-489D3CE8958F}" type="presParOf" srcId="{99E6B8B1-A8CF-4ACC-BD36-BA2C93305009}" destId="{D3BF00EC-F554-426A-8258-1716597F6906}" srcOrd="1" destOrd="0" presId="urn:microsoft.com/office/officeart/2009/3/layout/HorizontalOrganizationChart"/>
    <dgm:cxn modelId="{326418C0-4D72-4E00-9CEE-4D3864865E87}" type="presParOf" srcId="{33BF99D7-BD1B-4BA1-8FDC-A0146DF1312A}" destId="{A3A7BD42-581B-44BC-8F13-0B489009C283}" srcOrd="1" destOrd="0" presId="urn:microsoft.com/office/officeart/2009/3/layout/HorizontalOrganizationChart"/>
    <dgm:cxn modelId="{A9D11FB0-A162-42D9-BBAA-93744279E9CD}" type="presParOf" srcId="{33BF99D7-BD1B-4BA1-8FDC-A0146DF1312A}" destId="{4D596A36-2FCA-46B9-88F8-A8338F526332}" srcOrd="2" destOrd="0" presId="urn:microsoft.com/office/officeart/2009/3/layout/HorizontalOrganizationChart"/>
    <dgm:cxn modelId="{65B01EDB-F0DA-480F-BFD5-F4BAD832D1D0}" type="presParOf" srcId="{4B7B9DC8-1D01-45C8-AC02-08C2A6B5760C}" destId="{41F5E6B6-4881-40E3-BF1B-0E2BCCBDD1BA}" srcOrd="2" destOrd="0" presId="urn:microsoft.com/office/officeart/2009/3/layout/HorizontalOrganizationChart"/>
    <dgm:cxn modelId="{54E22D14-68AE-4F4D-A177-2DBABDBA7E8E}" type="presParOf" srcId="{4B7B9DC8-1D01-45C8-AC02-08C2A6B5760C}" destId="{18B5CE39-7178-486F-954C-2B2419F3CCB5}" srcOrd="3" destOrd="0" presId="urn:microsoft.com/office/officeart/2009/3/layout/HorizontalOrganizationChart"/>
    <dgm:cxn modelId="{F1F45280-1FF2-48B2-96D7-1F5B82A49CCD}" type="presParOf" srcId="{18B5CE39-7178-486F-954C-2B2419F3CCB5}" destId="{5AEA5142-2DEC-49F2-8578-45EFB9F549F5}" srcOrd="0" destOrd="0" presId="urn:microsoft.com/office/officeart/2009/3/layout/HorizontalOrganizationChart"/>
    <dgm:cxn modelId="{B328CD05-0763-420B-BEC6-9D5EFA22318E}" type="presParOf" srcId="{5AEA5142-2DEC-49F2-8578-45EFB9F549F5}" destId="{A094FD73-3CBC-4356-A144-391286B2D4E0}" srcOrd="0" destOrd="0" presId="urn:microsoft.com/office/officeart/2009/3/layout/HorizontalOrganizationChart"/>
    <dgm:cxn modelId="{179AD973-90AC-4776-A850-35A0FAF3DA89}" type="presParOf" srcId="{5AEA5142-2DEC-49F2-8578-45EFB9F549F5}" destId="{061AA3E0-9C51-4188-9D3C-09FE38C232A8}" srcOrd="1" destOrd="0" presId="urn:microsoft.com/office/officeart/2009/3/layout/HorizontalOrganizationChart"/>
    <dgm:cxn modelId="{5B83356E-6247-4A87-8A53-9B6DCBF85A95}" type="presParOf" srcId="{18B5CE39-7178-486F-954C-2B2419F3CCB5}" destId="{9B0703CC-349C-49B0-9E5A-57DFE7A4B041}" srcOrd="1" destOrd="0" presId="urn:microsoft.com/office/officeart/2009/3/layout/HorizontalOrganizationChart"/>
    <dgm:cxn modelId="{66BE6EC4-F78B-4C6C-B5EF-96EB59DBF498}" type="presParOf" srcId="{9B0703CC-349C-49B0-9E5A-57DFE7A4B041}" destId="{0BA56327-9070-4959-971F-540D78A44669}" srcOrd="0" destOrd="0" presId="urn:microsoft.com/office/officeart/2009/3/layout/HorizontalOrganizationChart"/>
    <dgm:cxn modelId="{AF19EBD4-CDFD-40B5-A136-4C87B25183CA}" type="presParOf" srcId="{9B0703CC-349C-49B0-9E5A-57DFE7A4B041}" destId="{E8D27865-D445-4DAF-B4BF-EF751B9206FC}" srcOrd="1" destOrd="0" presId="urn:microsoft.com/office/officeart/2009/3/layout/HorizontalOrganizationChart"/>
    <dgm:cxn modelId="{D577379B-20CF-40D4-84A3-F5AB682B5531}" type="presParOf" srcId="{E8D27865-D445-4DAF-B4BF-EF751B9206FC}" destId="{B06DB417-BB42-48E9-A0D0-75700EEA7D5C}" srcOrd="0" destOrd="0" presId="urn:microsoft.com/office/officeart/2009/3/layout/HorizontalOrganizationChart"/>
    <dgm:cxn modelId="{7A5E0D69-D4B4-4E38-B8CA-757540DF021B}" type="presParOf" srcId="{B06DB417-BB42-48E9-A0D0-75700EEA7D5C}" destId="{5C65B19D-34C2-42F3-B784-3D9BBA641EAF}" srcOrd="0" destOrd="0" presId="urn:microsoft.com/office/officeart/2009/3/layout/HorizontalOrganizationChart"/>
    <dgm:cxn modelId="{75409946-D7A4-4A11-AADA-083B76B2B759}" type="presParOf" srcId="{B06DB417-BB42-48E9-A0D0-75700EEA7D5C}" destId="{445A3051-BCEC-4982-84BF-FEEC2E6880E9}" srcOrd="1" destOrd="0" presId="urn:microsoft.com/office/officeart/2009/3/layout/HorizontalOrganizationChart"/>
    <dgm:cxn modelId="{A248D5D9-AE38-4DA1-8E6E-7CFA4E99ECD2}" type="presParOf" srcId="{E8D27865-D445-4DAF-B4BF-EF751B9206FC}" destId="{55F46FDE-5DAC-4219-A092-9D1F37CBDB88}" srcOrd="1" destOrd="0" presId="urn:microsoft.com/office/officeart/2009/3/layout/HorizontalOrganizationChart"/>
    <dgm:cxn modelId="{0739CA00-02A3-47E2-A900-D09561EFB2DD}" type="presParOf" srcId="{E8D27865-D445-4DAF-B4BF-EF751B9206FC}" destId="{848CA52D-8424-47A0-B237-9752C0F832A8}" srcOrd="2" destOrd="0" presId="urn:microsoft.com/office/officeart/2009/3/layout/HorizontalOrganizationChart"/>
    <dgm:cxn modelId="{E5DCE192-5D46-4B93-8FA5-55061EEA67B8}" type="presParOf" srcId="{18B5CE39-7178-486F-954C-2B2419F3CCB5}" destId="{0791F376-66AF-4224-BC04-C281E49F3FEF}" srcOrd="2" destOrd="0" presId="urn:microsoft.com/office/officeart/2009/3/layout/HorizontalOrganizationChart"/>
    <dgm:cxn modelId="{C807CDD1-2BC8-496F-B629-7EEE8EC07229}" type="presParOf" srcId="{4B7B9DC8-1D01-45C8-AC02-08C2A6B5760C}" destId="{992E9673-0451-437E-9BEC-E14879B5C75E}" srcOrd="4" destOrd="0" presId="urn:microsoft.com/office/officeart/2009/3/layout/HorizontalOrganizationChart"/>
    <dgm:cxn modelId="{72EB9311-101F-4B0A-B38F-FFF17490237B}" type="presParOf" srcId="{4B7B9DC8-1D01-45C8-AC02-08C2A6B5760C}" destId="{DF92A08C-6E7B-4962-A387-2FAC6AF29338}" srcOrd="5" destOrd="0" presId="urn:microsoft.com/office/officeart/2009/3/layout/HorizontalOrganizationChart"/>
    <dgm:cxn modelId="{C806CAB5-981B-460F-932F-AB07271D4765}" type="presParOf" srcId="{DF92A08C-6E7B-4962-A387-2FAC6AF29338}" destId="{8E1EC196-6B22-4ABF-939B-E5238DDC64E1}" srcOrd="0" destOrd="0" presId="urn:microsoft.com/office/officeart/2009/3/layout/HorizontalOrganizationChart"/>
    <dgm:cxn modelId="{3E1CE069-0DA7-4A79-B1FE-7427BF745A46}" type="presParOf" srcId="{8E1EC196-6B22-4ABF-939B-E5238DDC64E1}" destId="{D3E4831F-4BD1-4B03-8323-CA177A6FDF02}" srcOrd="0" destOrd="0" presId="urn:microsoft.com/office/officeart/2009/3/layout/HorizontalOrganizationChart"/>
    <dgm:cxn modelId="{74204336-7A23-4DBC-9B6A-1639D820B81B}" type="presParOf" srcId="{8E1EC196-6B22-4ABF-939B-E5238DDC64E1}" destId="{593E2F68-98A2-4AC4-B1CA-DDFA2043AB54}" srcOrd="1" destOrd="0" presId="urn:microsoft.com/office/officeart/2009/3/layout/HorizontalOrganizationChart"/>
    <dgm:cxn modelId="{C32A78B4-904D-4635-91C4-BED0146F586F}" type="presParOf" srcId="{DF92A08C-6E7B-4962-A387-2FAC6AF29338}" destId="{ECBA0D0B-7784-49CF-A662-521552B7368F}" srcOrd="1" destOrd="0" presId="urn:microsoft.com/office/officeart/2009/3/layout/HorizontalOrganizationChart"/>
    <dgm:cxn modelId="{170DFB09-DC48-4A46-AEFC-141EA693B33A}" type="presParOf" srcId="{DF92A08C-6E7B-4962-A387-2FAC6AF29338}" destId="{9FFFF3CA-C0FF-452E-918C-F4308653F695}" srcOrd="2" destOrd="0" presId="urn:microsoft.com/office/officeart/2009/3/layout/HorizontalOrganizationChart"/>
    <dgm:cxn modelId="{3807A4CA-D13D-4FA7-AC3C-5A2C54B5FF85}" type="presParOf" srcId="{4B7B9DC8-1D01-45C8-AC02-08C2A6B5760C}" destId="{E06388B4-2FE4-4BC2-94B4-0BD8C02A0FF8}" srcOrd="6" destOrd="0" presId="urn:microsoft.com/office/officeart/2009/3/layout/HorizontalOrganizationChart"/>
    <dgm:cxn modelId="{ACF7C170-E2EF-4917-BA7B-A56E66277889}" type="presParOf" srcId="{4B7B9DC8-1D01-45C8-AC02-08C2A6B5760C}" destId="{8E2BC9B3-3491-4B14-994B-487FD7D008D9}" srcOrd="7" destOrd="0" presId="urn:microsoft.com/office/officeart/2009/3/layout/HorizontalOrganizationChart"/>
    <dgm:cxn modelId="{E7C67BD3-B484-4875-973B-4C2616B524EA}" type="presParOf" srcId="{8E2BC9B3-3491-4B14-994B-487FD7D008D9}" destId="{749FEA08-E3A6-434E-9FA0-AC859E37C41F}" srcOrd="0" destOrd="0" presId="urn:microsoft.com/office/officeart/2009/3/layout/HorizontalOrganizationChart"/>
    <dgm:cxn modelId="{0D7C9521-6E4D-4072-85F1-59A9262CD47B}" type="presParOf" srcId="{749FEA08-E3A6-434E-9FA0-AC859E37C41F}" destId="{FEDA9F86-D463-44E2-8169-64000B9C5E4D}" srcOrd="0" destOrd="0" presId="urn:microsoft.com/office/officeart/2009/3/layout/HorizontalOrganizationChart"/>
    <dgm:cxn modelId="{9B7A7521-A165-447E-965A-05A2037EA5CD}" type="presParOf" srcId="{749FEA08-E3A6-434E-9FA0-AC859E37C41F}" destId="{5C1EA32E-FC2A-479A-A469-F7761D7EB767}" srcOrd="1" destOrd="0" presId="urn:microsoft.com/office/officeart/2009/3/layout/HorizontalOrganizationChart"/>
    <dgm:cxn modelId="{0828AC77-88C9-417A-92A6-AFD505B32A71}" type="presParOf" srcId="{8E2BC9B3-3491-4B14-994B-487FD7D008D9}" destId="{1661FDDD-65EC-4EE1-9246-B3356F060B3A}" srcOrd="1" destOrd="0" presId="urn:microsoft.com/office/officeart/2009/3/layout/HorizontalOrganizationChart"/>
    <dgm:cxn modelId="{EFEF509A-3B1B-49BF-BB12-577412177A12}" type="presParOf" srcId="{8E2BC9B3-3491-4B14-994B-487FD7D008D9}" destId="{6C70CBC8-A318-4395-92B7-6BF24DBCB933}" srcOrd="2" destOrd="0" presId="urn:microsoft.com/office/officeart/2009/3/layout/HorizontalOrganizationChart"/>
    <dgm:cxn modelId="{44A8B9C8-BC33-4A10-814C-C06EF33DB45F}" type="presParOf" srcId="{4418E54E-E79F-41C3-A8B7-82CE4563E560}" destId="{B602224E-CF2A-4C04-B0BF-1C10DF16B959}" srcOrd="2" destOrd="0" presId="urn:microsoft.com/office/officeart/2009/3/layout/HorizontalOrganizationChart"/>
    <dgm:cxn modelId="{5D48952E-C385-4992-A3EB-521EFE914374}" type="presParOf" srcId="{CD324768-184C-40A8-9364-C9A99CF755F4}" destId="{7FF4807B-B4DD-4363-99E8-0330DD8905E7}" srcOrd="12" destOrd="0" presId="urn:microsoft.com/office/officeart/2009/3/layout/HorizontalOrganizationChart"/>
    <dgm:cxn modelId="{3AF43036-75C0-4833-A093-78C0AACC8925}" type="presParOf" srcId="{CD324768-184C-40A8-9364-C9A99CF755F4}" destId="{AD171933-D51E-41AE-B02D-6114282716D3}" srcOrd="13" destOrd="0" presId="urn:microsoft.com/office/officeart/2009/3/layout/HorizontalOrganizationChart"/>
    <dgm:cxn modelId="{6E63583C-2885-428D-A041-ABD94886B3DD}" type="presParOf" srcId="{AD171933-D51E-41AE-B02D-6114282716D3}" destId="{4D5D2AFB-FB31-4C84-AFDF-E6C144C61DB3}" srcOrd="0" destOrd="0" presId="urn:microsoft.com/office/officeart/2009/3/layout/HorizontalOrganizationChart"/>
    <dgm:cxn modelId="{0AAB3D99-BDB3-4622-9C31-6C69DDDF9BAC}" type="presParOf" srcId="{4D5D2AFB-FB31-4C84-AFDF-E6C144C61DB3}" destId="{CF57DEEA-2749-4A54-8CDA-895CA32EDFBB}" srcOrd="0" destOrd="0" presId="urn:microsoft.com/office/officeart/2009/3/layout/HorizontalOrganizationChart"/>
    <dgm:cxn modelId="{4AD8BADB-9059-46E2-8281-53B6E0F97500}" type="presParOf" srcId="{4D5D2AFB-FB31-4C84-AFDF-E6C144C61DB3}" destId="{C7783BF2-6461-4413-94D1-786B58FF51D9}" srcOrd="1" destOrd="0" presId="urn:microsoft.com/office/officeart/2009/3/layout/HorizontalOrganizationChart"/>
    <dgm:cxn modelId="{9AE0B072-2037-4F4C-ADA7-7319B751DE62}" type="presParOf" srcId="{AD171933-D51E-41AE-B02D-6114282716D3}" destId="{741BBE02-AE88-46DB-959E-FF9E28274B78}" srcOrd="1" destOrd="0" presId="urn:microsoft.com/office/officeart/2009/3/layout/HorizontalOrganizationChart"/>
    <dgm:cxn modelId="{7C1AC33D-2364-40CF-8DBC-FE1350634537}" type="presParOf" srcId="{741BBE02-AE88-46DB-959E-FF9E28274B78}" destId="{1A54689B-EA25-47C2-8827-59B653E55F9C}" srcOrd="0" destOrd="0" presId="urn:microsoft.com/office/officeart/2009/3/layout/HorizontalOrganizationChart"/>
    <dgm:cxn modelId="{A4E5D873-D606-4E43-A114-C04FD13F830E}" type="presParOf" srcId="{741BBE02-AE88-46DB-959E-FF9E28274B78}" destId="{CCA45402-0915-4C9F-92AA-8586C4C8FD3D}" srcOrd="1" destOrd="0" presId="urn:microsoft.com/office/officeart/2009/3/layout/HorizontalOrganizationChart"/>
    <dgm:cxn modelId="{FD183B39-E6B1-47D0-9299-F811394BE320}" type="presParOf" srcId="{CCA45402-0915-4C9F-92AA-8586C4C8FD3D}" destId="{21FAEBF9-0EE3-460E-A4CF-C3602422E56C}" srcOrd="0" destOrd="0" presId="urn:microsoft.com/office/officeart/2009/3/layout/HorizontalOrganizationChart"/>
    <dgm:cxn modelId="{4F8E1043-55AE-4E2D-92AE-526D3BF2E877}" type="presParOf" srcId="{21FAEBF9-0EE3-460E-A4CF-C3602422E56C}" destId="{D8B1E6DB-5844-400D-9B80-8641B04CAF57}" srcOrd="0" destOrd="0" presId="urn:microsoft.com/office/officeart/2009/3/layout/HorizontalOrganizationChart"/>
    <dgm:cxn modelId="{7080F491-15B1-42B5-9BD7-AA0D1B21A8A3}" type="presParOf" srcId="{21FAEBF9-0EE3-460E-A4CF-C3602422E56C}" destId="{FCCD7468-0CCF-452E-85D5-E39D4F4252AD}" srcOrd="1" destOrd="0" presId="urn:microsoft.com/office/officeart/2009/3/layout/HorizontalOrganizationChart"/>
    <dgm:cxn modelId="{B9FFDAD9-FE7E-4EA1-9BC2-F93DD517A7C3}" type="presParOf" srcId="{CCA45402-0915-4C9F-92AA-8586C4C8FD3D}" destId="{480F02C2-A0C8-427C-883C-B2866501A7B7}" srcOrd="1" destOrd="0" presId="urn:microsoft.com/office/officeart/2009/3/layout/HorizontalOrganizationChart"/>
    <dgm:cxn modelId="{9D05453D-7D76-4FAC-B8D5-053C780E2CB9}" type="presParOf" srcId="{CCA45402-0915-4C9F-92AA-8586C4C8FD3D}" destId="{24EA51E8-D980-4C32-A073-BD00B36BAAC1}" srcOrd="2" destOrd="0" presId="urn:microsoft.com/office/officeart/2009/3/layout/HorizontalOrganizationChart"/>
    <dgm:cxn modelId="{B3F399F1-1287-4F28-988F-15D1CCE9CA5C}" type="presParOf" srcId="{741BBE02-AE88-46DB-959E-FF9E28274B78}" destId="{E995852C-FAC1-4072-A892-B41F9A89666B}" srcOrd="2" destOrd="0" presId="urn:microsoft.com/office/officeart/2009/3/layout/HorizontalOrganizationChart"/>
    <dgm:cxn modelId="{7C129806-6AB2-438E-8491-1EBF753E5B0B}" type="presParOf" srcId="{741BBE02-AE88-46DB-959E-FF9E28274B78}" destId="{11303D60-B2D4-4DFE-A455-08155D3D0068}" srcOrd="3" destOrd="0" presId="urn:microsoft.com/office/officeart/2009/3/layout/HorizontalOrganizationChart"/>
    <dgm:cxn modelId="{9697F34E-F41C-44BC-8B76-DC380390EBE5}" type="presParOf" srcId="{11303D60-B2D4-4DFE-A455-08155D3D0068}" destId="{BB01216C-20B3-411C-9631-0D417E08E0A2}" srcOrd="0" destOrd="0" presId="urn:microsoft.com/office/officeart/2009/3/layout/HorizontalOrganizationChart"/>
    <dgm:cxn modelId="{DE7C42C3-E75A-4B0A-BD7E-10982DD1CEE7}" type="presParOf" srcId="{BB01216C-20B3-411C-9631-0D417E08E0A2}" destId="{C1FD5FFD-00AD-44A6-B688-64FD1C079230}" srcOrd="0" destOrd="0" presId="urn:microsoft.com/office/officeart/2009/3/layout/HorizontalOrganizationChart"/>
    <dgm:cxn modelId="{ABEB55DB-A2BC-4ABA-B2A4-295C0901942D}" type="presParOf" srcId="{BB01216C-20B3-411C-9631-0D417E08E0A2}" destId="{84DE7340-816C-48AF-9060-5A206C39A450}" srcOrd="1" destOrd="0" presId="urn:microsoft.com/office/officeart/2009/3/layout/HorizontalOrganizationChart"/>
    <dgm:cxn modelId="{72271758-1202-4395-8DDF-3E87B21A1A9A}" type="presParOf" srcId="{11303D60-B2D4-4DFE-A455-08155D3D0068}" destId="{EA59EDBD-2BAD-4558-8C58-6F81C8DB5960}" srcOrd="1" destOrd="0" presId="urn:microsoft.com/office/officeart/2009/3/layout/HorizontalOrganizationChart"/>
    <dgm:cxn modelId="{9C5DBA6E-40E8-4DB0-9A03-B5A1A6550C1A}" type="presParOf" srcId="{11303D60-B2D4-4DFE-A455-08155D3D0068}" destId="{6494660E-71B4-4682-B185-9A49F78987F4}" srcOrd="2" destOrd="0" presId="urn:microsoft.com/office/officeart/2009/3/layout/HorizontalOrganizationChart"/>
    <dgm:cxn modelId="{8BD85163-09E2-49E8-915D-57D2C9A42AEE}" type="presParOf" srcId="{AD171933-D51E-41AE-B02D-6114282716D3}" destId="{B7F87B1E-BBE1-4AAB-8B88-997ECD91D968}" srcOrd="2" destOrd="0" presId="urn:microsoft.com/office/officeart/2009/3/layout/HorizontalOrganizationChart"/>
    <dgm:cxn modelId="{59353431-F56E-4FA4-8BF1-918D398FC196}" type="presParOf" srcId="{F6F490E5-A147-41BD-AF1D-CDD3DE3FFBF2}" destId="{86BD8C58-1A96-41F9-AB21-83883C70928D}" srcOrd="2" destOrd="0" presId="urn:microsoft.com/office/officeart/2009/3/layout/HorizontalOrganizationChart"/>
    <dgm:cxn modelId="{A6167D9A-F832-43B2-8D8C-FAF95A8B3AF3}" type="presParOf" srcId="{86BD8C58-1A96-41F9-AB21-83883C70928D}" destId="{C2C89735-E3AF-43AB-B740-A401BD59A687}" srcOrd="0" destOrd="0" presId="urn:microsoft.com/office/officeart/2009/3/layout/HorizontalOrganizationChart"/>
    <dgm:cxn modelId="{CCE82A94-DF8F-495A-A65A-E2C06CC86605}" type="presParOf" srcId="{86BD8C58-1A96-41F9-AB21-83883C70928D}" destId="{45455EB9-DBD6-4916-BBE9-D72ADD3ABA6C}" srcOrd="1" destOrd="0" presId="urn:microsoft.com/office/officeart/2009/3/layout/HorizontalOrganizationChart"/>
    <dgm:cxn modelId="{E8803BDA-1330-49E9-9AC1-6D5CC6D42D25}" type="presParOf" srcId="{45455EB9-DBD6-4916-BBE9-D72ADD3ABA6C}" destId="{EB35785E-FA67-4058-B90C-20D49A4648D8}" srcOrd="0" destOrd="0" presId="urn:microsoft.com/office/officeart/2009/3/layout/HorizontalOrganizationChart"/>
    <dgm:cxn modelId="{B496C19A-6D81-4A70-BDF5-A5BB297D05E4}" type="presParOf" srcId="{EB35785E-FA67-4058-B90C-20D49A4648D8}" destId="{185A4859-55A2-499E-9886-63B3F6F87C02}" srcOrd="0" destOrd="0" presId="urn:microsoft.com/office/officeart/2009/3/layout/HorizontalOrganizationChart"/>
    <dgm:cxn modelId="{F00F624D-465E-4376-97CE-0DDE0837EB9A}" type="presParOf" srcId="{EB35785E-FA67-4058-B90C-20D49A4648D8}" destId="{06F78159-9E40-4FC8-9C58-5D8416D01A7C}" srcOrd="1" destOrd="0" presId="urn:microsoft.com/office/officeart/2009/3/layout/HorizontalOrganizationChart"/>
    <dgm:cxn modelId="{E4F3E965-6063-4307-ACE2-D92BB04A921E}" type="presParOf" srcId="{45455EB9-DBD6-4916-BBE9-D72ADD3ABA6C}" destId="{3A5356C9-0A1D-4ADF-B9F0-BB8C8D506AA9}" srcOrd="1" destOrd="0" presId="urn:microsoft.com/office/officeart/2009/3/layout/HorizontalOrganizationChart"/>
    <dgm:cxn modelId="{3558313D-A690-4718-97CF-CE4E17D0F0A8}" type="presParOf" srcId="{45455EB9-DBD6-4916-BBE9-D72ADD3ABA6C}" destId="{F215A506-2E76-4EF6-83BB-96D9F073D9C6}" srcOrd="2" destOrd="0" presId="urn:microsoft.com/office/officeart/2009/3/layout/HorizontalOrganizationChart"/>
    <dgm:cxn modelId="{65E9DBAC-CD7D-4562-A299-6997C0872CA7}" type="presParOf" srcId="{AAC5A6EC-57E2-4C7C-98A7-D99B7FDEC590}" destId="{7DE5DE9B-3CA8-4B52-8D17-C5481DF00D0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388697-55A3-46A6-9492-4307B28EF6D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Jeff McCord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President</a:t>
          </a:r>
        </a:p>
      </dgm:t>
    </dgm:pt>
    <dgm:pt modelId="{7D1DEAF1-BDEF-44F6-A1BA-05F432C42740}" type="parTrans" cxnId="{37E0068E-4A79-4DEE-A670-D8CD52D76ED5}">
      <dgm:prSet/>
      <dgm:spPr/>
      <dgm:t>
        <a:bodyPr/>
        <a:lstStyle/>
        <a:p>
          <a:endParaRPr lang="en-US"/>
        </a:p>
      </dgm:t>
    </dgm:pt>
    <dgm:pt modelId="{C0DD3284-8DB5-47B3-BB0B-BC004B8406F0}" type="sibTrans" cxnId="{37E0068E-4A79-4DEE-A670-D8CD52D76ED5}">
      <dgm:prSet/>
      <dgm:spPr/>
      <dgm:t>
        <a:bodyPr/>
        <a:lstStyle/>
        <a:p>
          <a:endParaRPr lang="en-US"/>
        </a:p>
      </dgm:t>
    </dgm:pt>
    <dgm:pt modelId="{E1DFB317-81AC-46FD-B9D5-0223CA8A024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Linda Calvert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VP for Institutional Advancement &amp; Culture</a:t>
          </a:r>
        </a:p>
      </dgm:t>
    </dgm:pt>
    <dgm:pt modelId="{8D85C205-1695-46D7-BE46-28093FE0F001}" type="parTrans" cxnId="{EEA59B10-8E10-4A40-A8B7-54F01BFEA7E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292DC345-9846-4CEF-9F91-1C8519F3AEDF}" type="sibTrans" cxnId="{EEA59B10-8E10-4A40-A8B7-54F01BFEA7E4}">
      <dgm:prSet/>
      <dgm:spPr/>
      <dgm:t>
        <a:bodyPr/>
        <a:lstStyle/>
        <a:p>
          <a:endParaRPr lang="en-US"/>
        </a:p>
      </dgm:t>
    </dgm:pt>
    <dgm:pt modelId="{F36D8E06-D0C4-4C07-B63C-89332BC812EF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Caitlin Willson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 / Event Producer</a:t>
          </a:r>
        </a:p>
      </dgm:t>
    </dgm:pt>
    <dgm:pt modelId="{A011E1A2-4AEF-4C0F-9E00-F1D88EB80303}" type="parTrans" cxnId="{7A69CAC9-22D1-4AA6-9287-96C835D26D3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72342C87-8666-45AB-8491-F841D79EEF19}" type="sibTrans" cxnId="{7A69CAC9-22D1-4AA6-9287-96C835D26D32}">
      <dgm:prSet/>
      <dgm:spPr/>
      <dgm:t>
        <a:bodyPr/>
        <a:lstStyle/>
        <a:p>
          <a:endParaRPr lang="en-US"/>
        </a:p>
      </dgm:t>
    </dgm:pt>
    <dgm:pt modelId="{185DFE16-0FB0-49C1-918D-4533C25905D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Brittany Wick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Assistant Director of Strategy &amp; Innovation for Access &amp; Leadership Enrichment</a:t>
          </a:r>
        </a:p>
      </dgm:t>
    </dgm:pt>
    <dgm:pt modelId="{D07127C7-02DD-4E66-91AD-BAD0C0FABCAA}" type="parTrans" cxnId="{8F67F2F5-5F21-40EA-AF1D-401129A9AFF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924E8B06-02B2-4FF3-AA2E-58918D315F34}" type="sibTrans" cxnId="{8F67F2F5-5F21-40EA-AF1D-401129A9AFFB}">
      <dgm:prSet/>
      <dgm:spPr/>
      <dgm:t>
        <a:bodyPr/>
        <a:lstStyle/>
        <a:p>
          <a:endParaRPr lang="en-US"/>
        </a:p>
      </dgm:t>
    </dgm:pt>
    <dgm:pt modelId="{22DB42C0-548E-4169-927B-68AD2831023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Bob Carpenter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Director of Communications &amp; Marketing</a:t>
          </a:r>
        </a:p>
      </dgm:t>
    </dgm:pt>
    <dgm:pt modelId="{4513EF6E-0770-4DCE-8ACD-7C8317D3F128}" type="parTrans" cxnId="{C0821577-A79D-4B8F-9E13-628382076E0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53B3310A-75E5-40E5-B468-7D7BBB2FFDB0}" type="sibTrans" cxnId="{C0821577-A79D-4B8F-9E13-628382076E06}">
      <dgm:prSet/>
      <dgm:spPr/>
      <dgm:t>
        <a:bodyPr/>
        <a:lstStyle/>
        <a:p>
          <a:endParaRPr lang="en-US"/>
        </a:p>
      </dgm:t>
    </dgm:pt>
    <dgm:pt modelId="{BCDE0F61-62B3-4C8C-A364-46DD61B8B30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Megan Davidson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Director of Development</a:t>
          </a:r>
        </a:p>
      </dgm:t>
    </dgm:pt>
    <dgm:pt modelId="{F8FFD8CD-B938-43C3-902F-44A7C3A7F4F7}" type="parTrans" cxnId="{676740D1-C150-4E93-A10D-0FFAAB45A3B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F0E77095-84DA-4149-8176-7FCEA16A01B5}" type="sibTrans" cxnId="{676740D1-C150-4E93-A10D-0FFAAB45A3B2}">
      <dgm:prSet/>
      <dgm:spPr/>
      <dgm:t>
        <a:bodyPr/>
        <a:lstStyle/>
        <a:p>
          <a:endParaRPr lang="en-US"/>
        </a:p>
      </dgm:t>
    </dgm:pt>
    <dgm:pt modelId="{95809CC9-3B11-4EE5-B9F4-1BB3AA0028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Nikki Morrison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Director of Sponsored Programs &amp; Strategic Initiatives</a:t>
          </a:r>
        </a:p>
      </dgm:t>
    </dgm:pt>
    <dgm:pt modelId="{06B9C724-72D8-4053-8C17-A212D96E818F}" type="parTrans" cxnId="{571E10D1-824A-45BF-88AE-D83522BDC89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A2DC7082-E8E3-4E74-8905-636909622216}" type="sibTrans" cxnId="{571E10D1-824A-45BF-88AE-D83522BDC89B}">
      <dgm:prSet/>
      <dgm:spPr/>
      <dgm:t>
        <a:bodyPr/>
        <a:lstStyle/>
        <a:p>
          <a:endParaRPr lang="en-US"/>
        </a:p>
      </dgm:t>
    </dgm:pt>
    <dgm:pt modelId="{2E027F13-3F8E-42E5-A70C-427B3F295C7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Josh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Assistant Director of Alumni Engagement &amp; Donor Relations</a:t>
          </a:r>
        </a:p>
      </dgm:t>
    </dgm:pt>
    <dgm:pt modelId="{F900AFB1-EF81-41C2-9FB8-81737631EFB7}" type="parTrans" cxnId="{2FBE6F08-9D11-42E7-94FB-9E7EA43C2CE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A50630AD-A56E-43B3-82B9-33D0D5F80E8D}" type="sibTrans" cxnId="{2FBE6F08-9D11-42E7-94FB-9E7EA43C2CED}">
      <dgm:prSet/>
      <dgm:spPr/>
      <dgm:t>
        <a:bodyPr/>
        <a:lstStyle/>
        <a:p>
          <a:endParaRPr lang="en-US"/>
        </a:p>
      </dgm:t>
    </dgm:pt>
    <dgm:pt modelId="{7825F2F3-3FB0-4913-9EF7-BB21C921F8F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Erin Blevins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Assistant Director of Scholarship Programs &amp; Advancement Services</a:t>
          </a:r>
        </a:p>
      </dgm:t>
    </dgm:pt>
    <dgm:pt modelId="{49927993-8C63-41BC-AE21-22B92373202E}" type="parTrans" cxnId="{6AAC2899-4C32-4BDD-AB1A-7F7C4755941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5A6100DE-8EF4-4BE2-BC15-950CDC27D31C}" type="sibTrans" cxnId="{6AAC2899-4C32-4BDD-AB1A-7F7C47559414}">
      <dgm:prSet/>
      <dgm:spPr/>
      <dgm:t>
        <a:bodyPr/>
        <a:lstStyle/>
        <a:p>
          <a:endParaRPr lang="en-US"/>
        </a:p>
      </dgm:t>
    </dgm:pt>
    <dgm:pt modelId="{6A2F35C9-7213-4934-B00D-2DB000715E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Jennifer Russo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Grant Coordinator (PT)</a:t>
          </a:r>
        </a:p>
      </dgm:t>
    </dgm:pt>
    <dgm:pt modelId="{C14137A1-68DE-4B40-A088-BACA2CF38F5C}" type="parTrans" cxnId="{D02692D0-2883-421F-83D7-7A662602860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0C687CAF-A8F1-4011-B383-3EAA6A4DBF4A}" type="sibTrans" cxnId="{D02692D0-2883-421F-83D7-7A6626028605}">
      <dgm:prSet/>
      <dgm:spPr/>
      <dgm:t>
        <a:bodyPr/>
        <a:lstStyle/>
        <a:p>
          <a:endParaRPr lang="en-US"/>
        </a:p>
      </dgm:t>
    </dgm:pt>
    <dgm:pt modelId="{445633C7-11A7-42CB-BE27-9C0114E07B2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Dumisa Nyarambi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Assistant Director of Sponsored Programs</a:t>
          </a:r>
        </a:p>
      </dgm:t>
    </dgm:pt>
    <dgm:pt modelId="{DD6AECE0-1192-4E0D-9EF4-B240561D22B3}" type="parTrans" cxnId="{0C21460D-BFAF-4A8B-9449-EF850D59CDB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E366D6F3-3014-426A-AFDB-8B78D14584F4}" type="sibTrans" cxnId="{0C21460D-BFAF-4A8B-9449-EF850D59CDBB}">
      <dgm:prSet/>
      <dgm:spPr/>
      <dgm:t>
        <a:bodyPr/>
        <a:lstStyle/>
        <a:p>
          <a:endParaRPr lang="en-US"/>
        </a:p>
      </dgm:t>
    </dgm:pt>
    <dgm:pt modelId="{E6B9CFB6-94E9-420A-93F2-BEBDB06DE78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Ashley Hansen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LEAD Center Success Coach</a:t>
          </a:r>
        </a:p>
      </dgm:t>
    </dgm:pt>
    <dgm:pt modelId="{657BFDAE-F4B4-4602-918E-0CF25B667057}" type="parTrans" cxnId="{E7837935-6F2D-4569-B6DD-3F224198AD5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4BDF9EC5-4EC0-44C9-BC6E-A477C4361168}" type="sibTrans" cxnId="{E7837935-6F2D-4569-B6DD-3F224198AD5A}">
      <dgm:prSet/>
      <dgm:spPr/>
      <dgm:t>
        <a:bodyPr/>
        <a:lstStyle/>
        <a:p>
          <a:endParaRPr lang="en-US"/>
        </a:p>
      </dgm:t>
    </dgm:pt>
    <dgm:pt modelId="{2969B439-7E54-47D5-BDFE-36EA9F805E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Tom Wilson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Communications Coordinator</a:t>
          </a:r>
        </a:p>
      </dgm:t>
    </dgm:pt>
    <dgm:pt modelId="{9160861C-B72E-48ED-AEA2-0A28768B0633}" type="parTrans" cxnId="{457C861B-018B-4659-AF07-7273F9DC421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659474FC-2373-45EE-BA3E-1E9AB05D63B8}" type="sibTrans" cxnId="{457C861B-018B-4659-AF07-7273F9DC421E}">
      <dgm:prSet/>
      <dgm:spPr/>
      <dgm:t>
        <a:bodyPr/>
        <a:lstStyle/>
        <a:p>
          <a:endParaRPr lang="en-US"/>
        </a:p>
      </dgm:t>
    </dgm:pt>
    <dgm:pt modelId="{B895A7C8-47CE-46DE-B38E-3684E844372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Preston Cooper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Digital Media Coordinator</a:t>
          </a:r>
        </a:p>
      </dgm:t>
    </dgm:pt>
    <dgm:pt modelId="{293F0CC9-F522-4F63-A4C7-A1179B0E1910}" type="parTrans" cxnId="{7BAF7A01-979F-4822-804D-0F167651760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93C7AFEC-8746-4EF6-AA8D-FCDE4B70DFAD}" type="sibTrans" cxnId="{7BAF7A01-979F-4822-804D-0F1676517607}">
      <dgm:prSet/>
      <dgm:spPr/>
      <dgm:t>
        <a:bodyPr/>
        <a:lstStyle/>
        <a:p>
          <a:endParaRPr lang="en-US"/>
        </a:p>
      </dgm:t>
    </dgm:pt>
    <dgm:pt modelId="{3D7BD1A9-9C87-4451-9086-EABC9DA2979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Mackenzie Moore-Gent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Marketing Coordinator</a:t>
          </a:r>
        </a:p>
      </dgm:t>
    </dgm:pt>
    <dgm:pt modelId="{607B299B-DAFF-4C34-AAD1-7C27D8EAB63D}" type="parTrans" cxnId="{B701F930-89BF-4410-9BBD-3A1E128A68E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4A20FE39-B23F-4CBB-B692-819403CC9529}" type="sibTrans" cxnId="{B701F930-89BF-4410-9BBD-3A1E128A68E1}">
      <dgm:prSet/>
      <dgm:spPr/>
      <dgm:t>
        <a:bodyPr/>
        <a:lstStyle/>
        <a:p>
          <a:endParaRPr lang="en-US"/>
        </a:p>
      </dgm:t>
    </dgm:pt>
    <dgm:pt modelId="{797B7B47-A687-415B-8304-686994247AD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Jeff Grindstaff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Pressroom Supervisor</a:t>
          </a:r>
        </a:p>
      </dgm:t>
    </dgm:pt>
    <dgm:pt modelId="{65951CC7-EC30-477A-BE59-E53AC5DCFF2E}" type="parTrans" cxnId="{CAA14B80-CA09-4132-9AD3-F1614022BF3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7168676C-1412-4297-8164-1B324E131312}" type="sibTrans" cxnId="{CAA14B80-CA09-4132-9AD3-F1614022BF3B}">
      <dgm:prSet/>
      <dgm:spPr/>
      <dgm:t>
        <a:bodyPr/>
        <a:lstStyle/>
        <a:p>
          <a:endParaRPr lang="en-US"/>
        </a:p>
      </dgm:t>
    </dgm:pt>
    <dgm:pt modelId="{D87C6007-1B2D-466F-925B-D8213BC1E2E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Mark Fleming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Printing Technician</a:t>
          </a:r>
        </a:p>
      </dgm:t>
    </dgm:pt>
    <dgm:pt modelId="{EE54CBAF-A850-4AF6-A2DF-7B6C3F76C340}" type="parTrans" cxnId="{16A7F21C-ACE3-47E7-8852-306D2749CCC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25353FCB-7106-426E-9341-067584BCB6E6}" type="sibTrans" cxnId="{16A7F21C-ACE3-47E7-8852-306D2749CCCC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3210048-441F-45DF-90B6-89F07F918AC7}" type="pres">
      <dgm:prSet presAssocID="{9D388697-55A3-46A6-9492-4307B28EF6DD}" presName="hierRoot1" presStyleCnt="0">
        <dgm:presLayoutVars>
          <dgm:hierBranch val="init"/>
        </dgm:presLayoutVars>
      </dgm:prSet>
      <dgm:spPr/>
    </dgm:pt>
    <dgm:pt modelId="{34EE11A1-E9EF-4E85-809A-D911ECA09D04}" type="pres">
      <dgm:prSet presAssocID="{9D388697-55A3-46A6-9492-4307B28EF6DD}" presName="rootComposite1" presStyleCnt="0"/>
      <dgm:spPr/>
    </dgm:pt>
    <dgm:pt modelId="{C7A751D8-0C34-4FE0-991D-490A733090B1}" type="pres">
      <dgm:prSet presAssocID="{9D388697-55A3-46A6-9492-4307B28EF6DD}" presName="rootText1" presStyleLbl="node0" presStyleIdx="0" presStyleCnt="1">
        <dgm:presLayoutVars>
          <dgm:chPref val="3"/>
        </dgm:presLayoutVars>
      </dgm:prSet>
      <dgm:spPr/>
    </dgm:pt>
    <dgm:pt modelId="{914BC56C-EA2B-4B77-AE23-1E3E249C11F7}" type="pres">
      <dgm:prSet presAssocID="{9D388697-55A3-46A6-9492-4307B28EF6DD}" presName="rootConnector1" presStyleLbl="node1" presStyleIdx="0" presStyleCnt="0"/>
      <dgm:spPr/>
    </dgm:pt>
    <dgm:pt modelId="{3EF4B514-3EFC-4B2F-B03C-A5616DC47711}" type="pres">
      <dgm:prSet presAssocID="{9D388697-55A3-46A6-9492-4307B28EF6DD}" presName="hierChild2" presStyleCnt="0"/>
      <dgm:spPr/>
    </dgm:pt>
    <dgm:pt modelId="{46AC069C-274D-4CCF-9D3C-CB548EA4AEF8}" type="pres">
      <dgm:prSet presAssocID="{8D85C205-1695-46D7-BE46-28093FE0F001}" presName="Name64" presStyleLbl="parChTrans1D2" presStyleIdx="0" presStyleCnt="1"/>
      <dgm:spPr/>
    </dgm:pt>
    <dgm:pt modelId="{833970EC-1F18-4826-AAD0-715463189991}" type="pres">
      <dgm:prSet presAssocID="{E1DFB317-81AC-46FD-B9D5-0223CA8A0241}" presName="hierRoot2" presStyleCnt="0">
        <dgm:presLayoutVars>
          <dgm:hierBranch val="init"/>
        </dgm:presLayoutVars>
      </dgm:prSet>
      <dgm:spPr/>
    </dgm:pt>
    <dgm:pt modelId="{C6AB8D3A-D0E8-43D7-AE46-A345FA33E1A6}" type="pres">
      <dgm:prSet presAssocID="{E1DFB317-81AC-46FD-B9D5-0223CA8A0241}" presName="rootComposite" presStyleCnt="0"/>
      <dgm:spPr/>
    </dgm:pt>
    <dgm:pt modelId="{FF30B623-069C-41B7-92E8-FB2B0F5EBAAD}" type="pres">
      <dgm:prSet presAssocID="{E1DFB317-81AC-46FD-B9D5-0223CA8A0241}" presName="rootText" presStyleLbl="node2" presStyleIdx="0" presStyleCnt="1">
        <dgm:presLayoutVars>
          <dgm:chPref val="3"/>
        </dgm:presLayoutVars>
      </dgm:prSet>
      <dgm:spPr/>
    </dgm:pt>
    <dgm:pt modelId="{9BD794A1-8760-47AB-8F3B-3776B9375DDC}" type="pres">
      <dgm:prSet presAssocID="{E1DFB317-81AC-46FD-B9D5-0223CA8A0241}" presName="rootConnector" presStyleLbl="node2" presStyleIdx="0" presStyleCnt="1"/>
      <dgm:spPr/>
    </dgm:pt>
    <dgm:pt modelId="{0B556AE5-DFD5-4953-B40B-7A769E9C32DC}" type="pres">
      <dgm:prSet presAssocID="{E1DFB317-81AC-46FD-B9D5-0223CA8A0241}" presName="hierChild4" presStyleCnt="0"/>
      <dgm:spPr/>
    </dgm:pt>
    <dgm:pt modelId="{025E3485-0FB8-42EB-9772-97A33A68AF79}" type="pres">
      <dgm:prSet presAssocID="{D07127C7-02DD-4E66-91AD-BAD0C0FABCAA}" presName="Name64" presStyleLbl="parChTrans1D3" presStyleIdx="0" presStyleCnt="5"/>
      <dgm:spPr/>
    </dgm:pt>
    <dgm:pt modelId="{4273EB46-F65C-416A-939B-62B4C76E97F1}" type="pres">
      <dgm:prSet presAssocID="{185DFE16-0FB0-49C1-918D-4533C25905D3}" presName="hierRoot2" presStyleCnt="0">
        <dgm:presLayoutVars>
          <dgm:hierBranch val="init"/>
        </dgm:presLayoutVars>
      </dgm:prSet>
      <dgm:spPr/>
    </dgm:pt>
    <dgm:pt modelId="{9600B5D7-ECBA-474B-B484-F61BECB0F216}" type="pres">
      <dgm:prSet presAssocID="{185DFE16-0FB0-49C1-918D-4533C25905D3}" presName="rootComposite" presStyleCnt="0"/>
      <dgm:spPr/>
    </dgm:pt>
    <dgm:pt modelId="{05C08B33-B7EE-4B33-B2FB-89FF3A2AF060}" type="pres">
      <dgm:prSet presAssocID="{185DFE16-0FB0-49C1-918D-4533C25905D3}" presName="rootText" presStyleLbl="node3" presStyleIdx="0" presStyleCnt="4">
        <dgm:presLayoutVars>
          <dgm:chPref val="3"/>
        </dgm:presLayoutVars>
      </dgm:prSet>
      <dgm:spPr/>
    </dgm:pt>
    <dgm:pt modelId="{BE12202A-D503-45EE-829E-66DBA65F1CC6}" type="pres">
      <dgm:prSet presAssocID="{185DFE16-0FB0-49C1-918D-4533C25905D3}" presName="rootConnector" presStyleLbl="node3" presStyleIdx="0" presStyleCnt="4"/>
      <dgm:spPr/>
    </dgm:pt>
    <dgm:pt modelId="{79692BAC-1F8F-40EC-B60C-36BDB339E9BD}" type="pres">
      <dgm:prSet presAssocID="{185DFE16-0FB0-49C1-918D-4533C25905D3}" presName="hierChild4" presStyleCnt="0"/>
      <dgm:spPr/>
    </dgm:pt>
    <dgm:pt modelId="{58873F3C-3CCB-416A-A0BA-746201E1778A}" type="pres">
      <dgm:prSet presAssocID="{657BFDAE-F4B4-4602-918E-0CF25B667057}" presName="Name64" presStyleLbl="parChTrans1D4" presStyleIdx="0" presStyleCnt="10"/>
      <dgm:spPr/>
    </dgm:pt>
    <dgm:pt modelId="{14C3DC4C-1A97-4017-B676-5E973727C4EB}" type="pres">
      <dgm:prSet presAssocID="{E6B9CFB6-94E9-420A-93F2-BEBDB06DE78A}" presName="hierRoot2" presStyleCnt="0">
        <dgm:presLayoutVars>
          <dgm:hierBranch val="init"/>
        </dgm:presLayoutVars>
      </dgm:prSet>
      <dgm:spPr/>
    </dgm:pt>
    <dgm:pt modelId="{0B20BD3D-AD59-44ED-ADB1-14DC40BF3262}" type="pres">
      <dgm:prSet presAssocID="{E6B9CFB6-94E9-420A-93F2-BEBDB06DE78A}" presName="rootComposite" presStyleCnt="0"/>
      <dgm:spPr/>
    </dgm:pt>
    <dgm:pt modelId="{214859F6-4887-4FC4-B8B8-ABA4E12CF824}" type="pres">
      <dgm:prSet presAssocID="{E6B9CFB6-94E9-420A-93F2-BEBDB06DE78A}" presName="rootText" presStyleLbl="node4" presStyleIdx="0" presStyleCnt="10">
        <dgm:presLayoutVars>
          <dgm:chPref val="3"/>
        </dgm:presLayoutVars>
      </dgm:prSet>
      <dgm:spPr/>
    </dgm:pt>
    <dgm:pt modelId="{A05E6F4E-2BBB-468F-AE63-AD338DA3A458}" type="pres">
      <dgm:prSet presAssocID="{E6B9CFB6-94E9-420A-93F2-BEBDB06DE78A}" presName="rootConnector" presStyleLbl="node4" presStyleIdx="0" presStyleCnt="10"/>
      <dgm:spPr/>
    </dgm:pt>
    <dgm:pt modelId="{858441F5-BD8C-4864-88FF-8FFCE2CD0B4F}" type="pres">
      <dgm:prSet presAssocID="{E6B9CFB6-94E9-420A-93F2-BEBDB06DE78A}" presName="hierChild4" presStyleCnt="0"/>
      <dgm:spPr/>
    </dgm:pt>
    <dgm:pt modelId="{53C7AF13-104F-470A-9C68-C2F2D41C99DC}" type="pres">
      <dgm:prSet presAssocID="{E6B9CFB6-94E9-420A-93F2-BEBDB06DE78A}" presName="hierChild5" presStyleCnt="0"/>
      <dgm:spPr/>
    </dgm:pt>
    <dgm:pt modelId="{B31D0713-E7D0-4426-9545-2735932134F3}" type="pres">
      <dgm:prSet presAssocID="{185DFE16-0FB0-49C1-918D-4533C25905D3}" presName="hierChild5" presStyleCnt="0"/>
      <dgm:spPr/>
    </dgm:pt>
    <dgm:pt modelId="{2A619FC2-0ED6-46C2-BE0A-24F0A0954ED9}" type="pres">
      <dgm:prSet presAssocID="{4513EF6E-0770-4DCE-8ACD-7C8317D3F128}" presName="Name64" presStyleLbl="parChTrans1D3" presStyleIdx="1" presStyleCnt="5"/>
      <dgm:spPr/>
    </dgm:pt>
    <dgm:pt modelId="{10858569-BDA2-49D5-9E41-AA3353B77A6F}" type="pres">
      <dgm:prSet presAssocID="{22DB42C0-548E-4169-927B-68AD2831023F}" presName="hierRoot2" presStyleCnt="0">
        <dgm:presLayoutVars>
          <dgm:hierBranch val="init"/>
        </dgm:presLayoutVars>
      </dgm:prSet>
      <dgm:spPr/>
    </dgm:pt>
    <dgm:pt modelId="{92878180-586F-4059-8DF5-793217D1E20B}" type="pres">
      <dgm:prSet presAssocID="{22DB42C0-548E-4169-927B-68AD2831023F}" presName="rootComposite" presStyleCnt="0"/>
      <dgm:spPr/>
    </dgm:pt>
    <dgm:pt modelId="{32E9BB6E-017E-446B-98EA-82A24D391021}" type="pres">
      <dgm:prSet presAssocID="{22DB42C0-548E-4169-927B-68AD2831023F}" presName="rootText" presStyleLbl="node3" presStyleIdx="1" presStyleCnt="4">
        <dgm:presLayoutVars>
          <dgm:chPref val="3"/>
        </dgm:presLayoutVars>
      </dgm:prSet>
      <dgm:spPr/>
    </dgm:pt>
    <dgm:pt modelId="{9090CF8F-0E7F-415E-A3C8-09DC455EAFA7}" type="pres">
      <dgm:prSet presAssocID="{22DB42C0-548E-4169-927B-68AD2831023F}" presName="rootConnector" presStyleLbl="node3" presStyleIdx="1" presStyleCnt="4"/>
      <dgm:spPr/>
    </dgm:pt>
    <dgm:pt modelId="{FC81FEC1-7F37-42AD-8DE9-9BACE885D9B3}" type="pres">
      <dgm:prSet presAssocID="{22DB42C0-548E-4169-927B-68AD2831023F}" presName="hierChild4" presStyleCnt="0"/>
      <dgm:spPr/>
    </dgm:pt>
    <dgm:pt modelId="{5A348238-30DB-4D69-BFC1-4ABFF11186B0}" type="pres">
      <dgm:prSet presAssocID="{9160861C-B72E-48ED-AEA2-0A28768B0633}" presName="Name64" presStyleLbl="parChTrans1D4" presStyleIdx="1" presStyleCnt="10"/>
      <dgm:spPr/>
    </dgm:pt>
    <dgm:pt modelId="{866A1CC0-4A1C-4A8F-BAD1-FFBB16F18D81}" type="pres">
      <dgm:prSet presAssocID="{2969B439-7E54-47D5-BDFE-36EA9F805E72}" presName="hierRoot2" presStyleCnt="0">
        <dgm:presLayoutVars>
          <dgm:hierBranch val="init"/>
        </dgm:presLayoutVars>
      </dgm:prSet>
      <dgm:spPr/>
    </dgm:pt>
    <dgm:pt modelId="{AA40A4FC-1C1C-445B-B153-659EBC654451}" type="pres">
      <dgm:prSet presAssocID="{2969B439-7E54-47D5-BDFE-36EA9F805E72}" presName="rootComposite" presStyleCnt="0"/>
      <dgm:spPr/>
    </dgm:pt>
    <dgm:pt modelId="{2FF8AB78-CE27-43FC-BE08-D435BD896266}" type="pres">
      <dgm:prSet presAssocID="{2969B439-7E54-47D5-BDFE-36EA9F805E72}" presName="rootText" presStyleLbl="node4" presStyleIdx="1" presStyleCnt="10">
        <dgm:presLayoutVars>
          <dgm:chPref val="3"/>
        </dgm:presLayoutVars>
      </dgm:prSet>
      <dgm:spPr/>
    </dgm:pt>
    <dgm:pt modelId="{489C8CF9-DBE9-420D-87DC-4B55236E1416}" type="pres">
      <dgm:prSet presAssocID="{2969B439-7E54-47D5-BDFE-36EA9F805E72}" presName="rootConnector" presStyleLbl="node4" presStyleIdx="1" presStyleCnt="10"/>
      <dgm:spPr/>
    </dgm:pt>
    <dgm:pt modelId="{0D6472ED-9871-469C-96BA-5EE689C4C710}" type="pres">
      <dgm:prSet presAssocID="{2969B439-7E54-47D5-BDFE-36EA9F805E72}" presName="hierChild4" presStyleCnt="0"/>
      <dgm:spPr/>
    </dgm:pt>
    <dgm:pt modelId="{AC1C6E18-C58C-42A8-82C8-6EC6603ED002}" type="pres">
      <dgm:prSet presAssocID="{2969B439-7E54-47D5-BDFE-36EA9F805E72}" presName="hierChild5" presStyleCnt="0"/>
      <dgm:spPr/>
    </dgm:pt>
    <dgm:pt modelId="{3FD2115B-4E32-4D06-870E-7EB2D5EA3FC5}" type="pres">
      <dgm:prSet presAssocID="{293F0CC9-F522-4F63-A4C7-A1179B0E1910}" presName="Name64" presStyleLbl="parChTrans1D4" presStyleIdx="2" presStyleCnt="10"/>
      <dgm:spPr/>
    </dgm:pt>
    <dgm:pt modelId="{24ED596F-427C-4F1D-9736-F43075D58DC0}" type="pres">
      <dgm:prSet presAssocID="{B895A7C8-47CE-46DE-B38E-3684E8443720}" presName="hierRoot2" presStyleCnt="0">
        <dgm:presLayoutVars>
          <dgm:hierBranch val="init"/>
        </dgm:presLayoutVars>
      </dgm:prSet>
      <dgm:spPr/>
    </dgm:pt>
    <dgm:pt modelId="{2AF8A06B-3422-4805-A2F9-3A9519248B0F}" type="pres">
      <dgm:prSet presAssocID="{B895A7C8-47CE-46DE-B38E-3684E8443720}" presName="rootComposite" presStyleCnt="0"/>
      <dgm:spPr/>
    </dgm:pt>
    <dgm:pt modelId="{F62C5360-0D71-4D7C-A2EF-EE032AAFB973}" type="pres">
      <dgm:prSet presAssocID="{B895A7C8-47CE-46DE-B38E-3684E8443720}" presName="rootText" presStyleLbl="node4" presStyleIdx="2" presStyleCnt="10">
        <dgm:presLayoutVars>
          <dgm:chPref val="3"/>
        </dgm:presLayoutVars>
      </dgm:prSet>
      <dgm:spPr/>
    </dgm:pt>
    <dgm:pt modelId="{1966D248-D1E6-4B23-838A-A91E11FC4CC8}" type="pres">
      <dgm:prSet presAssocID="{B895A7C8-47CE-46DE-B38E-3684E8443720}" presName="rootConnector" presStyleLbl="node4" presStyleIdx="2" presStyleCnt="10"/>
      <dgm:spPr/>
    </dgm:pt>
    <dgm:pt modelId="{2310C949-E2E5-49F1-948C-24C554FF82AF}" type="pres">
      <dgm:prSet presAssocID="{B895A7C8-47CE-46DE-B38E-3684E8443720}" presName="hierChild4" presStyleCnt="0"/>
      <dgm:spPr/>
    </dgm:pt>
    <dgm:pt modelId="{69F20AF7-2644-45E8-B6C3-6A061A48BACD}" type="pres">
      <dgm:prSet presAssocID="{B895A7C8-47CE-46DE-B38E-3684E8443720}" presName="hierChild5" presStyleCnt="0"/>
      <dgm:spPr/>
    </dgm:pt>
    <dgm:pt modelId="{CC42ABB0-0421-4EC8-9E72-9A2E22D866A2}" type="pres">
      <dgm:prSet presAssocID="{607B299B-DAFF-4C34-AAD1-7C27D8EAB63D}" presName="Name64" presStyleLbl="parChTrans1D4" presStyleIdx="3" presStyleCnt="10"/>
      <dgm:spPr/>
    </dgm:pt>
    <dgm:pt modelId="{BE942198-74C7-4093-87AC-7042427459BB}" type="pres">
      <dgm:prSet presAssocID="{3D7BD1A9-9C87-4451-9086-EABC9DA29795}" presName="hierRoot2" presStyleCnt="0">
        <dgm:presLayoutVars>
          <dgm:hierBranch val="init"/>
        </dgm:presLayoutVars>
      </dgm:prSet>
      <dgm:spPr/>
    </dgm:pt>
    <dgm:pt modelId="{8C26DA4A-FDAA-4932-97EF-6C11038F4E5D}" type="pres">
      <dgm:prSet presAssocID="{3D7BD1A9-9C87-4451-9086-EABC9DA29795}" presName="rootComposite" presStyleCnt="0"/>
      <dgm:spPr/>
    </dgm:pt>
    <dgm:pt modelId="{23AAB273-1F36-4097-9B34-29AF3BA59206}" type="pres">
      <dgm:prSet presAssocID="{3D7BD1A9-9C87-4451-9086-EABC9DA29795}" presName="rootText" presStyleLbl="node4" presStyleIdx="3" presStyleCnt="10">
        <dgm:presLayoutVars>
          <dgm:chPref val="3"/>
        </dgm:presLayoutVars>
      </dgm:prSet>
      <dgm:spPr/>
    </dgm:pt>
    <dgm:pt modelId="{7D243176-3054-43C5-9F2E-5652D56407AE}" type="pres">
      <dgm:prSet presAssocID="{3D7BD1A9-9C87-4451-9086-EABC9DA29795}" presName="rootConnector" presStyleLbl="node4" presStyleIdx="3" presStyleCnt="10"/>
      <dgm:spPr/>
    </dgm:pt>
    <dgm:pt modelId="{64B8161F-CAA5-44E1-847B-0D59D10561C3}" type="pres">
      <dgm:prSet presAssocID="{3D7BD1A9-9C87-4451-9086-EABC9DA29795}" presName="hierChild4" presStyleCnt="0"/>
      <dgm:spPr/>
    </dgm:pt>
    <dgm:pt modelId="{92C46CF2-D6C7-4957-8507-AA086DDFE4AF}" type="pres">
      <dgm:prSet presAssocID="{3D7BD1A9-9C87-4451-9086-EABC9DA29795}" presName="hierChild5" presStyleCnt="0"/>
      <dgm:spPr/>
    </dgm:pt>
    <dgm:pt modelId="{7F225E38-BD41-4ECB-850B-95C8FCEB62F7}" type="pres">
      <dgm:prSet presAssocID="{65951CC7-EC30-477A-BE59-E53AC5DCFF2E}" presName="Name64" presStyleLbl="parChTrans1D4" presStyleIdx="4" presStyleCnt="10"/>
      <dgm:spPr/>
    </dgm:pt>
    <dgm:pt modelId="{E1DC3ED7-851E-4300-B5ED-E621BA657E3C}" type="pres">
      <dgm:prSet presAssocID="{797B7B47-A687-415B-8304-686994247ADD}" presName="hierRoot2" presStyleCnt="0">
        <dgm:presLayoutVars>
          <dgm:hierBranch val="init"/>
        </dgm:presLayoutVars>
      </dgm:prSet>
      <dgm:spPr/>
    </dgm:pt>
    <dgm:pt modelId="{C1D3AD7D-B503-4425-A5DD-154497C15363}" type="pres">
      <dgm:prSet presAssocID="{797B7B47-A687-415B-8304-686994247ADD}" presName="rootComposite" presStyleCnt="0"/>
      <dgm:spPr/>
    </dgm:pt>
    <dgm:pt modelId="{40BE414A-6EBC-4FD4-BBE8-7769788DB0D7}" type="pres">
      <dgm:prSet presAssocID="{797B7B47-A687-415B-8304-686994247ADD}" presName="rootText" presStyleLbl="node4" presStyleIdx="4" presStyleCnt="10">
        <dgm:presLayoutVars>
          <dgm:chPref val="3"/>
        </dgm:presLayoutVars>
      </dgm:prSet>
      <dgm:spPr/>
    </dgm:pt>
    <dgm:pt modelId="{20FA74CF-98EA-484A-8AED-B75FB4A0D163}" type="pres">
      <dgm:prSet presAssocID="{797B7B47-A687-415B-8304-686994247ADD}" presName="rootConnector" presStyleLbl="node4" presStyleIdx="4" presStyleCnt="10"/>
      <dgm:spPr/>
    </dgm:pt>
    <dgm:pt modelId="{FF6E34CA-3D93-48DD-B713-C238B8BC3F98}" type="pres">
      <dgm:prSet presAssocID="{797B7B47-A687-415B-8304-686994247ADD}" presName="hierChild4" presStyleCnt="0"/>
      <dgm:spPr/>
    </dgm:pt>
    <dgm:pt modelId="{A300D98A-3B73-47BE-9B3D-6E6F85A3E7AA}" type="pres">
      <dgm:prSet presAssocID="{EE54CBAF-A850-4AF6-A2DF-7B6C3F76C340}" presName="Name64" presStyleLbl="parChTrans1D4" presStyleIdx="5" presStyleCnt="10"/>
      <dgm:spPr/>
    </dgm:pt>
    <dgm:pt modelId="{1CBC7F9D-0101-41B6-8A7E-F586A0160A27}" type="pres">
      <dgm:prSet presAssocID="{D87C6007-1B2D-466F-925B-D8213BC1E2E7}" presName="hierRoot2" presStyleCnt="0">
        <dgm:presLayoutVars>
          <dgm:hierBranch val="init"/>
        </dgm:presLayoutVars>
      </dgm:prSet>
      <dgm:spPr/>
    </dgm:pt>
    <dgm:pt modelId="{B8C8C45D-A33E-420A-9515-3EE1CCE6393B}" type="pres">
      <dgm:prSet presAssocID="{D87C6007-1B2D-466F-925B-D8213BC1E2E7}" presName="rootComposite" presStyleCnt="0"/>
      <dgm:spPr/>
    </dgm:pt>
    <dgm:pt modelId="{040280B2-0D55-44B6-B68C-A358622ED239}" type="pres">
      <dgm:prSet presAssocID="{D87C6007-1B2D-466F-925B-D8213BC1E2E7}" presName="rootText" presStyleLbl="node4" presStyleIdx="5" presStyleCnt="10">
        <dgm:presLayoutVars>
          <dgm:chPref val="3"/>
        </dgm:presLayoutVars>
      </dgm:prSet>
      <dgm:spPr/>
    </dgm:pt>
    <dgm:pt modelId="{13C65951-4173-4506-86A9-55B844601397}" type="pres">
      <dgm:prSet presAssocID="{D87C6007-1B2D-466F-925B-D8213BC1E2E7}" presName="rootConnector" presStyleLbl="node4" presStyleIdx="5" presStyleCnt="10"/>
      <dgm:spPr/>
    </dgm:pt>
    <dgm:pt modelId="{59EC68F1-CC7F-4C1F-9983-B95634214AFE}" type="pres">
      <dgm:prSet presAssocID="{D87C6007-1B2D-466F-925B-D8213BC1E2E7}" presName="hierChild4" presStyleCnt="0"/>
      <dgm:spPr/>
    </dgm:pt>
    <dgm:pt modelId="{16A3A5F0-92EE-4C57-8EE9-8F291DF91AC0}" type="pres">
      <dgm:prSet presAssocID="{D87C6007-1B2D-466F-925B-D8213BC1E2E7}" presName="hierChild5" presStyleCnt="0"/>
      <dgm:spPr/>
    </dgm:pt>
    <dgm:pt modelId="{EEC3E912-2ED8-4C18-9A65-74184886A0BD}" type="pres">
      <dgm:prSet presAssocID="{797B7B47-A687-415B-8304-686994247ADD}" presName="hierChild5" presStyleCnt="0"/>
      <dgm:spPr/>
    </dgm:pt>
    <dgm:pt modelId="{56A22B9E-B7D4-4518-B924-9041ED297EA0}" type="pres">
      <dgm:prSet presAssocID="{22DB42C0-548E-4169-927B-68AD2831023F}" presName="hierChild5" presStyleCnt="0"/>
      <dgm:spPr/>
    </dgm:pt>
    <dgm:pt modelId="{B330BFAC-CEE4-44E9-B5B1-DBD5DB06A886}" type="pres">
      <dgm:prSet presAssocID="{F8FFD8CD-B938-43C3-902F-44A7C3A7F4F7}" presName="Name64" presStyleLbl="parChTrans1D3" presStyleIdx="2" presStyleCnt="5"/>
      <dgm:spPr/>
    </dgm:pt>
    <dgm:pt modelId="{031ECA66-5190-42B5-9D42-4913C702AE56}" type="pres">
      <dgm:prSet presAssocID="{BCDE0F61-62B3-4C8C-A364-46DD61B8B305}" presName="hierRoot2" presStyleCnt="0">
        <dgm:presLayoutVars>
          <dgm:hierBranch val="init"/>
        </dgm:presLayoutVars>
      </dgm:prSet>
      <dgm:spPr/>
    </dgm:pt>
    <dgm:pt modelId="{33170CFE-AB01-49FA-892B-EE5DA37D166A}" type="pres">
      <dgm:prSet presAssocID="{BCDE0F61-62B3-4C8C-A364-46DD61B8B305}" presName="rootComposite" presStyleCnt="0"/>
      <dgm:spPr/>
    </dgm:pt>
    <dgm:pt modelId="{2C3E5B2A-8526-4DE0-95C6-3CDEC946C00C}" type="pres">
      <dgm:prSet presAssocID="{BCDE0F61-62B3-4C8C-A364-46DD61B8B305}" presName="rootText" presStyleLbl="node3" presStyleIdx="2" presStyleCnt="4">
        <dgm:presLayoutVars>
          <dgm:chPref val="3"/>
        </dgm:presLayoutVars>
      </dgm:prSet>
      <dgm:spPr/>
    </dgm:pt>
    <dgm:pt modelId="{196DA466-8356-4911-81F3-64725690C0D9}" type="pres">
      <dgm:prSet presAssocID="{BCDE0F61-62B3-4C8C-A364-46DD61B8B305}" presName="rootConnector" presStyleLbl="node3" presStyleIdx="2" presStyleCnt="4"/>
      <dgm:spPr/>
    </dgm:pt>
    <dgm:pt modelId="{ABB39AE1-AB62-4327-BF87-192192F56A94}" type="pres">
      <dgm:prSet presAssocID="{BCDE0F61-62B3-4C8C-A364-46DD61B8B305}" presName="hierChild4" presStyleCnt="0"/>
      <dgm:spPr/>
    </dgm:pt>
    <dgm:pt modelId="{767441D6-5DEC-4237-B1EB-E94F73DD99FB}" type="pres">
      <dgm:prSet presAssocID="{F900AFB1-EF81-41C2-9FB8-81737631EFB7}" presName="Name64" presStyleLbl="parChTrans1D4" presStyleIdx="6" presStyleCnt="10"/>
      <dgm:spPr/>
    </dgm:pt>
    <dgm:pt modelId="{B77C7122-BD99-46BC-81AF-0C976FB7E097}" type="pres">
      <dgm:prSet presAssocID="{2E027F13-3F8E-42E5-A70C-427B3F295C73}" presName="hierRoot2" presStyleCnt="0">
        <dgm:presLayoutVars>
          <dgm:hierBranch val="init"/>
        </dgm:presLayoutVars>
      </dgm:prSet>
      <dgm:spPr/>
    </dgm:pt>
    <dgm:pt modelId="{0A1C6219-9CCF-4739-8582-904B51399759}" type="pres">
      <dgm:prSet presAssocID="{2E027F13-3F8E-42E5-A70C-427B3F295C73}" presName="rootComposite" presStyleCnt="0"/>
      <dgm:spPr/>
    </dgm:pt>
    <dgm:pt modelId="{94F2DE70-5C70-4251-9B3B-D601AB2D4331}" type="pres">
      <dgm:prSet presAssocID="{2E027F13-3F8E-42E5-A70C-427B3F295C73}" presName="rootText" presStyleLbl="node4" presStyleIdx="6" presStyleCnt="10">
        <dgm:presLayoutVars>
          <dgm:chPref val="3"/>
        </dgm:presLayoutVars>
      </dgm:prSet>
      <dgm:spPr/>
    </dgm:pt>
    <dgm:pt modelId="{919DBDE1-C92A-4DF9-95ED-60DBECC626FF}" type="pres">
      <dgm:prSet presAssocID="{2E027F13-3F8E-42E5-A70C-427B3F295C73}" presName="rootConnector" presStyleLbl="node4" presStyleIdx="6" presStyleCnt="10"/>
      <dgm:spPr/>
    </dgm:pt>
    <dgm:pt modelId="{C744B263-70E6-44DC-9D80-7DF795030E4A}" type="pres">
      <dgm:prSet presAssocID="{2E027F13-3F8E-42E5-A70C-427B3F295C73}" presName="hierChild4" presStyleCnt="0"/>
      <dgm:spPr/>
    </dgm:pt>
    <dgm:pt modelId="{986EE650-CF48-4A27-B9E7-79F4A61FDE88}" type="pres">
      <dgm:prSet presAssocID="{2E027F13-3F8E-42E5-A70C-427B3F295C73}" presName="hierChild5" presStyleCnt="0"/>
      <dgm:spPr/>
    </dgm:pt>
    <dgm:pt modelId="{8813C382-8D97-404A-94CA-16B6A451EA30}" type="pres">
      <dgm:prSet presAssocID="{49927993-8C63-41BC-AE21-22B92373202E}" presName="Name64" presStyleLbl="parChTrans1D4" presStyleIdx="7" presStyleCnt="10"/>
      <dgm:spPr/>
    </dgm:pt>
    <dgm:pt modelId="{69F58450-D5AE-48EE-BFFA-7E949BE5EF57}" type="pres">
      <dgm:prSet presAssocID="{7825F2F3-3FB0-4913-9EF7-BB21C921F8FC}" presName="hierRoot2" presStyleCnt="0">
        <dgm:presLayoutVars>
          <dgm:hierBranch val="init"/>
        </dgm:presLayoutVars>
      </dgm:prSet>
      <dgm:spPr/>
    </dgm:pt>
    <dgm:pt modelId="{08AA6217-C4B8-4231-B405-F599D6CE14AE}" type="pres">
      <dgm:prSet presAssocID="{7825F2F3-3FB0-4913-9EF7-BB21C921F8FC}" presName="rootComposite" presStyleCnt="0"/>
      <dgm:spPr/>
    </dgm:pt>
    <dgm:pt modelId="{F789FDAA-0B99-4E5B-A9E4-68C1548B33D0}" type="pres">
      <dgm:prSet presAssocID="{7825F2F3-3FB0-4913-9EF7-BB21C921F8FC}" presName="rootText" presStyleLbl="node4" presStyleIdx="7" presStyleCnt="10">
        <dgm:presLayoutVars>
          <dgm:chPref val="3"/>
        </dgm:presLayoutVars>
      </dgm:prSet>
      <dgm:spPr/>
    </dgm:pt>
    <dgm:pt modelId="{ACB4E8A0-06FC-4792-B028-7D9113C8DC6F}" type="pres">
      <dgm:prSet presAssocID="{7825F2F3-3FB0-4913-9EF7-BB21C921F8FC}" presName="rootConnector" presStyleLbl="node4" presStyleIdx="7" presStyleCnt="10"/>
      <dgm:spPr/>
    </dgm:pt>
    <dgm:pt modelId="{A6A7BCD8-846A-452E-A162-F33A61E86059}" type="pres">
      <dgm:prSet presAssocID="{7825F2F3-3FB0-4913-9EF7-BB21C921F8FC}" presName="hierChild4" presStyleCnt="0"/>
      <dgm:spPr/>
    </dgm:pt>
    <dgm:pt modelId="{16F7DF90-D2A3-414D-87E3-8E2817B03410}" type="pres">
      <dgm:prSet presAssocID="{7825F2F3-3FB0-4913-9EF7-BB21C921F8FC}" presName="hierChild5" presStyleCnt="0"/>
      <dgm:spPr/>
    </dgm:pt>
    <dgm:pt modelId="{74C5409B-97F4-4D22-A801-CEC84A835AB6}" type="pres">
      <dgm:prSet presAssocID="{BCDE0F61-62B3-4C8C-A364-46DD61B8B305}" presName="hierChild5" presStyleCnt="0"/>
      <dgm:spPr/>
    </dgm:pt>
    <dgm:pt modelId="{F76CF616-DEA4-4F67-85ED-66F30EBE3342}" type="pres">
      <dgm:prSet presAssocID="{06B9C724-72D8-4053-8C17-A212D96E818F}" presName="Name64" presStyleLbl="parChTrans1D3" presStyleIdx="3" presStyleCnt="5"/>
      <dgm:spPr/>
    </dgm:pt>
    <dgm:pt modelId="{74299020-93B7-4511-B57E-F1B7327100F4}" type="pres">
      <dgm:prSet presAssocID="{95809CC9-3B11-4EE5-B9F4-1BB3AA0028E4}" presName="hierRoot2" presStyleCnt="0">
        <dgm:presLayoutVars>
          <dgm:hierBranch val="init"/>
        </dgm:presLayoutVars>
      </dgm:prSet>
      <dgm:spPr/>
    </dgm:pt>
    <dgm:pt modelId="{40DB6FFA-31F3-4E92-83D1-380602E1B072}" type="pres">
      <dgm:prSet presAssocID="{95809CC9-3B11-4EE5-B9F4-1BB3AA0028E4}" presName="rootComposite" presStyleCnt="0"/>
      <dgm:spPr/>
    </dgm:pt>
    <dgm:pt modelId="{E2244F87-F731-4113-A561-9C21616DBADE}" type="pres">
      <dgm:prSet presAssocID="{95809CC9-3B11-4EE5-B9F4-1BB3AA0028E4}" presName="rootText" presStyleLbl="node3" presStyleIdx="3" presStyleCnt="4">
        <dgm:presLayoutVars>
          <dgm:chPref val="3"/>
        </dgm:presLayoutVars>
      </dgm:prSet>
      <dgm:spPr/>
    </dgm:pt>
    <dgm:pt modelId="{09AD8A71-3BB8-4160-8192-6BF5D38FE4D1}" type="pres">
      <dgm:prSet presAssocID="{95809CC9-3B11-4EE5-B9F4-1BB3AA0028E4}" presName="rootConnector" presStyleLbl="node3" presStyleIdx="3" presStyleCnt="4"/>
      <dgm:spPr/>
    </dgm:pt>
    <dgm:pt modelId="{7614B4DD-F0F6-4430-A5AD-8660CDEDF617}" type="pres">
      <dgm:prSet presAssocID="{95809CC9-3B11-4EE5-B9F4-1BB3AA0028E4}" presName="hierChild4" presStyleCnt="0"/>
      <dgm:spPr/>
    </dgm:pt>
    <dgm:pt modelId="{493DA30E-3730-4275-B81A-780ADD681934}" type="pres">
      <dgm:prSet presAssocID="{C14137A1-68DE-4B40-A088-BACA2CF38F5C}" presName="Name64" presStyleLbl="parChTrans1D4" presStyleIdx="8" presStyleCnt="10"/>
      <dgm:spPr/>
    </dgm:pt>
    <dgm:pt modelId="{C051D794-4D76-4A28-A2D7-36823DCEAE72}" type="pres">
      <dgm:prSet presAssocID="{6A2F35C9-7213-4934-B00D-2DB000715E43}" presName="hierRoot2" presStyleCnt="0">
        <dgm:presLayoutVars>
          <dgm:hierBranch val="init"/>
        </dgm:presLayoutVars>
      </dgm:prSet>
      <dgm:spPr/>
    </dgm:pt>
    <dgm:pt modelId="{C128AB4D-162A-4438-B385-52B1A4083714}" type="pres">
      <dgm:prSet presAssocID="{6A2F35C9-7213-4934-B00D-2DB000715E43}" presName="rootComposite" presStyleCnt="0"/>
      <dgm:spPr/>
    </dgm:pt>
    <dgm:pt modelId="{0EF834B6-8803-47E1-BC0F-14E78B939DE2}" type="pres">
      <dgm:prSet presAssocID="{6A2F35C9-7213-4934-B00D-2DB000715E43}" presName="rootText" presStyleLbl="node4" presStyleIdx="8" presStyleCnt="10">
        <dgm:presLayoutVars>
          <dgm:chPref val="3"/>
        </dgm:presLayoutVars>
      </dgm:prSet>
      <dgm:spPr/>
    </dgm:pt>
    <dgm:pt modelId="{7D2088FC-BBB8-4A37-885A-FCE73FDD14CD}" type="pres">
      <dgm:prSet presAssocID="{6A2F35C9-7213-4934-B00D-2DB000715E43}" presName="rootConnector" presStyleLbl="node4" presStyleIdx="8" presStyleCnt="10"/>
      <dgm:spPr/>
    </dgm:pt>
    <dgm:pt modelId="{D4BD000B-F06C-41D5-AA9A-AB9D782E7C01}" type="pres">
      <dgm:prSet presAssocID="{6A2F35C9-7213-4934-B00D-2DB000715E43}" presName="hierChild4" presStyleCnt="0"/>
      <dgm:spPr/>
    </dgm:pt>
    <dgm:pt modelId="{AC011E3A-6A16-41FD-8C4F-466A4A66DE95}" type="pres">
      <dgm:prSet presAssocID="{6A2F35C9-7213-4934-B00D-2DB000715E43}" presName="hierChild5" presStyleCnt="0"/>
      <dgm:spPr/>
    </dgm:pt>
    <dgm:pt modelId="{56639FDA-5DD9-4C57-B943-FCB593F4C679}" type="pres">
      <dgm:prSet presAssocID="{DD6AECE0-1192-4E0D-9EF4-B240561D22B3}" presName="Name64" presStyleLbl="parChTrans1D4" presStyleIdx="9" presStyleCnt="10"/>
      <dgm:spPr/>
    </dgm:pt>
    <dgm:pt modelId="{2CA53E06-A3C3-4F23-95D9-21D378D7DE9D}" type="pres">
      <dgm:prSet presAssocID="{445633C7-11A7-42CB-BE27-9C0114E07B25}" presName="hierRoot2" presStyleCnt="0">
        <dgm:presLayoutVars>
          <dgm:hierBranch val="init"/>
        </dgm:presLayoutVars>
      </dgm:prSet>
      <dgm:spPr/>
    </dgm:pt>
    <dgm:pt modelId="{2AEFBBCF-0244-4C7F-88ED-78CE39E5DEC9}" type="pres">
      <dgm:prSet presAssocID="{445633C7-11A7-42CB-BE27-9C0114E07B25}" presName="rootComposite" presStyleCnt="0"/>
      <dgm:spPr/>
    </dgm:pt>
    <dgm:pt modelId="{1F1428DE-5774-4758-A80F-89B1D7662F26}" type="pres">
      <dgm:prSet presAssocID="{445633C7-11A7-42CB-BE27-9C0114E07B25}" presName="rootText" presStyleLbl="node4" presStyleIdx="9" presStyleCnt="10">
        <dgm:presLayoutVars>
          <dgm:chPref val="3"/>
        </dgm:presLayoutVars>
      </dgm:prSet>
      <dgm:spPr/>
    </dgm:pt>
    <dgm:pt modelId="{7F721B26-6A25-49A3-A732-12522996296E}" type="pres">
      <dgm:prSet presAssocID="{445633C7-11A7-42CB-BE27-9C0114E07B25}" presName="rootConnector" presStyleLbl="node4" presStyleIdx="9" presStyleCnt="10"/>
      <dgm:spPr/>
    </dgm:pt>
    <dgm:pt modelId="{B78E8CCA-034C-40C6-B321-5846A1E75C08}" type="pres">
      <dgm:prSet presAssocID="{445633C7-11A7-42CB-BE27-9C0114E07B25}" presName="hierChild4" presStyleCnt="0"/>
      <dgm:spPr/>
    </dgm:pt>
    <dgm:pt modelId="{613FB05D-A794-4D1A-BF92-D975C82E731E}" type="pres">
      <dgm:prSet presAssocID="{445633C7-11A7-42CB-BE27-9C0114E07B25}" presName="hierChild5" presStyleCnt="0"/>
      <dgm:spPr/>
    </dgm:pt>
    <dgm:pt modelId="{4913965A-DC93-4733-B722-FC1D55D078DA}" type="pres">
      <dgm:prSet presAssocID="{95809CC9-3B11-4EE5-B9F4-1BB3AA0028E4}" presName="hierChild5" presStyleCnt="0"/>
      <dgm:spPr/>
    </dgm:pt>
    <dgm:pt modelId="{2A122402-E7A3-42E3-9139-641BC6976780}" type="pres">
      <dgm:prSet presAssocID="{E1DFB317-81AC-46FD-B9D5-0223CA8A0241}" presName="hierChild5" presStyleCnt="0"/>
      <dgm:spPr/>
    </dgm:pt>
    <dgm:pt modelId="{4B5F9BE3-D060-4F85-B185-5FF783B4029E}" type="pres">
      <dgm:prSet presAssocID="{A011E1A2-4AEF-4C0F-9E00-F1D88EB80303}" presName="Name115" presStyleLbl="parChTrans1D3" presStyleIdx="4" presStyleCnt="5"/>
      <dgm:spPr/>
    </dgm:pt>
    <dgm:pt modelId="{9FA73CFC-DD12-4A50-B957-F3773AD727A9}" type="pres">
      <dgm:prSet presAssocID="{F36D8E06-D0C4-4C07-B63C-89332BC812EF}" presName="hierRoot3" presStyleCnt="0">
        <dgm:presLayoutVars>
          <dgm:hierBranch val="init"/>
        </dgm:presLayoutVars>
      </dgm:prSet>
      <dgm:spPr/>
    </dgm:pt>
    <dgm:pt modelId="{878C6B4A-4FA7-423F-924C-B675975342DC}" type="pres">
      <dgm:prSet presAssocID="{F36D8E06-D0C4-4C07-B63C-89332BC812EF}" presName="rootComposite3" presStyleCnt="0"/>
      <dgm:spPr/>
    </dgm:pt>
    <dgm:pt modelId="{2A32E815-D139-44B5-8A90-61015FFCD883}" type="pres">
      <dgm:prSet presAssocID="{F36D8E06-D0C4-4C07-B63C-89332BC812EF}" presName="rootText3" presStyleLbl="asst2" presStyleIdx="0" presStyleCnt="1">
        <dgm:presLayoutVars>
          <dgm:chPref val="3"/>
        </dgm:presLayoutVars>
      </dgm:prSet>
      <dgm:spPr/>
    </dgm:pt>
    <dgm:pt modelId="{BCF3DC4C-D2AE-4698-92F0-E071AE573637}" type="pres">
      <dgm:prSet presAssocID="{F36D8E06-D0C4-4C07-B63C-89332BC812EF}" presName="rootConnector3" presStyleLbl="asst2" presStyleIdx="0" presStyleCnt="1"/>
      <dgm:spPr/>
    </dgm:pt>
    <dgm:pt modelId="{345AD0E0-3E29-4F78-8E3E-320627167B38}" type="pres">
      <dgm:prSet presAssocID="{F36D8E06-D0C4-4C07-B63C-89332BC812EF}" presName="hierChild6" presStyleCnt="0"/>
      <dgm:spPr/>
    </dgm:pt>
    <dgm:pt modelId="{9D8D7C30-94E5-4B23-80AA-E3F411955D1C}" type="pres">
      <dgm:prSet presAssocID="{F36D8E06-D0C4-4C07-B63C-89332BC812EF}" presName="hierChild7" presStyleCnt="0"/>
      <dgm:spPr/>
    </dgm:pt>
    <dgm:pt modelId="{44D2D334-FD47-42CD-866B-2000E86E8D73}" type="pres">
      <dgm:prSet presAssocID="{9D388697-55A3-46A6-9492-4307B28EF6DD}" presName="hierChild3" presStyleCnt="0"/>
      <dgm:spPr/>
    </dgm:pt>
  </dgm:ptLst>
  <dgm:cxnLst>
    <dgm:cxn modelId="{7BAF7A01-979F-4822-804D-0F1676517607}" srcId="{22DB42C0-548E-4169-927B-68AD2831023F}" destId="{B895A7C8-47CE-46DE-B38E-3684E8443720}" srcOrd="1" destOrd="0" parTransId="{293F0CC9-F522-4F63-A4C7-A1179B0E1910}" sibTransId="{93C7AFEC-8746-4EF6-AA8D-FCDE4B70DFAD}"/>
    <dgm:cxn modelId="{2FBE6F08-9D11-42E7-94FB-9E7EA43C2CED}" srcId="{BCDE0F61-62B3-4C8C-A364-46DD61B8B305}" destId="{2E027F13-3F8E-42E5-A70C-427B3F295C73}" srcOrd="0" destOrd="0" parTransId="{F900AFB1-EF81-41C2-9FB8-81737631EFB7}" sibTransId="{A50630AD-A56E-43B3-82B9-33D0D5F80E8D}"/>
    <dgm:cxn modelId="{0C21460D-BFAF-4A8B-9449-EF850D59CDBB}" srcId="{95809CC9-3B11-4EE5-B9F4-1BB3AA0028E4}" destId="{445633C7-11A7-42CB-BE27-9C0114E07B25}" srcOrd="1" destOrd="0" parTransId="{DD6AECE0-1192-4E0D-9EF4-B240561D22B3}" sibTransId="{E366D6F3-3014-426A-AFDB-8B78D14584F4}"/>
    <dgm:cxn modelId="{F2B8E70D-9C4A-4C80-85A3-CD212737B2DB}" type="presOf" srcId="{9D388697-55A3-46A6-9492-4307B28EF6DD}" destId="{914BC56C-EA2B-4B77-AE23-1E3E249C11F7}" srcOrd="1" destOrd="0" presId="urn:microsoft.com/office/officeart/2009/3/layout/HorizontalOrganizationChart"/>
    <dgm:cxn modelId="{6AF2750F-A254-4B13-97EF-7614AD68E9FB}" type="presOf" srcId="{E1DFB317-81AC-46FD-B9D5-0223CA8A0241}" destId="{9BD794A1-8760-47AB-8F3B-3776B9375DDC}" srcOrd="1" destOrd="0" presId="urn:microsoft.com/office/officeart/2009/3/layout/HorizontalOrganizationChart"/>
    <dgm:cxn modelId="{EEA59B10-8E10-4A40-A8B7-54F01BFEA7E4}" srcId="{9D388697-55A3-46A6-9492-4307B28EF6DD}" destId="{E1DFB317-81AC-46FD-B9D5-0223CA8A0241}" srcOrd="0" destOrd="0" parTransId="{8D85C205-1695-46D7-BE46-28093FE0F001}" sibTransId="{292DC345-9846-4CEF-9F91-1C8519F3AEDF}"/>
    <dgm:cxn modelId="{82061913-F0D7-4963-B775-F23CA55E58CE}" type="presOf" srcId="{657BFDAE-F4B4-4602-918E-0CF25B667057}" destId="{58873F3C-3CCB-416A-A0BA-746201E1778A}" srcOrd="0" destOrd="0" presId="urn:microsoft.com/office/officeart/2009/3/layout/HorizontalOrganizationChart"/>
    <dgm:cxn modelId="{EE844414-F5C6-4D75-B17D-4944F4DBCF06}" type="presOf" srcId="{F36D8E06-D0C4-4C07-B63C-89332BC812EF}" destId="{BCF3DC4C-D2AE-4698-92F0-E071AE573637}" srcOrd="1" destOrd="0" presId="urn:microsoft.com/office/officeart/2009/3/layout/HorizontalOrganizationChart"/>
    <dgm:cxn modelId="{D122D517-E064-478E-A8F6-D7E5CFA28FCE}" type="presOf" srcId="{7825F2F3-3FB0-4913-9EF7-BB21C921F8FC}" destId="{ACB4E8A0-06FC-4792-B028-7D9113C8DC6F}" srcOrd="1" destOrd="0" presId="urn:microsoft.com/office/officeart/2009/3/layout/HorizontalOrganizationChart"/>
    <dgm:cxn modelId="{457C861B-018B-4659-AF07-7273F9DC421E}" srcId="{22DB42C0-548E-4169-927B-68AD2831023F}" destId="{2969B439-7E54-47D5-BDFE-36EA9F805E72}" srcOrd="0" destOrd="0" parTransId="{9160861C-B72E-48ED-AEA2-0A28768B0633}" sibTransId="{659474FC-2373-45EE-BA3E-1E9AB05D63B8}"/>
    <dgm:cxn modelId="{3A99041C-25B2-4B87-9763-C983B200B929}" type="presOf" srcId="{22DB42C0-548E-4169-927B-68AD2831023F}" destId="{32E9BB6E-017E-446B-98EA-82A24D391021}" srcOrd="0" destOrd="0" presId="urn:microsoft.com/office/officeart/2009/3/layout/HorizontalOrganizationChart"/>
    <dgm:cxn modelId="{F75DE31C-C16F-4EFB-BF63-FA5865790888}" type="presOf" srcId="{D87C6007-1B2D-466F-925B-D8213BC1E2E7}" destId="{040280B2-0D55-44B6-B68C-A358622ED239}" srcOrd="0" destOrd="0" presId="urn:microsoft.com/office/officeart/2009/3/layout/HorizontalOrganizationChart"/>
    <dgm:cxn modelId="{16A7F21C-ACE3-47E7-8852-306D2749CCCC}" srcId="{797B7B47-A687-415B-8304-686994247ADD}" destId="{D87C6007-1B2D-466F-925B-D8213BC1E2E7}" srcOrd="0" destOrd="0" parTransId="{EE54CBAF-A850-4AF6-A2DF-7B6C3F76C340}" sibTransId="{25353FCB-7106-426E-9341-067584BCB6E6}"/>
    <dgm:cxn modelId="{6DEDC623-1BE1-4F0E-B949-043529D4DD2D}" type="presOf" srcId="{B895A7C8-47CE-46DE-B38E-3684E8443720}" destId="{1966D248-D1E6-4B23-838A-A91E11FC4CC8}" srcOrd="1" destOrd="0" presId="urn:microsoft.com/office/officeart/2009/3/layout/HorizontalOrganizationChart"/>
    <dgm:cxn modelId="{FEDF3024-07D8-4354-B409-C601F90DACFD}" type="presOf" srcId="{65951CC7-EC30-477A-BE59-E53AC5DCFF2E}" destId="{7F225E38-BD41-4ECB-850B-95C8FCEB62F7}" srcOrd="0" destOrd="0" presId="urn:microsoft.com/office/officeart/2009/3/layout/HorizontalOrganizationChart"/>
    <dgm:cxn modelId="{5760052A-E4BE-44E0-BC39-939C3371FCDD}" type="presOf" srcId="{445633C7-11A7-42CB-BE27-9C0114E07B25}" destId="{7F721B26-6A25-49A3-A732-12522996296E}" srcOrd="1" destOrd="0" presId="urn:microsoft.com/office/officeart/2009/3/layout/HorizontalOrganizationChart"/>
    <dgm:cxn modelId="{124B6B2B-CD31-4D9E-9E4E-73CCEB2D393E}" type="presOf" srcId="{2969B439-7E54-47D5-BDFE-36EA9F805E72}" destId="{489C8CF9-DBE9-420D-87DC-4B55236E1416}" srcOrd="1" destOrd="0" presId="urn:microsoft.com/office/officeart/2009/3/layout/HorizontalOrganizationChart"/>
    <dgm:cxn modelId="{797FEE2B-391A-4455-9686-5BC14BB71530}" type="presOf" srcId="{22DB42C0-548E-4169-927B-68AD2831023F}" destId="{9090CF8F-0E7F-415E-A3C8-09DC455EAFA7}" srcOrd="1" destOrd="0" presId="urn:microsoft.com/office/officeart/2009/3/layout/HorizontalOrganizationChart"/>
    <dgm:cxn modelId="{10867D2D-C4DE-45EF-907E-10C747ADA2ED}" type="presOf" srcId="{95809CC9-3B11-4EE5-B9F4-1BB3AA0028E4}" destId="{E2244F87-F731-4113-A561-9C21616DBADE}" srcOrd="0" destOrd="0" presId="urn:microsoft.com/office/officeart/2009/3/layout/HorizontalOrganizationChart"/>
    <dgm:cxn modelId="{65AA7B2E-301B-459A-B744-E56B377F1B44}" type="presOf" srcId="{2E027F13-3F8E-42E5-A70C-427B3F295C73}" destId="{919DBDE1-C92A-4DF9-95ED-60DBECC626FF}" srcOrd="1" destOrd="0" presId="urn:microsoft.com/office/officeart/2009/3/layout/HorizontalOrganizationChart"/>
    <dgm:cxn modelId="{5C6B3C2F-5D4E-4D8B-8237-2B7884080ED5}" type="presOf" srcId="{D87C6007-1B2D-466F-925B-D8213BC1E2E7}" destId="{13C65951-4173-4506-86A9-55B844601397}" srcOrd="1" destOrd="0" presId="urn:microsoft.com/office/officeart/2009/3/layout/HorizontalOrganizationChart"/>
    <dgm:cxn modelId="{15B4B830-6DF7-434A-B186-E9F787D5DC54}" type="presOf" srcId="{797B7B47-A687-415B-8304-686994247ADD}" destId="{40BE414A-6EBC-4FD4-BBE8-7769788DB0D7}" srcOrd="0" destOrd="0" presId="urn:microsoft.com/office/officeart/2009/3/layout/HorizontalOrganizationChart"/>
    <dgm:cxn modelId="{B701F930-89BF-4410-9BBD-3A1E128A68E1}" srcId="{22DB42C0-548E-4169-927B-68AD2831023F}" destId="{3D7BD1A9-9C87-4451-9086-EABC9DA29795}" srcOrd="2" destOrd="0" parTransId="{607B299B-DAFF-4C34-AAD1-7C27D8EAB63D}" sibTransId="{4A20FE39-B23F-4CBB-B692-819403CC9529}"/>
    <dgm:cxn modelId="{954BAC32-CECA-4EFE-8B32-10AF98E6905D}" type="presOf" srcId="{49927993-8C63-41BC-AE21-22B92373202E}" destId="{8813C382-8D97-404A-94CA-16B6A451EA30}" srcOrd="0" destOrd="0" presId="urn:microsoft.com/office/officeart/2009/3/layout/HorizontalOrganizationChart"/>
    <dgm:cxn modelId="{E7837935-6F2D-4569-B6DD-3F224198AD5A}" srcId="{185DFE16-0FB0-49C1-918D-4533C25905D3}" destId="{E6B9CFB6-94E9-420A-93F2-BEBDB06DE78A}" srcOrd="0" destOrd="0" parTransId="{657BFDAE-F4B4-4602-918E-0CF25B667057}" sibTransId="{4BDF9EC5-4EC0-44C9-BC6E-A477C4361168}"/>
    <dgm:cxn modelId="{3CEF1F36-0DC7-47FD-B6D6-C93B0CABC5F1}" type="presOf" srcId="{6A2F35C9-7213-4934-B00D-2DB000715E43}" destId="{7D2088FC-BBB8-4A37-885A-FCE73FDD14CD}" srcOrd="1" destOrd="0" presId="urn:microsoft.com/office/officeart/2009/3/layout/HorizontalOrganizationChart"/>
    <dgm:cxn modelId="{E2C0D23A-345E-4505-B10E-A0D13389559B}" type="presOf" srcId="{3D7BD1A9-9C87-4451-9086-EABC9DA29795}" destId="{23AAB273-1F36-4097-9B34-29AF3BA59206}" srcOrd="0" destOrd="0" presId="urn:microsoft.com/office/officeart/2009/3/layout/HorizontalOrganizationChart"/>
    <dgm:cxn modelId="{9079033B-AF2F-424F-AEAD-A0B19439C929}" type="presOf" srcId="{DD6AECE0-1192-4E0D-9EF4-B240561D22B3}" destId="{56639FDA-5DD9-4C57-B943-FCB593F4C679}" srcOrd="0" destOrd="0" presId="urn:microsoft.com/office/officeart/2009/3/layout/HorizontalOrganizationChart"/>
    <dgm:cxn modelId="{77C2363C-2BC2-48CC-962D-AA8CDB05A5A6}" type="presOf" srcId="{E1DFB317-81AC-46FD-B9D5-0223CA8A0241}" destId="{FF30B623-069C-41B7-92E8-FB2B0F5EBAAD}" srcOrd="0" destOrd="0" presId="urn:microsoft.com/office/officeart/2009/3/layout/HorizontalOrganizationChart"/>
    <dgm:cxn modelId="{1A9C0A5D-3740-4F60-834D-59CE5E29CCCC}" type="presOf" srcId="{445633C7-11A7-42CB-BE27-9C0114E07B25}" destId="{1F1428DE-5774-4758-A80F-89B1D7662F26}" srcOrd="0" destOrd="0" presId="urn:microsoft.com/office/officeart/2009/3/layout/HorizontalOrganizationChart"/>
    <dgm:cxn modelId="{F489AF43-B49F-4C93-8375-8D0DA318A112}" type="presOf" srcId="{E6B9CFB6-94E9-420A-93F2-BEBDB06DE78A}" destId="{214859F6-4887-4FC4-B8B8-ABA4E12CF824}" srcOrd="0" destOrd="0" presId="urn:microsoft.com/office/officeart/2009/3/layout/HorizontalOrganizationChart"/>
    <dgm:cxn modelId="{EAA5094A-45C9-44E0-AFCC-9E92FEBA0864}" type="presOf" srcId="{797B7B47-A687-415B-8304-686994247ADD}" destId="{20FA74CF-98EA-484A-8AED-B75FB4A0D163}" srcOrd="1" destOrd="0" presId="urn:microsoft.com/office/officeart/2009/3/layout/HorizontalOrganizationChart"/>
    <dgm:cxn modelId="{D69CEC6B-4430-4C30-8252-07B720C36CB1}" type="presOf" srcId="{B895A7C8-47CE-46DE-B38E-3684E8443720}" destId="{F62C5360-0D71-4D7C-A2EF-EE032AAFB973}" srcOrd="0" destOrd="0" presId="urn:microsoft.com/office/officeart/2009/3/layout/HorizontalOrganizationChart"/>
    <dgm:cxn modelId="{375EDB6E-0D5B-4C9B-896C-2D02989E7315}" type="presOf" srcId="{F8FFD8CD-B938-43C3-902F-44A7C3A7F4F7}" destId="{B330BFAC-CEE4-44E9-B5B1-DBD5DB06A886}" srcOrd="0" destOrd="0" presId="urn:microsoft.com/office/officeart/2009/3/layout/HorizontalOrganizationChart"/>
    <dgm:cxn modelId="{C0821577-A79D-4B8F-9E13-628382076E06}" srcId="{E1DFB317-81AC-46FD-B9D5-0223CA8A0241}" destId="{22DB42C0-548E-4169-927B-68AD2831023F}" srcOrd="2" destOrd="0" parTransId="{4513EF6E-0770-4DCE-8ACD-7C8317D3F128}" sibTransId="{53B3310A-75E5-40E5-B468-7D7BBB2FFDB0}"/>
    <dgm:cxn modelId="{80498959-FBAD-4673-8EE0-2FCC345E734C}" type="presOf" srcId="{EE54CBAF-A850-4AF6-A2DF-7B6C3F76C340}" destId="{A300D98A-3B73-47BE-9B3D-6E6F85A3E7AA}" srcOrd="0" destOrd="0" presId="urn:microsoft.com/office/officeart/2009/3/layout/HorizontalOrganizationChart"/>
    <dgm:cxn modelId="{59321D7A-B983-4172-B46B-0087B4F00E9B}" type="presOf" srcId="{95809CC9-3B11-4EE5-B9F4-1BB3AA0028E4}" destId="{09AD8A71-3BB8-4160-8192-6BF5D38FE4D1}" srcOrd="1" destOrd="0" presId="urn:microsoft.com/office/officeart/2009/3/layout/HorizontalOrganizationChart"/>
    <dgm:cxn modelId="{A261127E-B604-40F1-BDB1-5173E292367D}" type="presOf" srcId="{C14137A1-68DE-4B40-A088-BACA2CF38F5C}" destId="{493DA30E-3730-4275-B81A-780ADD681934}" srcOrd="0" destOrd="0" presId="urn:microsoft.com/office/officeart/2009/3/layout/HorizontalOrganizationChart"/>
    <dgm:cxn modelId="{CAA14B80-CA09-4132-9AD3-F1614022BF3B}" srcId="{22DB42C0-548E-4169-927B-68AD2831023F}" destId="{797B7B47-A687-415B-8304-686994247ADD}" srcOrd="3" destOrd="0" parTransId="{65951CC7-EC30-477A-BE59-E53AC5DCFF2E}" sibTransId="{7168676C-1412-4297-8164-1B324E131312}"/>
    <dgm:cxn modelId="{29E5D888-DC02-4A67-8D08-8D24166E2EA0}" type="presOf" srcId="{9160861C-B72E-48ED-AEA2-0A28768B0633}" destId="{5A348238-30DB-4D69-BFC1-4ABFF11186B0}" srcOrd="0" destOrd="0" presId="urn:microsoft.com/office/officeart/2009/3/layout/HorizontalOrganizationChart"/>
    <dgm:cxn modelId="{244FDB88-E937-490F-A0E2-41DCC3617ADD}" type="presOf" srcId="{293F0CC9-F522-4F63-A4C7-A1179B0E1910}" destId="{3FD2115B-4E32-4D06-870E-7EB2D5EA3FC5}" srcOrd="0" destOrd="0" presId="urn:microsoft.com/office/officeart/2009/3/layout/HorizontalOrganizationChart"/>
    <dgm:cxn modelId="{37E0068E-4A79-4DEE-A670-D8CD52D76ED5}" srcId="{B2540384-E754-46E6-88DA-9013F3AEA50E}" destId="{9D388697-55A3-46A6-9492-4307B28EF6DD}" srcOrd="0" destOrd="0" parTransId="{7D1DEAF1-BDEF-44F6-A1BA-05F432C42740}" sibTransId="{C0DD3284-8DB5-47B3-BB0B-BC004B8406F0}"/>
    <dgm:cxn modelId="{00F14C90-361F-4C4B-A764-CEA00CF822B2}" type="presOf" srcId="{185DFE16-0FB0-49C1-918D-4533C25905D3}" destId="{BE12202A-D503-45EE-829E-66DBA65F1CC6}" srcOrd="1" destOrd="0" presId="urn:microsoft.com/office/officeart/2009/3/layout/HorizontalOrganizationChart"/>
    <dgm:cxn modelId="{48785D91-B1E2-4690-B239-97E62D3B61D5}" type="presOf" srcId="{06B9C724-72D8-4053-8C17-A212D96E818F}" destId="{F76CF616-DEA4-4F67-85ED-66F30EBE3342}" srcOrd="0" destOrd="0" presId="urn:microsoft.com/office/officeart/2009/3/layout/HorizontalOrganizationChart"/>
    <dgm:cxn modelId="{E63A4597-8B63-472D-93B7-D866F2AD2953}" type="presOf" srcId="{3D7BD1A9-9C87-4451-9086-EABC9DA29795}" destId="{7D243176-3054-43C5-9F2E-5652D56407AE}" srcOrd="1" destOrd="0" presId="urn:microsoft.com/office/officeart/2009/3/layout/HorizontalOrganizationChart"/>
    <dgm:cxn modelId="{6AAC2899-4C32-4BDD-AB1A-7F7C47559414}" srcId="{BCDE0F61-62B3-4C8C-A364-46DD61B8B305}" destId="{7825F2F3-3FB0-4913-9EF7-BB21C921F8FC}" srcOrd="1" destOrd="0" parTransId="{49927993-8C63-41BC-AE21-22B92373202E}" sibTransId="{5A6100DE-8EF4-4BE2-BC15-950CDC27D31C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821D599F-B1CD-4200-9F6D-6DB8D8BA8360}" type="presOf" srcId="{607B299B-DAFF-4C34-AAD1-7C27D8EAB63D}" destId="{CC42ABB0-0421-4EC8-9E72-9A2E22D866A2}" srcOrd="0" destOrd="0" presId="urn:microsoft.com/office/officeart/2009/3/layout/HorizontalOrganizationChart"/>
    <dgm:cxn modelId="{2B814EAB-BF43-4EC9-ACAC-355D3DB0773D}" type="presOf" srcId="{E6B9CFB6-94E9-420A-93F2-BEBDB06DE78A}" destId="{A05E6F4E-2BBB-468F-AE63-AD338DA3A458}" srcOrd="1" destOrd="0" presId="urn:microsoft.com/office/officeart/2009/3/layout/HorizontalOrganizationChart"/>
    <dgm:cxn modelId="{99AB3AB0-08A5-4D09-B872-38F618AB6A8D}" type="presOf" srcId="{2969B439-7E54-47D5-BDFE-36EA9F805E72}" destId="{2FF8AB78-CE27-43FC-BE08-D435BD896266}" srcOrd="0" destOrd="0" presId="urn:microsoft.com/office/officeart/2009/3/layout/HorizontalOrganizationChart"/>
    <dgm:cxn modelId="{AC9EDFB2-85F1-4FCB-B22F-4377B902E7E9}" type="presOf" srcId="{2E027F13-3F8E-42E5-A70C-427B3F295C73}" destId="{94F2DE70-5C70-4251-9B3B-D601AB2D4331}" srcOrd="0" destOrd="0" presId="urn:microsoft.com/office/officeart/2009/3/layout/HorizontalOrganizationChart"/>
    <dgm:cxn modelId="{5E1B5EC4-C932-418F-8E54-3A6F642D0E20}" type="presOf" srcId="{A011E1A2-4AEF-4C0F-9E00-F1D88EB80303}" destId="{4B5F9BE3-D060-4F85-B185-5FF783B4029E}" srcOrd="0" destOrd="0" presId="urn:microsoft.com/office/officeart/2009/3/layout/HorizontalOrganizationChart"/>
    <dgm:cxn modelId="{7A69CAC9-22D1-4AA6-9287-96C835D26D32}" srcId="{E1DFB317-81AC-46FD-B9D5-0223CA8A0241}" destId="{F36D8E06-D0C4-4C07-B63C-89332BC812EF}" srcOrd="0" destOrd="0" parTransId="{A011E1A2-4AEF-4C0F-9E00-F1D88EB80303}" sibTransId="{72342C87-8666-45AB-8491-F841D79EEF19}"/>
    <dgm:cxn modelId="{42FD6ACA-CA86-45BC-B3C7-835B02239F59}" type="presOf" srcId="{BCDE0F61-62B3-4C8C-A364-46DD61B8B305}" destId="{2C3E5B2A-8526-4DE0-95C6-3CDEC946C00C}" srcOrd="0" destOrd="0" presId="urn:microsoft.com/office/officeart/2009/3/layout/HorizontalOrganizationChart"/>
    <dgm:cxn modelId="{2C7967CB-8A18-4D71-B271-6197F0C535DA}" type="presOf" srcId="{9D388697-55A3-46A6-9492-4307B28EF6DD}" destId="{C7A751D8-0C34-4FE0-991D-490A733090B1}" srcOrd="0" destOrd="0" presId="urn:microsoft.com/office/officeart/2009/3/layout/HorizontalOrganizationChart"/>
    <dgm:cxn modelId="{D02692D0-2883-421F-83D7-7A6626028605}" srcId="{95809CC9-3B11-4EE5-B9F4-1BB3AA0028E4}" destId="{6A2F35C9-7213-4934-B00D-2DB000715E43}" srcOrd="0" destOrd="0" parTransId="{C14137A1-68DE-4B40-A088-BACA2CF38F5C}" sibTransId="{0C687CAF-A8F1-4011-B383-3EAA6A4DBF4A}"/>
    <dgm:cxn modelId="{571E10D1-824A-45BF-88AE-D83522BDC89B}" srcId="{E1DFB317-81AC-46FD-B9D5-0223CA8A0241}" destId="{95809CC9-3B11-4EE5-B9F4-1BB3AA0028E4}" srcOrd="4" destOrd="0" parTransId="{06B9C724-72D8-4053-8C17-A212D96E818F}" sibTransId="{A2DC7082-E8E3-4E74-8905-636909622216}"/>
    <dgm:cxn modelId="{676740D1-C150-4E93-A10D-0FFAAB45A3B2}" srcId="{E1DFB317-81AC-46FD-B9D5-0223CA8A0241}" destId="{BCDE0F61-62B3-4C8C-A364-46DD61B8B305}" srcOrd="3" destOrd="0" parTransId="{F8FFD8CD-B938-43C3-902F-44A7C3A7F4F7}" sibTransId="{F0E77095-84DA-4149-8176-7FCEA16A01B5}"/>
    <dgm:cxn modelId="{202FC8D6-4088-4016-8F60-25484F7ED05A}" type="presOf" srcId="{4513EF6E-0770-4DCE-8ACD-7C8317D3F128}" destId="{2A619FC2-0ED6-46C2-BE0A-24F0A0954ED9}" srcOrd="0" destOrd="0" presId="urn:microsoft.com/office/officeart/2009/3/layout/HorizontalOrganizationChart"/>
    <dgm:cxn modelId="{A360E3DC-81B1-4ECC-B04B-79BFA9670153}" type="presOf" srcId="{8D85C205-1695-46D7-BE46-28093FE0F001}" destId="{46AC069C-274D-4CCF-9D3C-CB548EA4AEF8}" srcOrd="0" destOrd="0" presId="urn:microsoft.com/office/officeart/2009/3/layout/HorizontalOrganizationChart"/>
    <dgm:cxn modelId="{2E8A08E1-C8A1-47B5-88D9-FAFA614728E4}" type="presOf" srcId="{185DFE16-0FB0-49C1-918D-4533C25905D3}" destId="{05C08B33-B7EE-4B33-B2FB-89FF3A2AF060}" srcOrd="0" destOrd="0" presId="urn:microsoft.com/office/officeart/2009/3/layout/HorizontalOrganizationChart"/>
    <dgm:cxn modelId="{E225C8E4-CF92-46AA-8F14-9AB17C95DD54}" type="presOf" srcId="{6A2F35C9-7213-4934-B00D-2DB000715E43}" destId="{0EF834B6-8803-47E1-BC0F-14E78B939DE2}" srcOrd="0" destOrd="0" presId="urn:microsoft.com/office/officeart/2009/3/layout/HorizontalOrganizationChart"/>
    <dgm:cxn modelId="{4D9D5CE6-945D-4411-A5F5-C822B4332D89}" type="presOf" srcId="{D07127C7-02DD-4E66-91AD-BAD0C0FABCAA}" destId="{025E3485-0FB8-42EB-9772-97A33A68AF79}" srcOrd="0" destOrd="0" presId="urn:microsoft.com/office/officeart/2009/3/layout/HorizontalOrganizationChart"/>
    <dgm:cxn modelId="{6B8B8BEA-8DB6-43CB-8F10-1DBF7D27A8B4}" type="presOf" srcId="{7825F2F3-3FB0-4913-9EF7-BB21C921F8FC}" destId="{F789FDAA-0B99-4E5B-A9E4-68C1548B33D0}" srcOrd="0" destOrd="0" presId="urn:microsoft.com/office/officeart/2009/3/layout/HorizontalOrganizationChart"/>
    <dgm:cxn modelId="{D54C8EEE-EEEE-478B-BEF2-23D233AF0391}" type="presOf" srcId="{F36D8E06-D0C4-4C07-B63C-89332BC812EF}" destId="{2A32E815-D139-44B5-8A90-61015FFCD883}" srcOrd="0" destOrd="0" presId="urn:microsoft.com/office/officeart/2009/3/layout/HorizontalOrganizationChart"/>
    <dgm:cxn modelId="{5A98CAF3-ECA5-4AD5-8623-28A8C703EE72}" type="presOf" srcId="{BCDE0F61-62B3-4C8C-A364-46DD61B8B305}" destId="{196DA466-8356-4911-81F3-64725690C0D9}" srcOrd="1" destOrd="0" presId="urn:microsoft.com/office/officeart/2009/3/layout/HorizontalOrganizationChart"/>
    <dgm:cxn modelId="{1510E2F4-96CC-47E1-AB2C-0B1D5B10B262}" type="presOf" srcId="{F900AFB1-EF81-41C2-9FB8-81737631EFB7}" destId="{767441D6-5DEC-4237-B1EB-E94F73DD99FB}" srcOrd="0" destOrd="0" presId="urn:microsoft.com/office/officeart/2009/3/layout/HorizontalOrganizationChart"/>
    <dgm:cxn modelId="{8F67F2F5-5F21-40EA-AF1D-401129A9AFFB}" srcId="{E1DFB317-81AC-46FD-B9D5-0223CA8A0241}" destId="{185DFE16-0FB0-49C1-918D-4533C25905D3}" srcOrd="1" destOrd="0" parTransId="{D07127C7-02DD-4E66-91AD-BAD0C0FABCAA}" sibTransId="{924E8B06-02B2-4FF3-AA2E-58918D315F34}"/>
    <dgm:cxn modelId="{2AACD427-71C3-4E22-8E0B-402B7D520D0E}" type="presParOf" srcId="{FC594519-ACA9-46B6-8694-8E174AC02840}" destId="{53210048-441F-45DF-90B6-89F07F918AC7}" srcOrd="0" destOrd="0" presId="urn:microsoft.com/office/officeart/2009/3/layout/HorizontalOrganizationChart"/>
    <dgm:cxn modelId="{3F198FA3-F3F2-4166-893B-01D28CFE79FE}" type="presParOf" srcId="{53210048-441F-45DF-90B6-89F07F918AC7}" destId="{34EE11A1-E9EF-4E85-809A-D911ECA09D04}" srcOrd="0" destOrd="0" presId="urn:microsoft.com/office/officeart/2009/3/layout/HorizontalOrganizationChart"/>
    <dgm:cxn modelId="{EAA5703F-7866-4029-81DA-6360FE5D64E5}" type="presParOf" srcId="{34EE11A1-E9EF-4E85-809A-D911ECA09D04}" destId="{C7A751D8-0C34-4FE0-991D-490A733090B1}" srcOrd="0" destOrd="0" presId="urn:microsoft.com/office/officeart/2009/3/layout/HorizontalOrganizationChart"/>
    <dgm:cxn modelId="{C2225FF7-4662-499B-A951-A2179E1E8BA6}" type="presParOf" srcId="{34EE11A1-E9EF-4E85-809A-D911ECA09D04}" destId="{914BC56C-EA2B-4B77-AE23-1E3E249C11F7}" srcOrd="1" destOrd="0" presId="urn:microsoft.com/office/officeart/2009/3/layout/HorizontalOrganizationChart"/>
    <dgm:cxn modelId="{ADDCED5D-6BAA-4CAA-98C2-C67F856AB665}" type="presParOf" srcId="{53210048-441F-45DF-90B6-89F07F918AC7}" destId="{3EF4B514-3EFC-4B2F-B03C-A5616DC47711}" srcOrd="1" destOrd="0" presId="urn:microsoft.com/office/officeart/2009/3/layout/HorizontalOrganizationChart"/>
    <dgm:cxn modelId="{904CBFD3-BDA5-40FE-8297-5423B3945F63}" type="presParOf" srcId="{3EF4B514-3EFC-4B2F-B03C-A5616DC47711}" destId="{46AC069C-274D-4CCF-9D3C-CB548EA4AEF8}" srcOrd="0" destOrd="0" presId="urn:microsoft.com/office/officeart/2009/3/layout/HorizontalOrganizationChart"/>
    <dgm:cxn modelId="{68CBC8FF-A4C1-4F52-98AD-1755ED9CF0A4}" type="presParOf" srcId="{3EF4B514-3EFC-4B2F-B03C-A5616DC47711}" destId="{833970EC-1F18-4826-AAD0-715463189991}" srcOrd="1" destOrd="0" presId="urn:microsoft.com/office/officeart/2009/3/layout/HorizontalOrganizationChart"/>
    <dgm:cxn modelId="{ACBA371A-2BAC-4358-97B0-FA1CCA2477A7}" type="presParOf" srcId="{833970EC-1F18-4826-AAD0-715463189991}" destId="{C6AB8D3A-D0E8-43D7-AE46-A345FA33E1A6}" srcOrd="0" destOrd="0" presId="urn:microsoft.com/office/officeart/2009/3/layout/HorizontalOrganizationChart"/>
    <dgm:cxn modelId="{3E23CFCA-2658-4C83-AC18-466AE8B9CBF8}" type="presParOf" srcId="{C6AB8D3A-D0E8-43D7-AE46-A345FA33E1A6}" destId="{FF30B623-069C-41B7-92E8-FB2B0F5EBAAD}" srcOrd="0" destOrd="0" presId="urn:microsoft.com/office/officeart/2009/3/layout/HorizontalOrganizationChart"/>
    <dgm:cxn modelId="{5B7EF890-8219-400A-BF7E-4883747C99E6}" type="presParOf" srcId="{C6AB8D3A-D0E8-43D7-AE46-A345FA33E1A6}" destId="{9BD794A1-8760-47AB-8F3B-3776B9375DDC}" srcOrd="1" destOrd="0" presId="urn:microsoft.com/office/officeart/2009/3/layout/HorizontalOrganizationChart"/>
    <dgm:cxn modelId="{283CBF14-BD87-4916-861E-840A3D685971}" type="presParOf" srcId="{833970EC-1F18-4826-AAD0-715463189991}" destId="{0B556AE5-DFD5-4953-B40B-7A769E9C32DC}" srcOrd="1" destOrd="0" presId="urn:microsoft.com/office/officeart/2009/3/layout/HorizontalOrganizationChart"/>
    <dgm:cxn modelId="{10AF23B1-1652-438F-BCC8-0530F9B92078}" type="presParOf" srcId="{0B556AE5-DFD5-4953-B40B-7A769E9C32DC}" destId="{025E3485-0FB8-42EB-9772-97A33A68AF79}" srcOrd="0" destOrd="0" presId="urn:microsoft.com/office/officeart/2009/3/layout/HorizontalOrganizationChart"/>
    <dgm:cxn modelId="{73F5775C-678C-433E-8B2A-59323D7E038E}" type="presParOf" srcId="{0B556AE5-DFD5-4953-B40B-7A769E9C32DC}" destId="{4273EB46-F65C-416A-939B-62B4C76E97F1}" srcOrd="1" destOrd="0" presId="urn:microsoft.com/office/officeart/2009/3/layout/HorizontalOrganizationChart"/>
    <dgm:cxn modelId="{8CED6576-6497-47EC-B054-B8DCCEED72E6}" type="presParOf" srcId="{4273EB46-F65C-416A-939B-62B4C76E97F1}" destId="{9600B5D7-ECBA-474B-B484-F61BECB0F216}" srcOrd="0" destOrd="0" presId="urn:microsoft.com/office/officeart/2009/3/layout/HorizontalOrganizationChart"/>
    <dgm:cxn modelId="{68EAF696-B8FA-4978-A103-C216482E0086}" type="presParOf" srcId="{9600B5D7-ECBA-474B-B484-F61BECB0F216}" destId="{05C08B33-B7EE-4B33-B2FB-89FF3A2AF060}" srcOrd="0" destOrd="0" presId="urn:microsoft.com/office/officeart/2009/3/layout/HorizontalOrganizationChart"/>
    <dgm:cxn modelId="{BF5EB2FB-60A3-4280-9F7F-48AB7D307D45}" type="presParOf" srcId="{9600B5D7-ECBA-474B-B484-F61BECB0F216}" destId="{BE12202A-D503-45EE-829E-66DBA65F1CC6}" srcOrd="1" destOrd="0" presId="urn:microsoft.com/office/officeart/2009/3/layout/HorizontalOrganizationChart"/>
    <dgm:cxn modelId="{FB08631C-D033-410F-A940-B61706E5D6BC}" type="presParOf" srcId="{4273EB46-F65C-416A-939B-62B4C76E97F1}" destId="{79692BAC-1F8F-40EC-B60C-36BDB339E9BD}" srcOrd="1" destOrd="0" presId="urn:microsoft.com/office/officeart/2009/3/layout/HorizontalOrganizationChart"/>
    <dgm:cxn modelId="{047E944A-2F22-413D-BAA8-3272295B1E03}" type="presParOf" srcId="{79692BAC-1F8F-40EC-B60C-36BDB339E9BD}" destId="{58873F3C-3CCB-416A-A0BA-746201E1778A}" srcOrd="0" destOrd="0" presId="urn:microsoft.com/office/officeart/2009/3/layout/HorizontalOrganizationChart"/>
    <dgm:cxn modelId="{104210D9-A600-4D59-9D7D-F463CF24AB12}" type="presParOf" srcId="{79692BAC-1F8F-40EC-B60C-36BDB339E9BD}" destId="{14C3DC4C-1A97-4017-B676-5E973727C4EB}" srcOrd="1" destOrd="0" presId="urn:microsoft.com/office/officeart/2009/3/layout/HorizontalOrganizationChart"/>
    <dgm:cxn modelId="{1381FD41-62C1-4782-9584-431FF407E662}" type="presParOf" srcId="{14C3DC4C-1A97-4017-B676-5E973727C4EB}" destId="{0B20BD3D-AD59-44ED-ADB1-14DC40BF3262}" srcOrd="0" destOrd="0" presId="urn:microsoft.com/office/officeart/2009/3/layout/HorizontalOrganizationChart"/>
    <dgm:cxn modelId="{2C21C627-88CE-4CBB-B46C-B67B7C87ED0D}" type="presParOf" srcId="{0B20BD3D-AD59-44ED-ADB1-14DC40BF3262}" destId="{214859F6-4887-4FC4-B8B8-ABA4E12CF824}" srcOrd="0" destOrd="0" presId="urn:microsoft.com/office/officeart/2009/3/layout/HorizontalOrganizationChart"/>
    <dgm:cxn modelId="{ADDE44EA-C69C-4F88-8FDC-E57EB70ECC72}" type="presParOf" srcId="{0B20BD3D-AD59-44ED-ADB1-14DC40BF3262}" destId="{A05E6F4E-2BBB-468F-AE63-AD338DA3A458}" srcOrd="1" destOrd="0" presId="urn:microsoft.com/office/officeart/2009/3/layout/HorizontalOrganizationChart"/>
    <dgm:cxn modelId="{46E89B12-4239-4A00-BA64-CBD14B38DC58}" type="presParOf" srcId="{14C3DC4C-1A97-4017-B676-5E973727C4EB}" destId="{858441F5-BD8C-4864-88FF-8FFCE2CD0B4F}" srcOrd="1" destOrd="0" presId="urn:microsoft.com/office/officeart/2009/3/layout/HorizontalOrganizationChart"/>
    <dgm:cxn modelId="{F429A8E3-5620-40F2-AE91-820C1C77BAB4}" type="presParOf" srcId="{14C3DC4C-1A97-4017-B676-5E973727C4EB}" destId="{53C7AF13-104F-470A-9C68-C2F2D41C99DC}" srcOrd="2" destOrd="0" presId="urn:microsoft.com/office/officeart/2009/3/layout/HorizontalOrganizationChart"/>
    <dgm:cxn modelId="{83088A27-2966-42A4-8CF7-AE0D59258D2B}" type="presParOf" srcId="{4273EB46-F65C-416A-939B-62B4C76E97F1}" destId="{B31D0713-E7D0-4426-9545-2735932134F3}" srcOrd="2" destOrd="0" presId="urn:microsoft.com/office/officeart/2009/3/layout/HorizontalOrganizationChart"/>
    <dgm:cxn modelId="{28185B15-8F42-4B14-9676-22E7160732A5}" type="presParOf" srcId="{0B556AE5-DFD5-4953-B40B-7A769E9C32DC}" destId="{2A619FC2-0ED6-46C2-BE0A-24F0A0954ED9}" srcOrd="2" destOrd="0" presId="urn:microsoft.com/office/officeart/2009/3/layout/HorizontalOrganizationChart"/>
    <dgm:cxn modelId="{989608D1-00BC-4009-AFAE-3B89FBDC9401}" type="presParOf" srcId="{0B556AE5-DFD5-4953-B40B-7A769E9C32DC}" destId="{10858569-BDA2-49D5-9E41-AA3353B77A6F}" srcOrd="3" destOrd="0" presId="urn:microsoft.com/office/officeart/2009/3/layout/HorizontalOrganizationChart"/>
    <dgm:cxn modelId="{BFA138F5-B8C9-4F6F-B62A-9521714CADB9}" type="presParOf" srcId="{10858569-BDA2-49D5-9E41-AA3353B77A6F}" destId="{92878180-586F-4059-8DF5-793217D1E20B}" srcOrd="0" destOrd="0" presId="urn:microsoft.com/office/officeart/2009/3/layout/HorizontalOrganizationChart"/>
    <dgm:cxn modelId="{F6918096-23E3-45BB-AAE1-9DEC5A53560B}" type="presParOf" srcId="{92878180-586F-4059-8DF5-793217D1E20B}" destId="{32E9BB6E-017E-446B-98EA-82A24D391021}" srcOrd="0" destOrd="0" presId="urn:microsoft.com/office/officeart/2009/3/layout/HorizontalOrganizationChart"/>
    <dgm:cxn modelId="{DEB0BCF1-DBBE-49A3-94EB-2E5EFC2871F2}" type="presParOf" srcId="{92878180-586F-4059-8DF5-793217D1E20B}" destId="{9090CF8F-0E7F-415E-A3C8-09DC455EAFA7}" srcOrd="1" destOrd="0" presId="urn:microsoft.com/office/officeart/2009/3/layout/HorizontalOrganizationChart"/>
    <dgm:cxn modelId="{96F04FDD-65C8-4BAC-9BE1-FB43D780FFBB}" type="presParOf" srcId="{10858569-BDA2-49D5-9E41-AA3353B77A6F}" destId="{FC81FEC1-7F37-42AD-8DE9-9BACE885D9B3}" srcOrd="1" destOrd="0" presId="urn:microsoft.com/office/officeart/2009/3/layout/HorizontalOrganizationChart"/>
    <dgm:cxn modelId="{DA469C79-DAF6-4878-ACB5-828E30A971AF}" type="presParOf" srcId="{FC81FEC1-7F37-42AD-8DE9-9BACE885D9B3}" destId="{5A348238-30DB-4D69-BFC1-4ABFF11186B0}" srcOrd="0" destOrd="0" presId="urn:microsoft.com/office/officeart/2009/3/layout/HorizontalOrganizationChart"/>
    <dgm:cxn modelId="{D73C4CC3-D6F9-4299-B5C9-A6A175FF890B}" type="presParOf" srcId="{FC81FEC1-7F37-42AD-8DE9-9BACE885D9B3}" destId="{866A1CC0-4A1C-4A8F-BAD1-FFBB16F18D81}" srcOrd="1" destOrd="0" presId="urn:microsoft.com/office/officeart/2009/3/layout/HorizontalOrganizationChart"/>
    <dgm:cxn modelId="{8712995E-6E9D-42B5-8866-12B3D2974D54}" type="presParOf" srcId="{866A1CC0-4A1C-4A8F-BAD1-FFBB16F18D81}" destId="{AA40A4FC-1C1C-445B-B153-659EBC654451}" srcOrd="0" destOrd="0" presId="urn:microsoft.com/office/officeart/2009/3/layout/HorizontalOrganizationChart"/>
    <dgm:cxn modelId="{2E774CEA-9D19-4293-9599-17DCB14FC778}" type="presParOf" srcId="{AA40A4FC-1C1C-445B-B153-659EBC654451}" destId="{2FF8AB78-CE27-43FC-BE08-D435BD896266}" srcOrd="0" destOrd="0" presId="urn:microsoft.com/office/officeart/2009/3/layout/HorizontalOrganizationChart"/>
    <dgm:cxn modelId="{F1EB439B-0F82-4959-ADC5-CAA89CFF4066}" type="presParOf" srcId="{AA40A4FC-1C1C-445B-B153-659EBC654451}" destId="{489C8CF9-DBE9-420D-87DC-4B55236E1416}" srcOrd="1" destOrd="0" presId="urn:microsoft.com/office/officeart/2009/3/layout/HorizontalOrganizationChart"/>
    <dgm:cxn modelId="{32BAEB44-D4DE-4020-9AE2-F105C9ECA941}" type="presParOf" srcId="{866A1CC0-4A1C-4A8F-BAD1-FFBB16F18D81}" destId="{0D6472ED-9871-469C-96BA-5EE689C4C710}" srcOrd="1" destOrd="0" presId="urn:microsoft.com/office/officeart/2009/3/layout/HorizontalOrganizationChart"/>
    <dgm:cxn modelId="{9028AB97-6BBD-4486-AA62-A167BBAA9958}" type="presParOf" srcId="{866A1CC0-4A1C-4A8F-BAD1-FFBB16F18D81}" destId="{AC1C6E18-C58C-42A8-82C8-6EC6603ED002}" srcOrd="2" destOrd="0" presId="urn:microsoft.com/office/officeart/2009/3/layout/HorizontalOrganizationChart"/>
    <dgm:cxn modelId="{2A06241D-ED85-4710-A69A-33B3CFF5714E}" type="presParOf" srcId="{FC81FEC1-7F37-42AD-8DE9-9BACE885D9B3}" destId="{3FD2115B-4E32-4D06-870E-7EB2D5EA3FC5}" srcOrd="2" destOrd="0" presId="urn:microsoft.com/office/officeart/2009/3/layout/HorizontalOrganizationChart"/>
    <dgm:cxn modelId="{39910752-EDC2-410B-BD61-26B56CA73B6D}" type="presParOf" srcId="{FC81FEC1-7F37-42AD-8DE9-9BACE885D9B3}" destId="{24ED596F-427C-4F1D-9736-F43075D58DC0}" srcOrd="3" destOrd="0" presId="urn:microsoft.com/office/officeart/2009/3/layout/HorizontalOrganizationChart"/>
    <dgm:cxn modelId="{DEF2139D-B62A-4523-9E0C-6D97340D47EF}" type="presParOf" srcId="{24ED596F-427C-4F1D-9736-F43075D58DC0}" destId="{2AF8A06B-3422-4805-A2F9-3A9519248B0F}" srcOrd="0" destOrd="0" presId="urn:microsoft.com/office/officeart/2009/3/layout/HorizontalOrganizationChart"/>
    <dgm:cxn modelId="{1D9FD7FA-9CFD-46FB-ABBC-453828E9B7D2}" type="presParOf" srcId="{2AF8A06B-3422-4805-A2F9-3A9519248B0F}" destId="{F62C5360-0D71-4D7C-A2EF-EE032AAFB973}" srcOrd="0" destOrd="0" presId="urn:microsoft.com/office/officeart/2009/3/layout/HorizontalOrganizationChart"/>
    <dgm:cxn modelId="{30EA7540-1D36-481A-B4EC-F3C47FCCD517}" type="presParOf" srcId="{2AF8A06B-3422-4805-A2F9-3A9519248B0F}" destId="{1966D248-D1E6-4B23-838A-A91E11FC4CC8}" srcOrd="1" destOrd="0" presId="urn:microsoft.com/office/officeart/2009/3/layout/HorizontalOrganizationChart"/>
    <dgm:cxn modelId="{CD9B5A2C-79E3-4773-BFFB-305DD062DC77}" type="presParOf" srcId="{24ED596F-427C-4F1D-9736-F43075D58DC0}" destId="{2310C949-E2E5-49F1-948C-24C554FF82AF}" srcOrd="1" destOrd="0" presId="urn:microsoft.com/office/officeart/2009/3/layout/HorizontalOrganizationChart"/>
    <dgm:cxn modelId="{F4966488-CB93-4666-9C34-E179FD6CE624}" type="presParOf" srcId="{24ED596F-427C-4F1D-9736-F43075D58DC0}" destId="{69F20AF7-2644-45E8-B6C3-6A061A48BACD}" srcOrd="2" destOrd="0" presId="urn:microsoft.com/office/officeart/2009/3/layout/HorizontalOrganizationChart"/>
    <dgm:cxn modelId="{8713BDC9-6CBD-4F0B-874B-0E39A735E65F}" type="presParOf" srcId="{FC81FEC1-7F37-42AD-8DE9-9BACE885D9B3}" destId="{CC42ABB0-0421-4EC8-9E72-9A2E22D866A2}" srcOrd="4" destOrd="0" presId="urn:microsoft.com/office/officeart/2009/3/layout/HorizontalOrganizationChart"/>
    <dgm:cxn modelId="{E4305B7C-7702-4686-B4B8-EA7EA3936AF7}" type="presParOf" srcId="{FC81FEC1-7F37-42AD-8DE9-9BACE885D9B3}" destId="{BE942198-74C7-4093-87AC-7042427459BB}" srcOrd="5" destOrd="0" presId="urn:microsoft.com/office/officeart/2009/3/layout/HorizontalOrganizationChart"/>
    <dgm:cxn modelId="{67DA342B-3AF8-4389-973B-4A69E36475DA}" type="presParOf" srcId="{BE942198-74C7-4093-87AC-7042427459BB}" destId="{8C26DA4A-FDAA-4932-97EF-6C11038F4E5D}" srcOrd="0" destOrd="0" presId="urn:microsoft.com/office/officeart/2009/3/layout/HorizontalOrganizationChart"/>
    <dgm:cxn modelId="{5B65591A-C402-4289-964C-098AC369872F}" type="presParOf" srcId="{8C26DA4A-FDAA-4932-97EF-6C11038F4E5D}" destId="{23AAB273-1F36-4097-9B34-29AF3BA59206}" srcOrd="0" destOrd="0" presId="urn:microsoft.com/office/officeart/2009/3/layout/HorizontalOrganizationChart"/>
    <dgm:cxn modelId="{65994AFE-D98C-48B6-B400-650E38876F33}" type="presParOf" srcId="{8C26DA4A-FDAA-4932-97EF-6C11038F4E5D}" destId="{7D243176-3054-43C5-9F2E-5652D56407AE}" srcOrd="1" destOrd="0" presId="urn:microsoft.com/office/officeart/2009/3/layout/HorizontalOrganizationChart"/>
    <dgm:cxn modelId="{310B6A63-D752-46D5-8BB0-3767AAF71D17}" type="presParOf" srcId="{BE942198-74C7-4093-87AC-7042427459BB}" destId="{64B8161F-CAA5-44E1-847B-0D59D10561C3}" srcOrd="1" destOrd="0" presId="urn:microsoft.com/office/officeart/2009/3/layout/HorizontalOrganizationChart"/>
    <dgm:cxn modelId="{EF80B176-A349-4AA6-9C68-DF2BDE15068A}" type="presParOf" srcId="{BE942198-74C7-4093-87AC-7042427459BB}" destId="{92C46CF2-D6C7-4957-8507-AA086DDFE4AF}" srcOrd="2" destOrd="0" presId="urn:microsoft.com/office/officeart/2009/3/layout/HorizontalOrganizationChart"/>
    <dgm:cxn modelId="{134BFA4B-7D0C-43E6-A96D-C412019518A5}" type="presParOf" srcId="{FC81FEC1-7F37-42AD-8DE9-9BACE885D9B3}" destId="{7F225E38-BD41-4ECB-850B-95C8FCEB62F7}" srcOrd="6" destOrd="0" presId="urn:microsoft.com/office/officeart/2009/3/layout/HorizontalOrganizationChart"/>
    <dgm:cxn modelId="{EC87AB44-E529-4959-9013-5234CEDFDF6F}" type="presParOf" srcId="{FC81FEC1-7F37-42AD-8DE9-9BACE885D9B3}" destId="{E1DC3ED7-851E-4300-B5ED-E621BA657E3C}" srcOrd="7" destOrd="0" presId="urn:microsoft.com/office/officeart/2009/3/layout/HorizontalOrganizationChart"/>
    <dgm:cxn modelId="{4489F9DA-05D1-4D89-810C-781CF2907E57}" type="presParOf" srcId="{E1DC3ED7-851E-4300-B5ED-E621BA657E3C}" destId="{C1D3AD7D-B503-4425-A5DD-154497C15363}" srcOrd="0" destOrd="0" presId="urn:microsoft.com/office/officeart/2009/3/layout/HorizontalOrganizationChart"/>
    <dgm:cxn modelId="{BE25EF8C-A88F-466E-8D10-21B8A4DC6CFE}" type="presParOf" srcId="{C1D3AD7D-B503-4425-A5DD-154497C15363}" destId="{40BE414A-6EBC-4FD4-BBE8-7769788DB0D7}" srcOrd="0" destOrd="0" presId="urn:microsoft.com/office/officeart/2009/3/layout/HorizontalOrganizationChart"/>
    <dgm:cxn modelId="{B9BD8508-2031-4DD9-A813-13B929228396}" type="presParOf" srcId="{C1D3AD7D-B503-4425-A5DD-154497C15363}" destId="{20FA74CF-98EA-484A-8AED-B75FB4A0D163}" srcOrd="1" destOrd="0" presId="urn:microsoft.com/office/officeart/2009/3/layout/HorizontalOrganizationChart"/>
    <dgm:cxn modelId="{947DF6D1-1E54-4AA3-8966-8F476466F46F}" type="presParOf" srcId="{E1DC3ED7-851E-4300-B5ED-E621BA657E3C}" destId="{FF6E34CA-3D93-48DD-B713-C238B8BC3F98}" srcOrd="1" destOrd="0" presId="urn:microsoft.com/office/officeart/2009/3/layout/HorizontalOrganizationChart"/>
    <dgm:cxn modelId="{DD370CBC-1FCB-4324-88EB-53E773BF20D4}" type="presParOf" srcId="{FF6E34CA-3D93-48DD-B713-C238B8BC3F98}" destId="{A300D98A-3B73-47BE-9B3D-6E6F85A3E7AA}" srcOrd="0" destOrd="0" presId="urn:microsoft.com/office/officeart/2009/3/layout/HorizontalOrganizationChart"/>
    <dgm:cxn modelId="{88C52EF5-B468-47D5-9E85-CF4DBEDD470C}" type="presParOf" srcId="{FF6E34CA-3D93-48DD-B713-C238B8BC3F98}" destId="{1CBC7F9D-0101-41B6-8A7E-F586A0160A27}" srcOrd="1" destOrd="0" presId="urn:microsoft.com/office/officeart/2009/3/layout/HorizontalOrganizationChart"/>
    <dgm:cxn modelId="{D7DDF778-4B67-45F8-A392-0D8B50E9F271}" type="presParOf" srcId="{1CBC7F9D-0101-41B6-8A7E-F586A0160A27}" destId="{B8C8C45D-A33E-420A-9515-3EE1CCE6393B}" srcOrd="0" destOrd="0" presId="urn:microsoft.com/office/officeart/2009/3/layout/HorizontalOrganizationChart"/>
    <dgm:cxn modelId="{2EE0BCC5-2D9D-4A89-8DD6-0A76EA19B6B7}" type="presParOf" srcId="{B8C8C45D-A33E-420A-9515-3EE1CCE6393B}" destId="{040280B2-0D55-44B6-B68C-A358622ED239}" srcOrd="0" destOrd="0" presId="urn:microsoft.com/office/officeart/2009/3/layout/HorizontalOrganizationChart"/>
    <dgm:cxn modelId="{C11D7A80-5E08-4C59-A26D-6965312C5517}" type="presParOf" srcId="{B8C8C45D-A33E-420A-9515-3EE1CCE6393B}" destId="{13C65951-4173-4506-86A9-55B844601397}" srcOrd="1" destOrd="0" presId="urn:microsoft.com/office/officeart/2009/3/layout/HorizontalOrganizationChart"/>
    <dgm:cxn modelId="{D077D508-FAE9-46BD-810C-45136431A912}" type="presParOf" srcId="{1CBC7F9D-0101-41B6-8A7E-F586A0160A27}" destId="{59EC68F1-CC7F-4C1F-9983-B95634214AFE}" srcOrd="1" destOrd="0" presId="urn:microsoft.com/office/officeart/2009/3/layout/HorizontalOrganizationChart"/>
    <dgm:cxn modelId="{ED0CA695-8034-4698-8D1A-639D2EADE1C3}" type="presParOf" srcId="{1CBC7F9D-0101-41B6-8A7E-F586A0160A27}" destId="{16A3A5F0-92EE-4C57-8EE9-8F291DF91AC0}" srcOrd="2" destOrd="0" presId="urn:microsoft.com/office/officeart/2009/3/layout/HorizontalOrganizationChart"/>
    <dgm:cxn modelId="{741F13A6-D57F-45F5-8A09-E456B02D3DA7}" type="presParOf" srcId="{E1DC3ED7-851E-4300-B5ED-E621BA657E3C}" destId="{EEC3E912-2ED8-4C18-9A65-74184886A0BD}" srcOrd="2" destOrd="0" presId="urn:microsoft.com/office/officeart/2009/3/layout/HorizontalOrganizationChart"/>
    <dgm:cxn modelId="{48B876DD-1780-416C-984A-D50653B2A40D}" type="presParOf" srcId="{10858569-BDA2-49D5-9E41-AA3353B77A6F}" destId="{56A22B9E-B7D4-4518-B924-9041ED297EA0}" srcOrd="2" destOrd="0" presId="urn:microsoft.com/office/officeart/2009/3/layout/HorizontalOrganizationChart"/>
    <dgm:cxn modelId="{F1FB9B4B-6290-452D-A93B-2A8C7E243393}" type="presParOf" srcId="{0B556AE5-DFD5-4953-B40B-7A769E9C32DC}" destId="{B330BFAC-CEE4-44E9-B5B1-DBD5DB06A886}" srcOrd="4" destOrd="0" presId="urn:microsoft.com/office/officeart/2009/3/layout/HorizontalOrganizationChart"/>
    <dgm:cxn modelId="{01F2AD8A-CE0E-4B50-A614-A12A239F08F7}" type="presParOf" srcId="{0B556AE5-DFD5-4953-B40B-7A769E9C32DC}" destId="{031ECA66-5190-42B5-9D42-4913C702AE56}" srcOrd="5" destOrd="0" presId="urn:microsoft.com/office/officeart/2009/3/layout/HorizontalOrganizationChart"/>
    <dgm:cxn modelId="{E9C6FAD6-7AE2-4283-882E-676677B4E16C}" type="presParOf" srcId="{031ECA66-5190-42B5-9D42-4913C702AE56}" destId="{33170CFE-AB01-49FA-892B-EE5DA37D166A}" srcOrd="0" destOrd="0" presId="urn:microsoft.com/office/officeart/2009/3/layout/HorizontalOrganizationChart"/>
    <dgm:cxn modelId="{89BFC4C4-6062-466D-84EB-B38060C41D5D}" type="presParOf" srcId="{33170CFE-AB01-49FA-892B-EE5DA37D166A}" destId="{2C3E5B2A-8526-4DE0-95C6-3CDEC946C00C}" srcOrd="0" destOrd="0" presId="urn:microsoft.com/office/officeart/2009/3/layout/HorizontalOrganizationChart"/>
    <dgm:cxn modelId="{4B41CDAF-D281-4CF9-B4D4-C69CDB5F6EF0}" type="presParOf" srcId="{33170CFE-AB01-49FA-892B-EE5DA37D166A}" destId="{196DA466-8356-4911-81F3-64725690C0D9}" srcOrd="1" destOrd="0" presId="urn:microsoft.com/office/officeart/2009/3/layout/HorizontalOrganizationChart"/>
    <dgm:cxn modelId="{EA5DB54B-1D38-4E83-9D06-1198C94E6BF0}" type="presParOf" srcId="{031ECA66-5190-42B5-9D42-4913C702AE56}" destId="{ABB39AE1-AB62-4327-BF87-192192F56A94}" srcOrd="1" destOrd="0" presId="urn:microsoft.com/office/officeart/2009/3/layout/HorizontalOrganizationChart"/>
    <dgm:cxn modelId="{D89AA96B-21E8-477C-BE89-CDF1969244BA}" type="presParOf" srcId="{ABB39AE1-AB62-4327-BF87-192192F56A94}" destId="{767441D6-5DEC-4237-B1EB-E94F73DD99FB}" srcOrd="0" destOrd="0" presId="urn:microsoft.com/office/officeart/2009/3/layout/HorizontalOrganizationChart"/>
    <dgm:cxn modelId="{6829D008-4E09-47EE-95D3-3BCD0C87C997}" type="presParOf" srcId="{ABB39AE1-AB62-4327-BF87-192192F56A94}" destId="{B77C7122-BD99-46BC-81AF-0C976FB7E097}" srcOrd="1" destOrd="0" presId="urn:microsoft.com/office/officeart/2009/3/layout/HorizontalOrganizationChart"/>
    <dgm:cxn modelId="{FA42DFD8-4E2C-40D5-8F86-7D5F126653B8}" type="presParOf" srcId="{B77C7122-BD99-46BC-81AF-0C976FB7E097}" destId="{0A1C6219-9CCF-4739-8582-904B51399759}" srcOrd="0" destOrd="0" presId="urn:microsoft.com/office/officeart/2009/3/layout/HorizontalOrganizationChart"/>
    <dgm:cxn modelId="{F24C1414-A84F-48AE-9E24-ED986719C9E3}" type="presParOf" srcId="{0A1C6219-9CCF-4739-8582-904B51399759}" destId="{94F2DE70-5C70-4251-9B3B-D601AB2D4331}" srcOrd="0" destOrd="0" presId="urn:microsoft.com/office/officeart/2009/3/layout/HorizontalOrganizationChart"/>
    <dgm:cxn modelId="{1C6D20BD-97C0-4627-A013-94B4479AE910}" type="presParOf" srcId="{0A1C6219-9CCF-4739-8582-904B51399759}" destId="{919DBDE1-C92A-4DF9-95ED-60DBECC626FF}" srcOrd="1" destOrd="0" presId="urn:microsoft.com/office/officeart/2009/3/layout/HorizontalOrganizationChart"/>
    <dgm:cxn modelId="{C3AC6E8B-45B2-4359-9A15-78D636B25B9E}" type="presParOf" srcId="{B77C7122-BD99-46BC-81AF-0C976FB7E097}" destId="{C744B263-70E6-44DC-9D80-7DF795030E4A}" srcOrd="1" destOrd="0" presId="urn:microsoft.com/office/officeart/2009/3/layout/HorizontalOrganizationChart"/>
    <dgm:cxn modelId="{D9CCA61A-52B3-4C2E-B308-86EFF90E6767}" type="presParOf" srcId="{B77C7122-BD99-46BC-81AF-0C976FB7E097}" destId="{986EE650-CF48-4A27-B9E7-79F4A61FDE88}" srcOrd="2" destOrd="0" presId="urn:microsoft.com/office/officeart/2009/3/layout/HorizontalOrganizationChart"/>
    <dgm:cxn modelId="{92844440-517F-4840-B3B2-24BD5258CF77}" type="presParOf" srcId="{ABB39AE1-AB62-4327-BF87-192192F56A94}" destId="{8813C382-8D97-404A-94CA-16B6A451EA30}" srcOrd="2" destOrd="0" presId="urn:microsoft.com/office/officeart/2009/3/layout/HorizontalOrganizationChart"/>
    <dgm:cxn modelId="{2694E2B3-19EB-408E-B294-583005EE01D8}" type="presParOf" srcId="{ABB39AE1-AB62-4327-BF87-192192F56A94}" destId="{69F58450-D5AE-48EE-BFFA-7E949BE5EF57}" srcOrd="3" destOrd="0" presId="urn:microsoft.com/office/officeart/2009/3/layout/HorizontalOrganizationChart"/>
    <dgm:cxn modelId="{19FECE51-991A-4362-8605-32E44FC115E1}" type="presParOf" srcId="{69F58450-D5AE-48EE-BFFA-7E949BE5EF57}" destId="{08AA6217-C4B8-4231-B405-F599D6CE14AE}" srcOrd="0" destOrd="0" presId="urn:microsoft.com/office/officeart/2009/3/layout/HorizontalOrganizationChart"/>
    <dgm:cxn modelId="{2A5205AB-F422-44B1-B293-1F52D78143E0}" type="presParOf" srcId="{08AA6217-C4B8-4231-B405-F599D6CE14AE}" destId="{F789FDAA-0B99-4E5B-A9E4-68C1548B33D0}" srcOrd="0" destOrd="0" presId="urn:microsoft.com/office/officeart/2009/3/layout/HorizontalOrganizationChart"/>
    <dgm:cxn modelId="{B3D2D7D3-7B37-4915-83CA-222BF48A257C}" type="presParOf" srcId="{08AA6217-C4B8-4231-B405-F599D6CE14AE}" destId="{ACB4E8A0-06FC-4792-B028-7D9113C8DC6F}" srcOrd="1" destOrd="0" presId="urn:microsoft.com/office/officeart/2009/3/layout/HorizontalOrganizationChart"/>
    <dgm:cxn modelId="{814F3B49-B6A0-4673-9E6C-5AE3AC52CBA3}" type="presParOf" srcId="{69F58450-D5AE-48EE-BFFA-7E949BE5EF57}" destId="{A6A7BCD8-846A-452E-A162-F33A61E86059}" srcOrd="1" destOrd="0" presId="urn:microsoft.com/office/officeart/2009/3/layout/HorizontalOrganizationChart"/>
    <dgm:cxn modelId="{97BBB99E-AB3F-4B21-8A88-B22BE5421685}" type="presParOf" srcId="{69F58450-D5AE-48EE-BFFA-7E949BE5EF57}" destId="{16F7DF90-D2A3-414D-87E3-8E2817B03410}" srcOrd="2" destOrd="0" presId="urn:microsoft.com/office/officeart/2009/3/layout/HorizontalOrganizationChart"/>
    <dgm:cxn modelId="{88AD2C14-9D2A-433C-85A8-6A0C3C99846F}" type="presParOf" srcId="{031ECA66-5190-42B5-9D42-4913C702AE56}" destId="{74C5409B-97F4-4D22-A801-CEC84A835AB6}" srcOrd="2" destOrd="0" presId="urn:microsoft.com/office/officeart/2009/3/layout/HorizontalOrganizationChart"/>
    <dgm:cxn modelId="{CF935C6D-E8E3-4854-B5A1-C1B43379F7CB}" type="presParOf" srcId="{0B556AE5-DFD5-4953-B40B-7A769E9C32DC}" destId="{F76CF616-DEA4-4F67-85ED-66F30EBE3342}" srcOrd="6" destOrd="0" presId="urn:microsoft.com/office/officeart/2009/3/layout/HorizontalOrganizationChart"/>
    <dgm:cxn modelId="{68927BED-36F3-4D43-9848-360ABAEBAB32}" type="presParOf" srcId="{0B556AE5-DFD5-4953-B40B-7A769E9C32DC}" destId="{74299020-93B7-4511-B57E-F1B7327100F4}" srcOrd="7" destOrd="0" presId="urn:microsoft.com/office/officeart/2009/3/layout/HorizontalOrganizationChart"/>
    <dgm:cxn modelId="{CAEC4B13-0AA6-4B76-8EF6-7BEA8F5CAAFF}" type="presParOf" srcId="{74299020-93B7-4511-B57E-F1B7327100F4}" destId="{40DB6FFA-31F3-4E92-83D1-380602E1B072}" srcOrd="0" destOrd="0" presId="urn:microsoft.com/office/officeart/2009/3/layout/HorizontalOrganizationChart"/>
    <dgm:cxn modelId="{3B74C834-3A0A-4320-9879-5BCC8B8B0B44}" type="presParOf" srcId="{40DB6FFA-31F3-4E92-83D1-380602E1B072}" destId="{E2244F87-F731-4113-A561-9C21616DBADE}" srcOrd="0" destOrd="0" presId="urn:microsoft.com/office/officeart/2009/3/layout/HorizontalOrganizationChart"/>
    <dgm:cxn modelId="{3563BE1C-7CBC-4F26-ACF9-99F73B244942}" type="presParOf" srcId="{40DB6FFA-31F3-4E92-83D1-380602E1B072}" destId="{09AD8A71-3BB8-4160-8192-6BF5D38FE4D1}" srcOrd="1" destOrd="0" presId="urn:microsoft.com/office/officeart/2009/3/layout/HorizontalOrganizationChart"/>
    <dgm:cxn modelId="{A794C4CA-AACF-4752-B4FC-960AB76B059D}" type="presParOf" srcId="{74299020-93B7-4511-B57E-F1B7327100F4}" destId="{7614B4DD-F0F6-4430-A5AD-8660CDEDF617}" srcOrd="1" destOrd="0" presId="urn:microsoft.com/office/officeart/2009/3/layout/HorizontalOrganizationChart"/>
    <dgm:cxn modelId="{142A6406-9831-49C3-A2ED-D4521B090651}" type="presParOf" srcId="{7614B4DD-F0F6-4430-A5AD-8660CDEDF617}" destId="{493DA30E-3730-4275-B81A-780ADD681934}" srcOrd="0" destOrd="0" presId="urn:microsoft.com/office/officeart/2009/3/layout/HorizontalOrganizationChart"/>
    <dgm:cxn modelId="{35E67714-C4D1-4C5F-81BD-8AF113CC47B4}" type="presParOf" srcId="{7614B4DD-F0F6-4430-A5AD-8660CDEDF617}" destId="{C051D794-4D76-4A28-A2D7-36823DCEAE72}" srcOrd="1" destOrd="0" presId="urn:microsoft.com/office/officeart/2009/3/layout/HorizontalOrganizationChart"/>
    <dgm:cxn modelId="{E2B203BB-3E6C-49FA-BDE0-83B2B09AC929}" type="presParOf" srcId="{C051D794-4D76-4A28-A2D7-36823DCEAE72}" destId="{C128AB4D-162A-4438-B385-52B1A4083714}" srcOrd="0" destOrd="0" presId="urn:microsoft.com/office/officeart/2009/3/layout/HorizontalOrganizationChart"/>
    <dgm:cxn modelId="{ED10AFD0-22BE-47B2-BFAA-D402A8723EAC}" type="presParOf" srcId="{C128AB4D-162A-4438-B385-52B1A4083714}" destId="{0EF834B6-8803-47E1-BC0F-14E78B939DE2}" srcOrd="0" destOrd="0" presId="urn:microsoft.com/office/officeart/2009/3/layout/HorizontalOrganizationChart"/>
    <dgm:cxn modelId="{6BA2C27C-34AF-4CA8-B9E7-BBFC43D380A4}" type="presParOf" srcId="{C128AB4D-162A-4438-B385-52B1A4083714}" destId="{7D2088FC-BBB8-4A37-885A-FCE73FDD14CD}" srcOrd="1" destOrd="0" presId="urn:microsoft.com/office/officeart/2009/3/layout/HorizontalOrganizationChart"/>
    <dgm:cxn modelId="{144A282F-D8D3-47FE-89BB-B66FCD5310F0}" type="presParOf" srcId="{C051D794-4D76-4A28-A2D7-36823DCEAE72}" destId="{D4BD000B-F06C-41D5-AA9A-AB9D782E7C01}" srcOrd="1" destOrd="0" presId="urn:microsoft.com/office/officeart/2009/3/layout/HorizontalOrganizationChart"/>
    <dgm:cxn modelId="{2463927F-D462-4E91-B2E4-F196D91268F9}" type="presParOf" srcId="{C051D794-4D76-4A28-A2D7-36823DCEAE72}" destId="{AC011E3A-6A16-41FD-8C4F-466A4A66DE95}" srcOrd="2" destOrd="0" presId="urn:microsoft.com/office/officeart/2009/3/layout/HorizontalOrganizationChart"/>
    <dgm:cxn modelId="{5D404805-35BE-447E-869A-9AC69BBAD1C8}" type="presParOf" srcId="{7614B4DD-F0F6-4430-A5AD-8660CDEDF617}" destId="{56639FDA-5DD9-4C57-B943-FCB593F4C679}" srcOrd="2" destOrd="0" presId="urn:microsoft.com/office/officeart/2009/3/layout/HorizontalOrganizationChart"/>
    <dgm:cxn modelId="{E5A68A0F-E954-4C81-B0EB-575B0CBFEC65}" type="presParOf" srcId="{7614B4DD-F0F6-4430-A5AD-8660CDEDF617}" destId="{2CA53E06-A3C3-4F23-95D9-21D378D7DE9D}" srcOrd="3" destOrd="0" presId="urn:microsoft.com/office/officeart/2009/3/layout/HorizontalOrganizationChart"/>
    <dgm:cxn modelId="{79ACBBF8-8E91-44EA-857D-EB36BD032DB2}" type="presParOf" srcId="{2CA53E06-A3C3-4F23-95D9-21D378D7DE9D}" destId="{2AEFBBCF-0244-4C7F-88ED-78CE39E5DEC9}" srcOrd="0" destOrd="0" presId="urn:microsoft.com/office/officeart/2009/3/layout/HorizontalOrganizationChart"/>
    <dgm:cxn modelId="{0775402C-3844-477A-8F55-6138CFB0C145}" type="presParOf" srcId="{2AEFBBCF-0244-4C7F-88ED-78CE39E5DEC9}" destId="{1F1428DE-5774-4758-A80F-89B1D7662F26}" srcOrd="0" destOrd="0" presId="urn:microsoft.com/office/officeart/2009/3/layout/HorizontalOrganizationChart"/>
    <dgm:cxn modelId="{7C75E4BE-CA83-4F0D-AEB4-C89F0C60340B}" type="presParOf" srcId="{2AEFBBCF-0244-4C7F-88ED-78CE39E5DEC9}" destId="{7F721B26-6A25-49A3-A732-12522996296E}" srcOrd="1" destOrd="0" presId="urn:microsoft.com/office/officeart/2009/3/layout/HorizontalOrganizationChart"/>
    <dgm:cxn modelId="{445B8B5F-4322-4762-B608-F76BEF1FA072}" type="presParOf" srcId="{2CA53E06-A3C3-4F23-95D9-21D378D7DE9D}" destId="{B78E8CCA-034C-40C6-B321-5846A1E75C08}" srcOrd="1" destOrd="0" presId="urn:microsoft.com/office/officeart/2009/3/layout/HorizontalOrganizationChart"/>
    <dgm:cxn modelId="{DE60E09F-2CFD-4CBC-9E97-662896B5A852}" type="presParOf" srcId="{2CA53E06-A3C3-4F23-95D9-21D378D7DE9D}" destId="{613FB05D-A794-4D1A-BF92-D975C82E731E}" srcOrd="2" destOrd="0" presId="urn:microsoft.com/office/officeart/2009/3/layout/HorizontalOrganizationChart"/>
    <dgm:cxn modelId="{0E73D0BE-7756-486E-9316-33CF5CAE2D44}" type="presParOf" srcId="{74299020-93B7-4511-B57E-F1B7327100F4}" destId="{4913965A-DC93-4733-B722-FC1D55D078DA}" srcOrd="2" destOrd="0" presId="urn:microsoft.com/office/officeart/2009/3/layout/HorizontalOrganizationChart"/>
    <dgm:cxn modelId="{AC6A2C86-08DC-466F-B530-4A925F259FCA}" type="presParOf" srcId="{833970EC-1F18-4826-AAD0-715463189991}" destId="{2A122402-E7A3-42E3-9139-641BC6976780}" srcOrd="2" destOrd="0" presId="urn:microsoft.com/office/officeart/2009/3/layout/HorizontalOrganizationChart"/>
    <dgm:cxn modelId="{944A659D-4ADC-45B5-94FE-23F8CD23A703}" type="presParOf" srcId="{2A122402-E7A3-42E3-9139-641BC6976780}" destId="{4B5F9BE3-D060-4F85-B185-5FF783B4029E}" srcOrd="0" destOrd="0" presId="urn:microsoft.com/office/officeart/2009/3/layout/HorizontalOrganizationChart"/>
    <dgm:cxn modelId="{B3C2F8DA-669A-4DB1-9F6D-5F17789EB81E}" type="presParOf" srcId="{2A122402-E7A3-42E3-9139-641BC6976780}" destId="{9FA73CFC-DD12-4A50-B957-F3773AD727A9}" srcOrd="1" destOrd="0" presId="urn:microsoft.com/office/officeart/2009/3/layout/HorizontalOrganizationChart"/>
    <dgm:cxn modelId="{40ABC6CE-85C0-4D0A-B8A3-6B39DCAC807F}" type="presParOf" srcId="{9FA73CFC-DD12-4A50-B957-F3773AD727A9}" destId="{878C6B4A-4FA7-423F-924C-B675975342DC}" srcOrd="0" destOrd="0" presId="urn:microsoft.com/office/officeart/2009/3/layout/HorizontalOrganizationChart"/>
    <dgm:cxn modelId="{C1EFF2E2-3981-4A7D-9CFB-8D4B622EB05D}" type="presParOf" srcId="{878C6B4A-4FA7-423F-924C-B675975342DC}" destId="{2A32E815-D139-44B5-8A90-61015FFCD883}" srcOrd="0" destOrd="0" presId="urn:microsoft.com/office/officeart/2009/3/layout/HorizontalOrganizationChart"/>
    <dgm:cxn modelId="{8291B96A-9440-45A9-8332-09DB6D58312B}" type="presParOf" srcId="{878C6B4A-4FA7-423F-924C-B675975342DC}" destId="{BCF3DC4C-D2AE-4698-92F0-E071AE573637}" srcOrd="1" destOrd="0" presId="urn:microsoft.com/office/officeart/2009/3/layout/HorizontalOrganizationChart"/>
    <dgm:cxn modelId="{D1E0C085-589E-4707-A30E-5D9E5B0DAECF}" type="presParOf" srcId="{9FA73CFC-DD12-4A50-B957-F3773AD727A9}" destId="{345AD0E0-3E29-4F78-8E3E-320627167B38}" srcOrd="1" destOrd="0" presId="urn:microsoft.com/office/officeart/2009/3/layout/HorizontalOrganizationChart"/>
    <dgm:cxn modelId="{375BFC14-BD97-4941-9D75-91611F2A14DC}" type="presParOf" srcId="{9FA73CFC-DD12-4A50-B957-F3773AD727A9}" destId="{9D8D7C30-94E5-4B23-80AA-E3F411955D1C}" srcOrd="2" destOrd="0" presId="urn:microsoft.com/office/officeart/2009/3/layout/HorizontalOrganizationChart"/>
    <dgm:cxn modelId="{AB718648-F6B1-4D5B-813E-73B1D239239B}" type="presParOf" srcId="{53210048-441F-45DF-90B6-89F07F918AC7}" destId="{44D2D334-FD47-42CD-866B-2000E86E8D7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388697-55A3-46A6-9492-4307B28EF6D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Jeff McCord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President</a:t>
          </a:r>
        </a:p>
      </dgm:t>
    </dgm:pt>
    <dgm:pt modelId="{7D1DEAF1-BDEF-44F6-A1BA-05F432C42740}" type="parTrans" cxnId="{37E0068E-4A79-4DEE-A670-D8CD52D76ED5}">
      <dgm:prSet/>
      <dgm:spPr/>
      <dgm:t>
        <a:bodyPr/>
        <a:lstStyle/>
        <a:p>
          <a:endParaRPr lang="en-US"/>
        </a:p>
      </dgm:t>
    </dgm:pt>
    <dgm:pt modelId="{C0DD3284-8DB5-47B3-BB0B-BC004B8406F0}" type="sibTrans" cxnId="{37E0068E-4A79-4DEE-A670-D8CD52D76ED5}">
      <dgm:prSet/>
      <dgm:spPr/>
      <dgm:t>
        <a:bodyPr/>
        <a:lstStyle/>
        <a:p>
          <a:endParaRPr lang="en-US"/>
        </a:p>
      </dgm:t>
    </dgm:pt>
    <dgm:pt modelId="{855BD4BE-2733-4057-8251-A22D538F3B7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Susan Graybeal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Excellence &amp; Student Success</a:t>
          </a:r>
        </a:p>
      </dgm:t>
    </dgm:pt>
    <dgm:pt modelId="{6C9D9988-3379-448F-B624-0B383ED02868}" type="parTrans" cxnId="{B79C7E32-DA2F-415E-A01E-70F30DC75E7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134121D-1A0D-483F-8680-7AEE36BFCA4E}" type="sibTrans" cxnId="{B79C7E32-DA2F-415E-A01E-70F30DC75E7B}">
      <dgm:prSet/>
      <dgm:spPr/>
      <dgm:t>
        <a:bodyPr/>
        <a:lstStyle/>
        <a:p>
          <a:endParaRPr lang="en-US"/>
        </a:p>
      </dgm:t>
    </dgm:pt>
    <dgm:pt modelId="{69F0E8B1-AE63-4833-BBA3-B5104A0CB5E2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Jessica Fields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DD60C0ED-1420-4490-AD98-CC2C4DCAFC05}" type="parTrans" cxnId="{F68AFC6F-BE3F-4634-9A13-9195EB490FF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52E28BB-4A34-4107-878B-63430BE97289}" type="sibTrans" cxnId="{F68AFC6F-BE3F-4634-9A13-9195EB490FFF}">
      <dgm:prSet/>
      <dgm:spPr/>
      <dgm:t>
        <a:bodyPr/>
        <a:lstStyle/>
        <a:p>
          <a:endParaRPr lang="en-US"/>
        </a:p>
      </dgm:t>
    </dgm:pt>
    <dgm:pt modelId="{B42D5F99-8021-4B1E-8909-FAAA58E621F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Josh Crowder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Project Manager</a:t>
          </a:r>
        </a:p>
      </dgm:t>
    </dgm:pt>
    <dgm:pt modelId="{FC25F185-CEE6-4B8C-8B71-B58AA951CE03}" type="parTrans" cxnId="{7861442F-4B70-46B5-B15B-42C146B8121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C1AB977-FADA-4B9E-8047-E6A28E460E9F}" type="sibTrans" cxnId="{7861442F-4B70-46B5-B15B-42C146B81214}">
      <dgm:prSet/>
      <dgm:spPr/>
      <dgm:t>
        <a:bodyPr/>
        <a:lstStyle/>
        <a:p>
          <a:endParaRPr lang="en-US"/>
        </a:p>
      </dgm:t>
    </dgm:pt>
    <dgm:pt modelId="{5B87284A-3275-435D-9BE2-E678EFC3CC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Dotson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Enrollment Services</a:t>
          </a:r>
        </a:p>
      </dgm:t>
    </dgm:pt>
    <dgm:pt modelId="{4E72A2BF-3522-4652-926A-BB924D7E6549}" type="parTrans" cxnId="{3023BF4F-80CF-48FC-9EC2-0C258BE273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1E4226D-126F-4C48-83AF-FF6CA8AE693E}" type="sibTrans" cxnId="{3023BF4F-80CF-48FC-9EC2-0C258BE273E9}">
      <dgm:prSet/>
      <dgm:spPr/>
      <dgm:t>
        <a:bodyPr/>
        <a:lstStyle/>
        <a:p>
          <a:endParaRPr lang="en-US"/>
        </a:p>
      </dgm:t>
    </dgm:pt>
    <dgm:pt modelId="{F9C1D7C3-D519-40A1-B471-7A04BA3B765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Becky Thomas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Research, Analytics, and Planning</a:t>
          </a:r>
        </a:p>
      </dgm:t>
    </dgm:pt>
    <dgm:pt modelId="{E7EC90BA-B0A0-40A9-8887-01F846059DBB}" type="parTrans" cxnId="{D0F93FC0-A2A2-485E-82F9-1FC69F7E201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BC5C00B-C5B4-4BE8-8958-D4B3F67DC0E3}" type="sibTrans" cxnId="{D0F93FC0-A2A2-485E-82F9-1FC69F7E2015}">
      <dgm:prSet/>
      <dgm:spPr/>
      <dgm:t>
        <a:bodyPr/>
        <a:lstStyle/>
        <a:p>
          <a:endParaRPr lang="en-US"/>
        </a:p>
      </dgm:t>
    </dgm:pt>
    <dgm:pt modelId="{402C1B74-FE0F-4741-96D0-4A2883754C6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Student Engagement &amp; Success</a:t>
          </a:r>
        </a:p>
      </dgm:t>
    </dgm:pt>
    <dgm:pt modelId="{3FAFEBB4-22B5-4C83-A2CC-8854B89A1D5F}" type="parTrans" cxnId="{80AEFE84-97A1-41C3-BCED-00F3D3A69D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C7C8DE1-9C7D-4818-9086-E7632C00382A}" type="sibTrans" cxnId="{80AEFE84-97A1-41C3-BCED-00F3D3A69DFC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3210048-441F-45DF-90B6-89F07F918AC7}" type="pres">
      <dgm:prSet presAssocID="{9D388697-55A3-46A6-9492-4307B28EF6DD}" presName="hierRoot1" presStyleCnt="0">
        <dgm:presLayoutVars>
          <dgm:hierBranch val="init"/>
        </dgm:presLayoutVars>
      </dgm:prSet>
      <dgm:spPr/>
    </dgm:pt>
    <dgm:pt modelId="{34EE11A1-E9EF-4E85-809A-D911ECA09D04}" type="pres">
      <dgm:prSet presAssocID="{9D388697-55A3-46A6-9492-4307B28EF6DD}" presName="rootComposite1" presStyleCnt="0"/>
      <dgm:spPr/>
    </dgm:pt>
    <dgm:pt modelId="{C7A751D8-0C34-4FE0-991D-490A733090B1}" type="pres">
      <dgm:prSet presAssocID="{9D388697-55A3-46A6-9492-4307B28EF6DD}" presName="rootText1" presStyleLbl="node0" presStyleIdx="0" presStyleCnt="1">
        <dgm:presLayoutVars>
          <dgm:chPref val="3"/>
        </dgm:presLayoutVars>
      </dgm:prSet>
      <dgm:spPr/>
    </dgm:pt>
    <dgm:pt modelId="{914BC56C-EA2B-4B77-AE23-1E3E249C11F7}" type="pres">
      <dgm:prSet presAssocID="{9D388697-55A3-46A6-9492-4307B28EF6DD}" presName="rootConnector1" presStyleLbl="node1" presStyleIdx="0" presStyleCnt="0"/>
      <dgm:spPr/>
    </dgm:pt>
    <dgm:pt modelId="{3EF4B514-3EFC-4B2F-B03C-A5616DC47711}" type="pres">
      <dgm:prSet presAssocID="{9D388697-55A3-46A6-9492-4307B28EF6DD}" presName="hierChild2" presStyleCnt="0"/>
      <dgm:spPr/>
    </dgm:pt>
    <dgm:pt modelId="{9425FDE9-FD4F-42AB-9E6A-B7CA2BA3E24A}" type="pres">
      <dgm:prSet presAssocID="{6C9D9988-3379-448F-B624-0B383ED02868}" presName="Name64" presStyleLbl="parChTrans1D2" presStyleIdx="0" presStyleCnt="1"/>
      <dgm:spPr/>
    </dgm:pt>
    <dgm:pt modelId="{76F4F442-C0BE-4B76-B23E-B7000E243A7B}" type="pres">
      <dgm:prSet presAssocID="{855BD4BE-2733-4057-8251-A22D538F3B7C}" presName="hierRoot2" presStyleCnt="0">
        <dgm:presLayoutVars>
          <dgm:hierBranch val="init"/>
        </dgm:presLayoutVars>
      </dgm:prSet>
      <dgm:spPr/>
    </dgm:pt>
    <dgm:pt modelId="{3D3EAC95-D4A9-42F0-BD48-39B625FE29A8}" type="pres">
      <dgm:prSet presAssocID="{855BD4BE-2733-4057-8251-A22D538F3B7C}" presName="rootComposite" presStyleCnt="0"/>
      <dgm:spPr/>
    </dgm:pt>
    <dgm:pt modelId="{64583F27-EAF9-4131-89B8-D0D8E5FB2D01}" type="pres">
      <dgm:prSet presAssocID="{855BD4BE-2733-4057-8251-A22D538F3B7C}" presName="rootText" presStyleLbl="node2" presStyleIdx="0" presStyleCnt="1">
        <dgm:presLayoutVars>
          <dgm:chPref val="3"/>
        </dgm:presLayoutVars>
      </dgm:prSet>
      <dgm:spPr/>
    </dgm:pt>
    <dgm:pt modelId="{A16FCC77-58B4-4B8D-B0A4-6B5C14655623}" type="pres">
      <dgm:prSet presAssocID="{855BD4BE-2733-4057-8251-A22D538F3B7C}" presName="rootConnector" presStyleLbl="node2" presStyleIdx="0" presStyleCnt="1"/>
      <dgm:spPr/>
    </dgm:pt>
    <dgm:pt modelId="{D45DDEC8-D384-4FEC-B37D-E63F93461594}" type="pres">
      <dgm:prSet presAssocID="{855BD4BE-2733-4057-8251-A22D538F3B7C}" presName="hierChild4" presStyleCnt="0"/>
      <dgm:spPr/>
    </dgm:pt>
    <dgm:pt modelId="{830AE720-B292-4874-ABBD-59B9DB2D4FEF}" type="pres">
      <dgm:prSet presAssocID="{FC25F185-CEE6-4B8C-8B71-B58AA951CE03}" presName="Name64" presStyleLbl="parChTrans1D3" presStyleIdx="0" presStyleCnt="5"/>
      <dgm:spPr/>
    </dgm:pt>
    <dgm:pt modelId="{D1250D42-A7A1-4BE4-A656-0D331B0640D6}" type="pres">
      <dgm:prSet presAssocID="{B42D5F99-8021-4B1E-8909-FAAA58E621FF}" presName="hierRoot2" presStyleCnt="0">
        <dgm:presLayoutVars>
          <dgm:hierBranch val="init"/>
        </dgm:presLayoutVars>
      </dgm:prSet>
      <dgm:spPr/>
    </dgm:pt>
    <dgm:pt modelId="{4C6D4165-9CA1-4D6A-81A6-7D6446664D16}" type="pres">
      <dgm:prSet presAssocID="{B42D5F99-8021-4B1E-8909-FAAA58E621FF}" presName="rootComposite" presStyleCnt="0"/>
      <dgm:spPr/>
    </dgm:pt>
    <dgm:pt modelId="{547B0770-8D80-476D-A5DE-5E272ACC0CE7}" type="pres">
      <dgm:prSet presAssocID="{B42D5F99-8021-4B1E-8909-FAAA58E621FF}" presName="rootText" presStyleLbl="node3" presStyleIdx="0" presStyleCnt="4">
        <dgm:presLayoutVars>
          <dgm:chPref val="3"/>
        </dgm:presLayoutVars>
      </dgm:prSet>
      <dgm:spPr/>
    </dgm:pt>
    <dgm:pt modelId="{6D9DBE3A-7539-4AD7-A242-31F0C70704E1}" type="pres">
      <dgm:prSet presAssocID="{B42D5F99-8021-4B1E-8909-FAAA58E621FF}" presName="rootConnector" presStyleLbl="node3" presStyleIdx="0" presStyleCnt="4"/>
      <dgm:spPr/>
    </dgm:pt>
    <dgm:pt modelId="{6495F2A2-0A38-4230-9508-02399D56A731}" type="pres">
      <dgm:prSet presAssocID="{B42D5F99-8021-4B1E-8909-FAAA58E621FF}" presName="hierChild4" presStyleCnt="0"/>
      <dgm:spPr/>
    </dgm:pt>
    <dgm:pt modelId="{D72F2D0E-7B35-401A-AAC9-64D8A3FEDAEE}" type="pres">
      <dgm:prSet presAssocID="{B42D5F99-8021-4B1E-8909-FAAA58E621FF}" presName="hierChild5" presStyleCnt="0"/>
      <dgm:spPr/>
    </dgm:pt>
    <dgm:pt modelId="{E1A11D8A-320C-41E6-9A60-E20CE56752D2}" type="pres">
      <dgm:prSet presAssocID="{4E72A2BF-3522-4652-926A-BB924D7E6549}" presName="Name64" presStyleLbl="parChTrans1D3" presStyleIdx="1" presStyleCnt="5"/>
      <dgm:spPr/>
    </dgm:pt>
    <dgm:pt modelId="{5E1B13A4-2F0C-417B-BF95-0D5CF1DD55B0}" type="pres">
      <dgm:prSet presAssocID="{5B87284A-3275-435D-9BE2-E678EFC3CCA9}" presName="hierRoot2" presStyleCnt="0">
        <dgm:presLayoutVars>
          <dgm:hierBranch val="init"/>
        </dgm:presLayoutVars>
      </dgm:prSet>
      <dgm:spPr/>
    </dgm:pt>
    <dgm:pt modelId="{C1ADAB19-C565-4F1E-89A2-FE0F53DD41DC}" type="pres">
      <dgm:prSet presAssocID="{5B87284A-3275-435D-9BE2-E678EFC3CCA9}" presName="rootComposite" presStyleCnt="0"/>
      <dgm:spPr/>
    </dgm:pt>
    <dgm:pt modelId="{71C2FBCF-4C7C-4421-ABEB-2AAD1D1B4B23}" type="pres">
      <dgm:prSet presAssocID="{5B87284A-3275-435D-9BE2-E678EFC3CCA9}" presName="rootText" presStyleLbl="node3" presStyleIdx="1" presStyleCnt="4">
        <dgm:presLayoutVars>
          <dgm:chPref val="3"/>
        </dgm:presLayoutVars>
      </dgm:prSet>
      <dgm:spPr/>
    </dgm:pt>
    <dgm:pt modelId="{DE75D6E3-0860-46C4-964A-B4A47A1F8A1E}" type="pres">
      <dgm:prSet presAssocID="{5B87284A-3275-435D-9BE2-E678EFC3CCA9}" presName="rootConnector" presStyleLbl="node3" presStyleIdx="1" presStyleCnt="4"/>
      <dgm:spPr/>
    </dgm:pt>
    <dgm:pt modelId="{60CB343A-9660-4D17-939C-10EE750B40F7}" type="pres">
      <dgm:prSet presAssocID="{5B87284A-3275-435D-9BE2-E678EFC3CCA9}" presName="hierChild4" presStyleCnt="0"/>
      <dgm:spPr/>
    </dgm:pt>
    <dgm:pt modelId="{ED573771-0EC4-4234-8FEB-6941B9760E15}" type="pres">
      <dgm:prSet presAssocID="{5B87284A-3275-435D-9BE2-E678EFC3CCA9}" presName="hierChild5" presStyleCnt="0"/>
      <dgm:spPr/>
    </dgm:pt>
    <dgm:pt modelId="{55B02751-23A7-4A41-B0B6-EB931FEA3B1C}" type="pres">
      <dgm:prSet presAssocID="{E7EC90BA-B0A0-40A9-8887-01F846059DBB}" presName="Name64" presStyleLbl="parChTrans1D3" presStyleIdx="2" presStyleCnt="5"/>
      <dgm:spPr/>
    </dgm:pt>
    <dgm:pt modelId="{1E2281B1-2BA5-441C-A7D1-F37DE44EAB04}" type="pres">
      <dgm:prSet presAssocID="{F9C1D7C3-D519-40A1-B471-7A04BA3B7658}" presName="hierRoot2" presStyleCnt="0">
        <dgm:presLayoutVars>
          <dgm:hierBranch val="init"/>
        </dgm:presLayoutVars>
      </dgm:prSet>
      <dgm:spPr/>
    </dgm:pt>
    <dgm:pt modelId="{FA34BC20-EC5D-4A68-A1CE-CB395EBCB1A4}" type="pres">
      <dgm:prSet presAssocID="{F9C1D7C3-D519-40A1-B471-7A04BA3B7658}" presName="rootComposite" presStyleCnt="0"/>
      <dgm:spPr/>
    </dgm:pt>
    <dgm:pt modelId="{D91AAD72-2EFF-437C-98C2-105229DAFF15}" type="pres">
      <dgm:prSet presAssocID="{F9C1D7C3-D519-40A1-B471-7A04BA3B7658}" presName="rootText" presStyleLbl="node3" presStyleIdx="2" presStyleCnt="4">
        <dgm:presLayoutVars>
          <dgm:chPref val="3"/>
        </dgm:presLayoutVars>
      </dgm:prSet>
      <dgm:spPr/>
    </dgm:pt>
    <dgm:pt modelId="{1E29E72A-D835-44EF-B0F6-6BFDC0665BE8}" type="pres">
      <dgm:prSet presAssocID="{F9C1D7C3-D519-40A1-B471-7A04BA3B7658}" presName="rootConnector" presStyleLbl="node3" presStyleIdx="2" presStyleCnt="4"/>
      <dgm:spPr/>
    </dgm:pt>
    <dgm:pt modelId="{82310627-EDDB-4383-AA99-D57FF73AC49A}" type="pres">
      <dgm:prSet presAssocID="{F9C1D7C3-D519-40A1-B471-7A04BA3B7658}" presName="hierChild4" presStyleCnt="0"/>
      <dgm:spPr/>
    </dgm:pt>
    <dgm:pt modelId="{04EBC2C0-9245-40B6-A6ED-52A6AEFE940A}" type="pres">
      <dgm:prSet presAssocID="{F9C1D7C3-D519-40A1-B471-7A04BA3B7658}" presName="hierChild5" presStyleCnt="0"/>
      <dgm:spPr/>
    </dgm:pt>
    <dgm:pt modelId="{17F1BB53-F10E-4451-8EF7-C0F92B5D4B71}" type="pres">
      <dgm:prSet presAssocID="{3FAFEBB4-22B5-4C83-A2CC-8854B89A1D5F}" presName="Name64" presStyleLbl="parChTrans1D3" presStyleIdx="3" presStyleCnt="5"/>
      <dgm:spPr/>
    </dgm:pt>
    <dgm:pt modelId="{6CAE4E4D-AFCB-4F6B-BDB4-BC516ED6A1D7}" type="pres">
      <dgm:prSet presAssocID="{402C1B74-FE0F-4741-96D0-4A2883754C65}" presName="hierRoot2" presStyleCnt="0">
        <dgm:presLayoutVars>
          <dgm:hierBranch val="init"/>
        </dgm:presLayoutVars>
      </dgm:prSet>
      <dgm:spPr/>
    </dgm:pt>
    <dgm:pt modelId="{BA8D7AE5-FBC9-40B2-A01C-C635E4E772F3}" type="pres">
      <dgm:prSet presAssocID="{402C1B74-FE0F-4741-96D0-4A2883754C65}" presName="rootComposite" presStyleCnt="0"/>
      <dgm:spPr/>
    </dgm:pt>
    <dgm:pt modelId="{9F3E570E-3D33-4A5B-B669-8FD73651378A}" type="pres">
      <dgm:prSet presAssocID="{402C1B74-FE0F-4741-96D0-4A2883754C65}" presName="rootText" presStyleLbl="node3" presStyleIdx="3" presStyleCnt="4">
        <dgm:presLayoutVars>
          <dgm:chPref val="3"/>
        </dgm:presLayoutVars>
      </dgm:prSet>
      <dgm:spPr/>
    </dgm:pt>
    <dgm:pt modelId="{2AB81E3C-5932-453D-9DDC-CD4CA5FD59C3}" type="pres">
      <dgm:prSet presAssocID="{402C1B74-FE0F-4741-96D0-4A2883754C65}" presName="rootConnector" presStyleLbl="node3" presStyleIdx="3" presStyleCnt="4"/>
      <dgm:spPr/>
    </dgm:pt>
    <dgm:pt modelId="{4838C9CC-4C68-4232-AC5E-762923889419}" type="pres">
      <dgm:prSet presAssocID="{402C1B74-FE0F-4741-96D0-4A2883754C65}" presName="hierChild4" presStyleCnt="0"/>
      <dgm:spPr/>
    </dgm:pt>
    <dgm:pt modelId="{75B666A6-AFE9-4F2D-940D-EFF3301BBBDB}" type="pres">
      <dgm:prSet presAssocID="{402C1B74-FE0F-4741-96D0-4A2883754C65}" presName="hierChild5" presStyleCnt="0"/>
      <dgm:spPr/>
    </dgm:pt>
    <dgm:pt modelId="{0B784B48-9AE0-4B74-8F13-B10D2AFFFF88}" type="pres">
      <dgm:prSet presAssocID="{855BD4BE-2733-4057-8251-A22D538F3B7C}" presName="hierChild5" presStyleCnt="0"/>
      <dgm:spPr/>
    </dgm:pt>
    <dgm:pt modelId="{E3291816-34C0-40B9-B6E5-3FCDFC42F973}" type="pres">
      <dgm:prSet presAssocID="{DD60C0ED-1420-4490-AD98-CC2C4DCAFC05}" presName="Name115" presStyleLbl="parChTrans1D3" presStyleIdx="4" presStyleCnt="5"/>
      <dgm:spPr/>
    </dgm:pt>
    <dgm:pt modelId="{9B12D619-A355-4FA1-B517-674D06CD7E9F}" type="pres">
      <dgm:prSet presAssocID="{69F0E8B1-AE63-4833-BBA3-B5104A0CB5E2}" presName="hierRoot3" presStyleCnt="0">
        <dgm:presLayoutVars>
          <dgm:hierBranch val="init"/>
        </dgm:presLayoutVars>
      </dgm:prSet>
      <dgm:spPr/>
    </dgm:pt>
    <dgm:pt modelId="{4D02F9E2-57D9-4F7D-B876-780414B956A6}" type="pres">
      <dgm:prSet presAssocID="{69F0E8B1-AE63-4833-BBA3-B5104A0CB5E2}" presName="rootComposite3" presStyleCnt="0"/>
      <dgm:spPr/>
    </dgm:pt>
    <dgm:pt modelId="{F7BC101C-1BF6-4D91-9CA2-08066A7F0F50}" type="pres">
      <dgm:prSet presAssocID="{69F0E8B1-AE63-4833-BBA3-B5104A0CB5E2}" presName="rootText3" presStyleLbl="asst2" presStyleIdx="0" presStyleCnt="1">
        <dgm:presLayoutVars>
          <dgm:chPref val="3"/>
        </dgm:presLayoutVars>
      </dgm:prSet>
      <dgm:spPr/>
    </dgm:pt>
    <dgm:pt modelId="{8E1723BC-D463-43E2-9459-DD138DD97A23}" type="pres">
      <dgm:prSet presAssocID="{69F0E8B1-AE63-4833-BBA3-B5104A0CB5E2}" presName="rootConnector3" presStyleLbl="asst2" presStyleIdx="0" presStyleCnt="1"/>
      <dgm:spPr/>
    </dgm:pt>
    <dgm:pt modelId="{BC0D6B5B-5895-440F-9355-FA96DA77EABC}" type="pres">
      <dgm:prSet presAssocID="{69F0E8B1-AE63-4833-BBA3-B5104A0CB5E2}" presName="hierChild6" presStyleCnt="0"/>
      <dgm:spPr/>
    </dgm:pt>
    <dgm:pt modelId="{6D515313-053C-4527-848D-82A9A4FD6914}" type="pres">
      <dgm:prSet presAssocID="{69F0E8B1-AE63-4833-BBA3-B5104A0CB5E2}" presName="hierChild7" presStyleCnt="0"/>
      <dgm:spPr/>
    </dgm:pt>
    <dgm:pt modelId="{44D2D334-FD47-42CD-866B-2000E86E8D73}" type="pres">
      <dgm:prSet presAssocID="{9D388697-55A3-46A6-9492-4307B28EF6DD}" presName="hierChild3" presStyleCnt="0"/>
      <dgm:spPr/>
    </dgm:pt>
  </dgm:ptLst>
  <dgm:cxnLst>
    <dgm:cxn modelId="{1D3FF70B-F0B5-4349-99F5-B53943733776}" type="presOf" srcId="{5B87284A-3275-435D-9BE2-E678EFC3CCA9}" destId="{71C2FBCF-4C7C-4421-ABEB-2AAD1D1B4B23}" srcOrd="0" destOrd="0" presId="urn:microsoft.com/office/officeart/2009/3/layout/HorizontalOrganizationChart"/>
    <dgm:cxn modelId="{F2B8E70D-9C4A-4C80-85A3-CD212737B2DB}" type="presOf" srcId="{9D388697-55A3-46A6-9492-4307B28EF6DD}" destId="{914BC56C-EA2B-4B77-AE23-1E3E249C11F7}" srcOrd="1" destOrd="0" presId="urn:microsoft.com/office/officeart/2009/3/layout/HorizontalOrganizationChart"/>
    <dgm:cxn modelId="{482A1311-9493-4A2C-8CCC-B6B88DE518CA}" type="presOf" srcId="{F9C1D7C3-D519-40A1-B471-7A04BA3B7658}" destId="{D91AAD72-2EFF-437C-98C2-105229DAFF15}" srcOrd="0" destOrd="0" presId="urn:microsoft.com/office/officeart/2009/3/layout/HorizontalOrganizationChart"/>
    <dgm:cxn modelId="{7861442F-4B70-46B5-B15B-42C146B81214}" srcId="{855BD4BE-2733-4057-8251-A22D538F3B7C}" destId="{B42D5F99-8021-4B1E-8909-FAAA58E621FF}" srcOrd="1" destOrd="0" parTransId="{FC25F185-CEE6-4B8C-8B71-B58AA951CE03}" sibTransId="{DC1AB977-FADA-4B9E-8047-E6A28E460E9F}"/>
    <dgm:cxn modelId="{B79C7E32-DA2F-415E-A01E-70F30DC75E7B}" srcId="{9D388697-55A3-46A6-9492-4307B28EF6DD}" destId="{855BD4BE-2733-4057-8251-A22D538F3B7C}" srcOrd="0" destOrd="0" parTransId="{6C9D9988-3379-448F-B624-0B383ED02868}" sibTransId="{D134121D-1A0D-483F-8680-7AEE36BFCA4E}"/>
    <dgm:cxn modelId="{B307E960-545F-4511-B1C1-D91A3BA2A692}" type="presOf" srcId="{402C1B74-FE0F-4741-96D0-4A2883754C65}" destId="{2AB81E3C-5932-453D-9DDC-CD4CA5FD59C3}" srcOrd="1" destOrd="0" presId="urn:microsoft.com/office/officeart/2009/3/layout/HorizontalOrganizationChart"/>
    <dgm:cxn modelId="{05CD3B46-0ACD-4701-88C7-4CCB4D1AD56A}" type="presOf" srcId="{B42D5F99-8021-4B1E-8909-FAAA58E621FF}" destId="{547B0770-8D80-476D-A5DE-5E272ACC0CE7}" srcOrd="0" destOrd="0" presId="urn:microsoft.com/office/officeart/2009/3/layout/HorizontalOrganizationChart"/>
    <dgm:cxn modelId="{4EFE8E6A-938B-4D3D-9E78-F9ED983B7C34}" type="presOf" srcId="{FC25F185-CEE6-4B8C-8B71-B58AA951CE03}" destId="{830AE720-B292-4874-ABBD-59B9DB2D4FEF}" srcOrd="0" destOrd="0" presId="urn:microsoft.com/office/officeart/2009/3/layout/HorizontalOrganizationChart"/>
    <dgm:cxn modelId="{5CAFFC4C-EF40-4CF6-9A02-BA4CAD35940A}" type="presOf" srcId="{6C9D9988-3379-448F-B624-0B383ED02868}" destId="{9425FDE9-FD4F-42AB-9E6A-B7CA2BA3E24A}" srcOrd="0" destOrd="0" presId="urn:microsoft.com/office/officeart/2009/3/layout/HorizontalOrganizationChart"/>
    <dgm:cxn modelId="{FED0696D-68C7-466F-BB86-A7E86F50C3B5}" type="presOf" srcId="{DD60C0ED-1420-4490-AD98-CC2C4DCAFC05}" destId="{E3291816-34C0-40B9-B6E5-3FCDFC42F973}" srcOrd="0" destOrd="0" presId="urn:microsoft.com/office/officeart/2009/3/layout/HorizontalOrganizationChart"/>
    <dgm:cxn modelId="{3023BF4F-80CF-48FC-9EC2-0C258BE273E9}" srcId="{855BD4BE-2733-4057-8251-A22D538F3B7C}" destId="{5B87284A-3275-435D-9BE2-E678EFC3CCA9}" srcOrd="2" destOrd="0" parTransId="{4E72A2BF-3522-4652-926A-BB924D7E6549}" sibTransId="{C1E4226D-126F-4C48-83AF-FF6CA8AE693E}"/>
    <dgm:cxn modelId="{F68AFC6F-BE3F-4634-9A13-9195EB490FFF}" srcId="{855BD4BE-2733-4057-8251-A22D538F3B7C}" destId="{69F0E8B1-AE63-4833-BBA3-B5104A0CB5E2}" srcOrd="0" destOrd="0" parTransId="{DD60C0ED-1420-4490-AD98-CC2C4DCAFC05}" sibTransId="{952E28BB-4A34-4107-878B-63430BE97289}"/>
    <dgm:cxn modelId="{56345973-4C43-4E0F-A0E6-2F3DF103684A}" type="presOf" srcId="{B42D5F99-8021-4B1E-8909-FAAA58E621FF}" destId="{6D9DBE3A-7539-4AD7-A242-31F0C70704E1}" srcOrd="1" destOrd="0" presId="urn:microsoft.com/office/officeart/2009/3/layout/HorizontalOrganizationChart"/>
    <dgm:cxn modelId="{80AEFE84-97A1-41C3-BCED-00F3D3A69DFC}" srcId="{855BD4BE-2733-4057-8251-A22D538F3B7C}" destId="{402C1B74-FE0F-4741-96D0-4A2883754C65}" srcOrd="4" destOrd="0" parTransId="{3FAFEBB4-22B5-4C83-A2CC-8854B89A1D5F}" sibTransId="{FC7C8DE1-9C7D-4818-9086-E7632C00382A}"/>
    <dgm:cxn modelId="{37E0068E-4A79-4DEE-A670-D8CD52D76ED5}" srcId="{B2540384-E754-46E6-88DA-9013F3AEA50E}" destId="{9D388697-55A3-46A6-9492-4307B28EF6DD}" srcOrd="0" destOrd="0" parTransId="{7D1DEAF1-BDEF-44F6-A1BA-05F432C42740}" sibTransId="{C0DD3284-8DB5-47B3-BB0B-BC004B8406F0}"/>
    <dgm:cxn modelId="{9C65ED8E-2829-4D59-B6AF-51DA9ED7EB8E}" type="presOf" srcId="{855BD4BE-2733-4057-8251-A22D538F3B7C}" destId="{A16FCC77-58B4-4B8D-B0A4-6B5C14655623}" srcOrd="1" destOrd="0" presId="urn:microsoft.com/office/officeart/2009/3/layout/HorizontalOrganizationChart"/>
    <dgm:cxn modelId="{6E735691-2792-4C18-A4AC-293DE1CD971B}" type="presOf" srcId="{402C1B74-FE0F-4741-96D0-4A2883754C65}" destId="{9F3E570E-3D33-4A5B-B669-8FD73651378A}" srcOrd="0" destOrd="0" presId="urn:microsoft.com/office/officeart/2009/3/layout/HorizontalOrganizationChart"/>
    <dgm:cxn modelId="{CF97AD9C-784E-4B32-9DB8-07B073C6BFFD}" type="presOf" srcId="{4E72A2BF-3522-4652-926A-BB924D7E6549}" destId="{E1A11D8A-320C-41E6-9A60-E20CE56752D2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870EB3B2-6C0C-4612-976D-2E618C04AD7D}" type="presOf" srcId="{69F0E8B1-AE63-4833-BBA3-B5104A0CB5E2}" destId="{8E1723BC-D463-43E2-9459-DD138DD97A23}" srcOrd="1" destOrd="0" presId="urn:microsoft.com/office/officeart/2009/3/layout/HorizontalOrganizationChart"/>
    <dgm:cxn modelId="{DDA6C2B6-BEF5-43B9-AB53-5CCDBAA209EB}" type="presOf" srcId="{F9C1D7C3-D519-40A1-B471-7A04BA3B7658}" destId="{1E29E72A-D835-44EF-B0F6-6BFDC0665BE8}" srcOrd="1" destOrd="0" presId="urn:microsoft.com/office/officeart/2009/3/layout/HorizontalOrganizationChart"/>
    <dgm:cxn modelId="{D0F93FC0-A2A2-485E-82F9-1FC69F7E2015}" srcId="{855BD4BE-2733-4057-8251-A22D538F3B7C}" destId="{F9C1D7C3-D519-40A1-B471-7A04BA3B7658}" srcOrd="3" destOrd="0" parTransId="{E7EC90BA-B0A0-40A9-8887-01F846059DBB}" sibTransId="{FBC5C00B-C5B4-4BE8-8958-D4B3F67DC0E3}"/>
    <dgm:cxn modelId="{2C7967CB-8A18-4D71-B271-6197F0C535DA}" type="presOf" srcId="{9D388697-55A3-46A6-9492-4307B28EF6DD}" destId="{C7A751D8-0C34-4FE0-991D-490A733090B1}" srcOrd="0" destOrd="0" presId="urn:microsoft.com/office/officeart/2009/3/layout/HorizontalOrganizationChart"/>
    <dgm:cxn modelId="{D7F957DC-92E6-44B9-BFF4-E6478805F606}" type="presOf" srcId="{69F0E8B1-AE63-4833-BBA3-B5104A0CB5E2}" destId="{F7BC101C-1BF6-4D91-9CA2-08066A7F0F50}" srcOrd="0" destOrd="0" presId="urn:microsoft.com/office/officeart/2009/3/layout/HorizontalOrganizationChart"/>
    <dgm:cxn modelId="{EBD7FAE0-2CF2-48A1-9952-C27EB01446A5}" type="presOf" srcId="{855BD4BE-2733-4057-8251-A22D538F3B7C}" destId="{64583F27-EAF9-4131-89B8-D0D8E5FB2D01}" srcOrd="0" destOrd="0" presId="urn:microsoft.com/office/officeart/2009/3/layout/HorizontalOrganizationChart"/>
    <dgm:cxn modelId="{68B9A5EF-AF5B-400B-B11E-6732D9CFBAC4}" type="presOf" srcId="{E7EC90BA-B0A0-40A9-8887-01F846059DBB}" destId="{55B02751-23A7-4A41-B0B6-EB931FEA3B1C}" srcOrd="0" destOrd="0" presId="urn:microsoft.com/office/officeart/2009/3/layout/HorizontalOrganizationChart"/>
    <dgm:cxn modelId="{D07193F1-A71B-4C63-8CAF-ECC0EDA1A1BC}" type="presOf" srcId="{3FAFEBB4-22B5-4C83-A2CC-8854B89A1D5F}" destId="{17F1BB53-F10E-4451-8EF7-C0F92B5D4B71}" srcOrd="0" destOrd="0" presId="urn:microsoft.com/office/officeart/2009/3/layout/HorizontalOrganizationChart"/>
    <dgm:cxn modelId="{9535A8FC-BD16-481B-A8BE-6968CAB94145}" type="presOf" srcId="{5B87284A-3275-435D-9BE2-E678EFC3CCA9}" destId="{DE75D6E3-0860-46C4-964A-B4A47A1F8A1E}" srcOrd="1" destOrd="0" presId="urn:microsoft.com/office/officeart/2009/3/layout/HorizontalOrganizationChart"/>
    <dgm:cxn modelId="{2AACD427-71C3-4E22-8E0B-402B7D520D0E}" type="presParOf" srcId="{FC594519-ACA9-46B6-8694-8E174AC02840}" destId="{53210048-441F-45DF-90B6-89F07F918AC7}" srcOrd="0" destOrd="0" presId="urn:microsoft.com/office/officeart/2009/3/layout/HorizontalOrganizationChart"/>
    <dgm:cxn modelId="{3F198FA3-F3F2-4166-893B-01D28CFE79FE}" type="presParOf" srcId="{53210048-441F-45DF-90B6-89F07F918AC7}" destId="{34EE11A1-E9EF-4E85-809A-D911ECA09D04}" srcOrd="0" destOrd="0" presId="urn:microsoft.com/office/officeart/2009/3/layout/HorizontalOrganizationChart"/>
    <dgm:cxn modelId="{EAA5703F-7866-4029-81DA-6360FE5D64E5}" type="presParOf" srcId="{34EE11A1-E9EF-4E85-809A-D911ECA09D04}" destId="{C7A751D8-0C34-4FE0-991D-490A733090B1}" srcOrd="0" destOrd="0" presId="urn:microsoft.com/office/officeart/2009/3/layout/HorizontalOrganizationChart"/>
    <dgm:cxn modelId="{C2225FF7-4662-499B-A951-A2179E1E8BA6}" type="presParOf" srcId="{34EE11A1-E9EF-4E85-809A-D911ECA09D04}" destId="{914BC56C-EA2B-4B77-AE23-1E3E249C11F7}" srcOrd="1" destOrd="0" presId="urn:microsoft.com/office/officeart/2009/3/layout/HorizontalOrganizationChart"/>
    <dgm:cxn modelId="{ADDCED5D-6BAA-4CAA-98C2-C67F856AB665}" type="presParOf" srcId="{53210048-441F-45DF-90B6-89F07F918AC7}" destId="{3EF4B514-3EFC-4B2F-B03C-A5616DC47711}" srcOrd="1" destOrd="0" presId="urn:microsoft.com/office/officeart/2009/3/layout/HorizontalOrganizationChart"/>
    <dgm:cxn modelId="{D6B2802A-8529-4C4B-AC32-87E6C58F98E2}" type="presParOf" srcId="{3EF4B514-3EFC-4B2F-B03C-A5616DC47711}" destId="{9425FDE9-FD4F-42AB-9E6A-B7CA2BA3E24A}" srcOrd="0" destOrd="0" presId="urn:microsoft.com/office/officeart/2009/3/layout/HorizontalOrganizationChart"/>
    <dgm:cxn modelId="{D09A5CA1-BCA0-4825-9DEF-DE3A1113A207}" type="presParOf" srcId="{3EF4B514-3EFC-4B2F-B03C-A5616DC47711}" destId="{76F4F442-C0BE-4B76-B23E-B7000E243A7B}" srcOrd="1" destOrd="0" presId="urn:microsoft.com/office/officeart/2009/3/layout/HorizontalOrganizationChart"/>
    <dgm:cxn modelId="{2B75E658-6601-4590-998C-61646FD8BFC6}" type="presParOf" srcId="{76F4F442-C0BE-4B76-B23E-B7000E243A7B}" destId="{3D3EAC95-D4A9-42F0-BD48-39B625FE29A8}" srcOrd="0" destOrd="0" presId="urn:microsoft.com/office/officeart/2009/3/layout/HorizontalOrganizationChart"/>
    <dgm:cxn modelId="{E1E4188C-B0CC-4809-A1C5-2E646CCE5641}" type="presParOf" srcId="{3D3EAC95-D4A9-42F0-BD48-39B625FE29A8}" destId="{64583F27-EAF9-4131-89B8-D0D8E5FB2D01}" srcOrd="0" destOrd="0" presId="urn:microsoft.com/office/officeart/2009/3/layout/HorizontalOrganizationChart"/>
    <dgm:cxn modelId="{AA818B49-C508-4478-AB43-A44B9FB76B4D}" type="presParOf" srcId="{3D3EAC95-D4A9-42F0-BD48-39B625FE29A8}" destId="{A16FCC77-58B4-4B8D-B0A4-6B5C14655623}" srcOrd="1" destOrd="0" presId="urn:microsoft.com/office/officeart/2009/3/layout/HorizontalOrganizationChart"/>
    <dgm:cxn modelId="{D7640D96-A32A-4089-8073-7047A0CCADF0}" type="presParOf" srcId="{76F4F442-C0BE-4B76-B23E-B7000E243A7B}" destId="{D45DDEC8-D384-4FEC-B37D-E63F93461594}" srcOrd="1" destOrd="0" presId="urn:microsoft.com/office/officeart/2009/3/layout/HorizontalOrganizationChart"/>
    <dgm:cxn modelId="{780853D1-203F-4EBB-B53B-31552859A578}" type="presParOf" srcId="{D45DDEC8-D384-4FEC-B37D-E63F93461594}" destId="{830AE720-B292-4874-ABBD-59B9DB2D4FEF}" srcOrd="0" destOrd="0" presId="urn:microsoft.com/office/officeart/2009/3/layout/HorizontalOrganizationChart"/>
    <dgm:cxn modelId="{F7F7BB2F-7EB0-4D1A-80B2-3105F6EDBEAD}" type="presParOf" srcId="{D45DDEC8-D384-4FEC-B37D-E63F93461594}" destId="{D1250D42-A7A1-4BE4-A656-0D331B0640D6}" srcOrd="1" destOrd="0" presId="urn:microsoft.com/office/officeart/2009/3/layout/HorizontalOrganizationChart"/>
    <dgm:cxn modelId="{1E65ABC5-765A-42CE-9045-FCB7BB324497}" type="presParOf" srcId="{D1250D42-A7A1-4BE4-A656-0D331B0640D6}" destId="{4C6D4165-9CA1-4D6A-81A6-7D6446664D16}" srcOrd="0" destOrd="0" presId="urn:microsoft.com/office/officeart/2009/3/layout/HorizontalOrganizationChart"/>
    <dgm:cxn modelId="{DD6B4B54-A94F-4F9B-BEE3-EE02B5FE258C}" type="presParOf" srcId="{4C6D4165-9CA1-4D6A-81A6-7D6446664D16}" destId="{547B0770-8D80-476D-A5DE-5E272ACC0CE7}" srcOrd="0" destOrd="0" presId="urn:microsoft.com/office/officeart/2009/3/layout/HorizontalOrganizationChart"/>
    <dgm:cxn modelId="{CFDA7C3A-5B40-46D4-B7B7-C77E0005EB45}" type="presParOf" srcId="{4C6D4165-9CA1-4D6A-81A6-7D6446664D16}" destId="{6D9DBE3A-7539-4AD7-A242-31F0C70704E1}" srcOrd="1" destOrd="0" presId="urn:microsoft.com/office/officeart/2009/3/layout/HorizontalOrganizationChart"/>
    <dgm:cxn modelId="{89D67DE2-A17B-4A9A-A93E-7052EA0BCEA9}" type="presParOf" srcId="{D1250D42-A7A1-4BE4-A656-0D331B0640D6}" destId="{6495F2A2-0A38-4230-9508-02399D56A731}" srcOrd="1" destOrd="0" presId="urn:microsoft.com/office/officeart/2009/3/layout/HorizontalOrganizationChart"/>
    <dgm:cxn modelId="{8E73EE9C-200D-4FCE-9123-DE8CFDE6ADFF}" type="presParOf" srcId="{D1250D42-A7A1-4BE4-A656-0D331B0640D6}" destId="{D72F2D0E-7B35-401A-AAC9-64D8A3FEDAEE}" srcOrd="2" destOrd="0" presId="urn:microsoft.com/office/officeart/2009/3/layout/HorizontalOrganizationChart"/>
    <dgm:cxn modelId="{A15C9275-03A3-4F31-8754-BA65E4729C9F}" type="presParOf" srcId="{D45DDEC8-D384-4FEC-B37D-E63F93461594}" destId="{E1A11D8A-320C-41E6-9A60-E20CE56752D2}" srcOrd="2" destOrd="0" presId="urn:microsoft.com/office/officeart/2009/3/layout/HorizontalOrganizationChart"/>
    <dgm:cxn modelId="{BEA4DD34-7A75-4DC4-9A5C-D705EEB4D44D}" type="presParOf" srcId="{D45DDEC8-D384-4FEC-B37D-E63F93461594}" destId="{5E1B13A4-2F0C-417B-BF95-0D5CF1DD55B0}" srcOrd="3" destOrd="0" presId="urn:microsoft.com/office/officeart/2009/3/layout/HorizontalOrganizationChart"/>
    <dgm:cxn modelId="{FD50DE85-EE8B-4CFD-9D69-5F442A075A27}" type="presParOf" srcId="{5E1B13A4-2F0C-417B-BF95-0D5CF1DD55B0}" destId="{C1ADAB19-C565-4F1E-89A2-FE0F53DD41DC}" srcOrd="0" destOrd="0" presId="urn:microsoft.com/office/officeart/2009/3/layout/HorizontalOrganizationChart"/>
    <dgm:cxn modelId="{64F7CCDC-FC89-423D-BDE5-52067B26F4B0}" type="presParOf" srcId="{C1ADAB19-C565-4F1E-89A2-FE0F53DD41DC}" destId="{71C2FBCF-4C7C-4421-ABEB-2AAD1D1B4B23}" srcOrd="0" destOrd="0" presId="urn:microsoft.com/office/officeart/2009/3/layout/HorizontalOrganizationChart"/>
    <dgm:cxn modelId="{62BBC3FD-E8A1-4DC8-A74A-3DE077AAA606}" type="presParOf" srcId="{C1ADAB19-C565-4F1E-89A2-FE0F53DD41DC}" destId="{DE75D6E3-0860-46C4-964A-B4A47A1F8A1E}" srcOrd="1" destOrd="0" presId="urn:microsoft.com/office/officeart/2009/3/layout/HorizontalOrganizationChart"/>
    <dgm:cxn modelId="{769952E2-1CD1-46DA-B8DD-36463469663B}" type="presParOf" srcId="{5E1B13A4-2F0C-417B-BF95-0D5CF1DD55B0}" destId="{60CB343A-9660-4D17-939C-10EE750B40F7}" srcOrd="1" destOrd="0" presId="urn:microsoft.com/office/officeart/2009/3/layout/HorizontalOrganizationChart"/>
    <dgm:cxn modelId="{6BEC4082-78DA-499B-AA33-2D5BD359A228}" type="presParOf" srcId="{5E1B13A4-2F0C-417B-BF95-0D5CF1DD55B0}" destId="{ED573771-0EC4-4234-8FEB-6941B9760E15}" srcOrd="2" destOrd="0" presId="urn:microsoft.com/office/officeart/2009/3/layout/HorizontalOrganizationChart"/>
    <dgm:cxn modelId="{13F966FF-6FBA-44FE-8840-3FA918CFA4BF}" type="presParOf" srcId="{D45DDEC8-D384-4FEC-B37D-E63F93461594}" destId="{55B02751-23A7-4A41-B0B6-EB931FEA3B1C}" srcOrd="4" destOrd="0" presId="urn:microsoft.com/office/officeart/2009/3/layout/HorizontalOrganizationChart"/>
    <dgm:cxn modelId="{927D4636-05A3-4270-852A-D5EA1C957BB3}" type="presParOf" srcId="{D45DDEC8-D384-4FEC-B37D-E63F93461594}" destId="{1E2281B1-2BA5-441C-A7D1-F37DE44EAB04}" srcOrd="5" destOrd="0" presId="urn:microsoft.com/office/officeart/2009/3/layout/HorizontalOrganizationChart"/>
    <dgm:cxn modelId="{AB00C033-AD0B-4528-BBA3-17674CAC2927}" type="presParOf" srcId="{1E2281B1-2BA5-441C-A7D1-F37DE44EAB04}" destId="{FA34BC20-EC5D-4A68-A1CE-CB395EBCB1A4}" srcOrd="0" destOrd="0" presId="urn:microsoft.com/office/officeart/2009/3/layout/HorizontalOrganizationChart"/>
    <dgm:cxn modelId="{3DCE3171-3239-44FD-A243-70F3DB40D86C}" type="presParOf" srcId="{FA34BC20-EC5D-4A68-A1CE-CB395EBCB1A4}" destId="{D91AAD72-2EFF-437C-98C2-105229DAFF15}" srcOrd="0" destOrd="0" presId="urn:microsoft.com/office/officeart/2009/3/layout/HorizontalOrganizationChart"/>
    <dgm:cxn modelId="{2CECE7A9-B3F6-40C0-B934-77725A26C752}" type="presParOf" srcId="{FA34BC20-EC5D-4A68-A1CE-CB395EBCB1A4}" destId="{1E29E72A-D835-44EF-B0F6-6BFDC0665BE8}" srcOrd="1" destOrd="0" presId="urn:microsoft.com/office/officeart/2009/3/layout/HorizontalOrganizationChart"/>
    <dgm:cxn modelId="{12E5E25A-BD81-46F0-B11D-5BBB193671D9}" type="presParOf" srcId="{1E2281B1-2BA5-441C-A7D1-F37DE44EAB04}" destId="{82310627-EDDB-4383-AA99-D57FF73AC49A}" srcOrd="1" destOrd="0" presId="urn:microsoft.com/office/officeart/2009/3/layout/HorizontalOrganizationChart"/>
    <dgm:cxn modelId="{DE84D3B9-F04B-4C78-941A-29EAAA00E82B}" type="presParOf" srcId="{1E2281B1-2BA5-441C-A7D1-F37DE44EAB04}" destId="{04EBC2C0-9245-40B6-A6ED-52A6AEFE940A}" srcOrd="2" destOrd="0" presId="urn:microsoft.com/office/officeart/2009/3/layout/HorizontalOrganizationChart"/>
    <dgm:cxn modelId="{2FBBEE62-F456-4DE6-89EC-A57DC0434F52}" type="presParOf" srcId="{D45DDEC8-D384-4FEC-B37D-E63F93461594}" destId="{17F1BB53-F10E-4451-8EF7-C0F92B5D4B71}" srcOrd="6" destOrd="0" presId="urn:microsoft.com/office/officeart/2009/3/layout/HorizontalOrganizationChart"/>
    <dgm:cxn modelId="{FDAD09C3-BE48-437D-A0E9-C802A4493CD3}" type="presParOf" srcId="{D45DDEC8-D384-4FEC-B37D-E63F93461594}" destId="{6CAE4E4D-AFCB-4F6B-BDB4-BC516ED6A1D7}" srcOrd="7" destOrd="0" presId="urn:microsoft.com/office/officeart/2009/3/layout/HorizontalOrganizationChart"/>
    <dgm:cxn modelId="{4C09E226-4FA1-48E0-AD4C-FE3CC085F8D6}" type="presParOf" srcId="{6CAE4E4D-AFCB-4F6B-BDB4-BC516ED6A1D7}" destId="{BA8D7AE5-FBC9-40B2-A01C-C635E4E772F3}" srcOrd="0" destOrd="0" presId="urn:microsoft.com/office/officeart/2009/3/layout/HorizontalOrganizationChart"/>
    <dgm:cxn modelId="{DA9B9E96-74B5-4BFE-ADC3-ABAB8C463C43}" type="presParOf" srcId="{BA8D7AE5-FBC9-40B2-A01C-C635E4E772F3}" destId="{9F3E570E-3D33-4A5B-B669-8FD73651378A}" srcOrd="0" destOrd="0" presId="urn:microsoft.com/office/officeart/2009/3/layout/HorizontalOrganizationChart"/>
    <dgm:cxn modelId="{432972D7-9593-487C-82C4-B40A9C362402}" type="presParOf" srcId="{BA8D7AE5-FBC9-40B2-A01C-C635E4E772F3}" destId="{2AB81E3C-5932-453D-9DDC-CD4CA5FD59C3}" srcOrd="1" destOrd="0" presId="urn:microsoft.com/office/officeart/2009/3/layout/HorizontalOrganizationChart"/>
    <dgm:cxn modelId="{D443786F-7F38-4C18-8712-0A4BD2F71757}" type="presParOf" srcId="{6CAE4E4D-AFCB-4F6B-BDB4-BC516ED6A1D7}" destId="{4838C9CC-4C68-4232-AC5E-762923889419}" srcOrd="1" destOrd="0" presId="urn:microsoft.com/office/officeart/2009/3/layout/HorizontalOrganizationChart"/>
    <dgm:cxn modelId="{CFF66CAF-558D-4596-9B4F-DA65B13DD880}" type="presParOf" srcId="{6CAE4E4D-AFCB-4F6B-BDB4-BC516ED6A1D7}" destId="{75B666A6-AFE9-4F2D-940D-EFF3301BBBDB}" srcOrd="2" destOrd="0" presId="urn:microsoft.com/office/officeart/2009/3/layout/HorizontalOrganizationChart"/>
    <dgm:cxn modelId="{D62EEA33-7C9E-4F15-B4B0-4EDD6715377E}" type="presParOf" srcId="{76F4F442-C0BE-4B76-B23E-B7000E243A7B}" destId="{0B784B48-9AE0-4B74-8F13-B10D2AFFFF88}" srcOrd="2" destOrd="0" presId="urn:microsoft.com/office/officeart/2009/3/layout/HorizontalOrganizationChart"/>
    <dgm:cxn modelId="{C1ED24CD-00E3-4D8C-8CD6-7CFC7FF75F74}" type="presParOf" srcId="{0B784B48-9AE0-4B74-8F13-B10D2AFFFF88}" destId="{E3291816-34C0-40B9-B6E5-3FCDFC42F973}" srcOrd="0" destOrd="0" presId="urn:microsoft.com/office/officeart/2009/3/layout/HorizontalOrganizationChart"/>
    <dgm:cxn modelId="{B9CFF4C1-C311-45D1-BE2D-5DDED52424AD}" type="presParOf" srcId="{0B784B48-9AE0-4B74-8F13-B10D2AFFFF88}" destId="{9B12D619-A355-4FA1-B517-674D06CD7E9F}" srcOrd="1" destOrd="0" presId="urn:microsoft.com/office/officeart/2009/3/layout/HorizontalOrganizationChart"/>
    <dgm:cxn modelId="{E9140FF3-4B57-4E31-9CF7-4A153C8C412C}" type="presParOf" srcId="{9B12D619-A355-4FA1-B517-674D06CD7E9F}" destId="{4D02F9E2-57D9-4F7D-B876-780414B956A6}" srcOrd="0" destOrd="0" presId="urn:microsoft.com/office/officeart/2009/3/layout/HorizontalOrganizationChart"/>
    <dgm:cxn modelId="{0E15DEE2-ACF7-4C1E-9A44-8776C8FE761D}" type="presParOf" srcId="{4D02F9E2-57D9-4F7D-B876-780414B956A6}" destId="{F7BC101C-1BF6-4D91-9CA2-08066A7F0F50}" srcOrd="0" destOrd="0" presId="urn:microsoft.com/office/officeart/2009/3/layout/HorizontalOrganizationChart"/>
    <dgm:cxn modelId="{6E68B6F4-5112-4205-820A-3F7D991D6EEA}" type="presParOf" srcId="{4D02F9E2-57D9-4F7D-B876-780414B956A6}" destId="{8E1723BC-D463-43E2-9459-DD138DD97A23}" srcOrd="1" destOrd="0" presId="urn:microsoft.com/office/officeart/2009/3/layout/HorizontalOrganizationChart"/>
    <dgm:cxn modelId="{7D8C8BC0-AE1A-414D-A3D5-13F7AFDB2FCA}" type="presParOf" srcId="{9B12D619-A355-4FA1-B517-674D06CD7E9F}" destId="{BC0D6B5B-5895-440F-9355-FA96DA77EABC}" srcOrd="1" destOrd="0" presId="urn:microsoft.com/office/officeart/2009/3/layout/HorizontalOrganizationChart"/>
    <dgm:cxn modelId="{F4AA838E-1730-4AEB-8D77-4BD1294A5509}" type="presParOf" srcId="{9B12D619-A355-4FA1-B517-674D06CD7E9F}" destId="{6D515313-053C-4527-848D-82A9A4FD6914}" srcOrd="2" destOrd="0" presId="urn:microsoft.com/office/officeart/2009/3/layout/HorizontalOrganizationChart"/>
    <dgm:cxn modelId="{AB718648-F6B1-4D5B-813E-73B1D239239B}" type="presParOf" srcId="{53210048-441F-45DF-90B6-89F07F918AC7}" destId="{44D2D334-FD47-42CD-866B-2000E86E8D7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5BD4BE-2733-4057-8251-A22D538F3B7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Susan Graybeal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Excellence &amp; Student Success</a:t>
          </a:r>
        </a:p>
      </dgm:t>
    </dgm:pt>
    <dgm:pt modelId="{6C9D9988-3379-448F-B624-0B383ED02868}" type="parTrans" cxnId="{B79C7E32-DA2F-415E-A01E-70F30DC75E7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134121D-1A0D-483F-8680-7AEE36BFCA4E}" type="sibTrans" cxnId="{B79C7E32-DA2F-415E-A01E-70F30DC75E7B}">
      <dgm:prSet/>
      <dgm:spPr/>
      <dgm:t>
        <a:bodyPr/>
        <a:lstStyle/>
        <a:p>
          <a:endParaRPr lang="en-US"/>
        </a:p>
      </dgm:t>
    </dgm:pt>
    <dgm:pt modelId="{5B87284A-3275-435D-9BE2-E678EFC3CC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Dotson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Enrollment Services</a:t>
          </a:r>
        </a:p>
      </dgm:t>
    </dgm:pt>
    <dgm:pt modelId="{4E72A2BF-3522-4652-926A-BB924D7E6549}" type="parTrans" cxnId="{3023BF4F-80CF-48FC-9EC2-0C258BE273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1E4226D-126F-4C48-83AF-FF6CA8AE693E}" type="sibTrans" cxnId="{3023BF4F-80CF-48FC-9EC2-0C258BE273E9}">
      <dgm:prSet/>
      <dgm:spPr/>
      <dgm:t>
        <a:bodyPr/>
        <a:lstStyle/>
        <a:p>
          <a:endParaRPr lang="en-US"/>
        </a:p>
      </dgm:t>
    </dgm:pt>
    <dgm:pt modelId="{A159C1DC-12FF-4F06-A7CE-F050F6454654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Sheila Jackson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84A0926D-72BB-4CD5-B224-C859BD030DE1}" type="parTrans" cxnId="{89A1C8B8-8829-4773-8EC4-59EFAAEF2CF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FCB4D6E-125D-43A8-9E8E-F241208C1E3A}" type="sibTrans" cxnId="{89A1C8B8-8829-4773-8EC4-59EFAAEF2CF6}">
      <dgm:prSet/>
      <dgm:spPr/>
      <dgm:t>
        <a:bodyPr/>
        <a:lstStyle/>
        <a:p>
          <a:endParaRPr lang="en-US"/>
        </a:p>
      </dgm:t>
    </dgm:pt>
    <dgm:pt modelId="{F3748FE1-2960-4499-B1E7-34123A5A9ED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Melissa Ramsey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Coordinator of Testing Services</a:t>
          </a:r>
        </a:p>
      </dgm:t>
    </dgm:pt>
    <dgm:pt modelId="{0AF2C34B-6047-439F-AC3B-1FF4815C011A}" type="parTrans" cxnId="{4D7667FB-C5E9-46CB-BD6C-E6AC6DAA364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E3AC050-503A-40AF-ACBC-3C1B10B20651}" type="sibTrans" cxnId="{4D7667FB-C5E9-46CB-BD6C-E6AC6DAA3648}">
      <dgm:prSet/>
      <dgm:spPr/>
      <dgm:t>
        <a:bodyPr/>
        <a:lstStyle/>
        <a:p>
          <a:endParaRPr lang="en-US"/>
        </a:p>
      </dgm:t>
    </dgm:pt>
    <dgm:pt modelId="{C827BBB2-9E98-4AD5-AF4D-43BC5DEB56E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Deidra Close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Admissions &amp; Records and Registrar</a:t>
          </a:r>
        </a:p>
      </dgm:t>
    </dgm:pt>
    <dgm:pt modelId="{F57CC240-43DC-470F-B7A2-D678FBDF78B9}" type="parTrans" cxnId="{A47B4BD5-56C5-4116-B4A6-B522A01F47B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8C55BB5-CD70-4FE4-85F1-39F529F00BF3}" type="sibTrans" cxnId="{A47B4BD5-56C5-4116-B4A6-B522A01F47B4}">
      <dgm:prSet/>
      <dgm:spPr/>
      <dgm:t>
        <a:bodyPr/>
        <a:lstStyle/>
        <a:p>
          <a:endParaRPr lang="en-US"/>
        </a:p>
      </dgm:t>
    </dgm:pt>
    <dgm:pt modelId="{B79DF6AB-0521-42B2-B2D2-B358EE577E4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Sarah Swett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Financial Aid</a:t>
          </a:r>
        </a:p>
      </dgm:t>
    </dgm:pt>
    <dgm:pt modelId="{E1C4F44E-8394-412D-BF42-60187899227F}" type="parTrans" cxnId="{FC652CF6-8877-4CB0-8B4C-0D517871EA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2AFD103-99CE-4694-8DE0-A45B033398BC}" type="sibTrans" cxnId="{FC652CF6-8877-4CB0-8B4C-0D517871EAE9}">
      <dgm:prSet/>
      <dgm:spPr/>
      <dgm:t>
        <a:bodyPr/>
        <a:lstStyle/>
        <a:p>
          <a:endParaRPr lang="en-US"/>
        </a:p>
      </dgm:t>
    </dgm:pt>
    <dgm:pt modelId="{0999F8B2-AA91-4657-9551-DAC4273DB4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Michelle Rantuccio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Off-Campus Student Services</a:t>
          </a:r>
        </a:p>
      </dgm:t>
    </dgm:pt>
    <dgm:pt modelId="{CD3C94D1-5749-414A-83A8-6E0BA61A8D07}" type="parTrans" cxnId="{D6D249E8-3DC4-4AEB-BA52-21896F11F28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EA2F369-3FCD-47C3-8CEF-88669476B87B}" type="sibTrans" cxnId="{D6D249E8-3DC4-4AEB-BA52-21896F11F289}">
      <dgm:prSet/>
      <dgm:spPr/>
      <dgm:t>
        <a:bodyPr/>
        <a:lstStyle/>
        <a:p>
          <a:endParaRPr lang="en-US"/>
        </a:p>
      </dgm:t>
    </dgm:pt>
    <dgm:pt modelId="{056776DC-2ECB-4B42-B3F6-2656888277B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Tiffany Dula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Student Success Associate</a:t>
          </a:r>
        </a:p>
      </dgm:t>
    </dgm:pt>
    <dgm:pt modelId="{01534A1E-1476-4229-A5F5-515434AD1EF0}" type="parTrans" cxnId="{5D29A58B-1E8A-4A8D-BF43-B674490D992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2CA289C-8FD9-4B34-9645-17A789C8CA7D}" type="sibTrans" cxnId="{5D29A58B-1E8A-4A8D-BF43-B674490D9927}">
      <dgm:prSet/>
      <dgm:spPr/>
      <dgm:t>
        <a:bodyPr/>
        <a:lstStyle/>
        <a:p>
          <a:endParaRPr lang="en-US"/>
        </a:p>
      </dgm:t>
    </dgm:pt>
    <dgm:pt modelId="{6062F7FA-3515-44E7-A869-EECD8FDC03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Amanda Roberts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Veteran &amp; Military Student Success Center</a:t>
          </a:r>
        </a:p>
      </dgm:t>
    </dgm:pt>
    <dgm:pt modelId="{7788564C-2329-4ECB-858F-C06EE861CE5F}" type="parTrans" cxnId="{A85DDA06-B22D-4053-A97B-A202813C678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9F38B5F-A5BF-4B93-962A-CCC77CE6B937}" type="sibTrans" cxnId="{A85DDA06-B22D-4053-A97B-A202813C6784}">
      <dgm:prSet/>
      <dgm:spPr/>
      <dgm:t>
        <a:bodyPr/>
        <a:lstStyle/>
        <a:p>
          <a:endParaRPr lang="en-US"/>
        </a:p>
      </dgm:t>
    </dgm:pt>
    <dgm:pt modelId="{37DC5780-149A-4980-BD81-8AFDC981D3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Susan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Veteran &amp; Military Student Success Coordinator</a:t>
          </a:r>
        </a:p>
      </dgm:t>
    </dgm:pt>
    <dgm:pt modelId="{328C0C94-F028-451C-9F10-56F5B7571644}" type="parTrans" cxnId="{FF5A25BC-29A4-484D-9E30-63CC3A9A57F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DC40451-9583-4660-8D44-2A7DAFA01AA4}" type="sibTrans" cxnId="{FF5A25BC-29A4-484D-9E30-63CC3A9A57FF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7AC59CA-8F75-40D1-9948-F4CFB15B63D9}" type="pres">
      <dgm:prSet presAssocID="{855BD4BE-2733-4057-8251-A22D538F3B7C}" presName="hierRoot1" presStyleCnt="0">
        <dgm:presLayoutVars>
          <dgm:hierBranch val="init"/>
        </dgm:presLayoutVars>
      </dgm:prSet>
      <dgm:spPr/>
    </dgm:pt>
    <dgm:pt modelId="{82B654FA-44E6-488D-9E16-B29B85E8AD12}" type="pres">
      <dgm:prSet presAssocID="{855BD4BE-2733-4057-8251-A22D538F3B7C}" presName="rootComposite1" presStyleCnt="0"/>
      <dgm:spPr/>
    </dgm:pt>
    <dgm:pt modelId="{B421A78D-EE4E-4EE2-A43C-6A01D40AAE88}" type="pres">
      <dgm:prSet presAssocID="{855BD4BE-2733-4057-8251-A22D538F3B7C}" presName="rootText1" presStyleLbl="node0" presStyleIdx="0" presStyleCnt="1">
        <dgm:presLayoutVars>
          <dgm:chPref val="3"/>
        </dgm:presLayoutVars>
      </dgm:prSet>
      <dgm:spPr/>
    </dgm:pt>
    <dgm:pt modelId="{09649A8A-A7C2-46AE-8DF0-E433B0F3BBB3}" type="pres">
      <dgm:prSet presAssocID="{855BD4BE-2733-4057-8251-A22D538F3B7C}" presName="rootConnector1" presStyleLbl="node1" presStyleIdx="0" presStyleCnt="0"/>
      <dgm:spPr/>
    </dgm:pt>
    <dgm:pt modelId="{3D15857C-3D00-43AB-B649-0B3CA756C5EE}" type="pres">
      <dgm:prSet presAssocID="{855BD4BE-2733-4057-8251-A22D538F3B7C}" presName="hierChild2" presStyleCnt="0"/>
      <dgm:spPr/>
    </dgm:pt>
    <dgm:pt modelId="{E1A11D8A-320C-41E6-9A60-E20CE56752D2}" type="pres">
      <dgm:prSet presAssocID="{4E72A2BF-3522-4652-926A-BB924D7E6549}" presName="Name64" presStyleLbl="parChTrans1D2" presStyleIdx="0" presStyleCnt="1"/>
      <dgm:spPr/>
    </dgm:pt>
    <dgm:pt modelId="{5E1B13A4-2F0C-417B-BF95-0D5CF1DD55B0}" type="pres">
      <dgm:prSet presAssocID="{5B87284A-3275-435D-9BE2-E678EFC3CCA9}" presName="hierRoot2" presStyleCnt="0">
        <dgm:presLayoutVars>
          <dgm:hierBranch val="init"/>
        </dgm:presLayoutVars>
      </dgm:prSet>
      <dgm:spPr/>
    </dgm:pt>
    <dgm:pt modelId="{C1ADAB19-C565-4F1E-89A2-FE0F53DD41DC}" type="pres">
      <dgm:prSet presAssocID="{5B87284A-3275-435D-9BE2-E678EFC3CCA9}" presName="rootComposite" presStyleCnt="0"/>
      <dgm:spPr/>
    </dgm:pt>
    <dgm:pt modelId="{71C2FBCF-4C7C-4421-ABEB-2AAD1D1B4B23}" type="pres">
      <dgm:prSet presAssocID="{5B87284A-3275-435D-9BE2-E678EFC3CCA9}" presName="rootText" presStyleLbl="node2" presStyleIdx="0" presStyleCnt="1">
        <dgm:presLayoutVars>
          <dgm:chPref val="3"/>
        </dgm:presLayoutVars>
      </dgm:prSet>
      <dgm:spPr/>
    </dgm:pt>
    <dgm:pt modelId="{DE75D6E3-0860-46C4-964A-B4A47A1F8A1E}" type="pres">
      <dgm:prSet presAssocID="{5B87284A-3275-435D-9BE2-E678EFC3CCA9}" presName="rootConnector" presStyleLbl="node2" presStyleIdx="0" presStyleCnt="1"/>
      <dgm:spPr/>
    </dgm:pt>
    <dgm:pt modelId="{60CB343A-9660-4D17-939C-10EE750B40F7}" type="pres">
      <dgm:prSet presAssocID="{5B87284A-3275-435D-9BE2-E678EFC3CCA9}" presName="hierChild4" presStyleCnt="0"/>
      <dgm:spPr/>
    </dgm:pt>
    <dgm:pt modelId="{5E132C01-4A43-4DA8-A6A8-66A836AD7718}" type="pres">
      <dgm:prSet presAssocID="{0AF2C34B-6047-439F-AC3B-1FF4815C011A}" presName="Name64" presStyleLbl="parChTrans1D3" presStyleIdx="0" presStyleCnt="6"/>
      <dgm:spPr/>
    </dgm:pt>
    <dgm:pt modelId="{4368C51D-3A58-4904-A727-386BACF23E27}" type="pres">
      <dgm:prSet presAssocID="{F3748FE1-2960-4499-B1E7-34123A5A9EDB}" presName="hierRoot2" presStyleCnt="0">
        <dgm:presLayoutVars>
          <dgm:hierBranch val="init"/>
        </dgm:presLayoutVars>
      </dgm:prSet>
      <dgm:spPr/>
    </dgm:pt>
    <dgm:pt modelId="{F2BA84E6-036A-4E8B-A2AF-D2F1E01BA8A1}" type="pres">
      <dgm:prSet presAssocID="{F3748FE1-2960-4499-B1E7-34123A5A9EDB}" presName="rootComposite" presStyleCnt="0"/>
      <dgm:spPr/>
    </dgm:pt>
    <dgm:pt modelId="{D8F63DEA-CDB1-4A09-A18A-A279C16B0916}" type="pres">
      <dgm:prSet presAssocID="{F3748FE1-2960-4499-B1E7-34123A5A9EDB}" presName="rootText" presStyleLbl="node3" presStyleIdx="0" presStyleCnt="5">
        <dgm:presLayoutVars>
          <dgm:chPref val="3"/>
        </dgm:presLayoutVars>
      </dgm:prSet>
      <dgm:spPr/>
    </dgm:pt>
    <dgm:pt modelId="{7E814471-C93B-4507-8209-5499FE127601}" type="pres">
      <dgm:prSet presAssocID="{F3748FE1-2960-4499-B1E7-34123A5A9EDB}" presName="rootConnector" presStyleLbl="node3" presStyleIdx="0" presStyleCnt="5"/>
      <dgm:spPr/>
    </dgm:pt>
    <dgm:pt modelId="{07E691A2-5D54-4C0B-80E7-1F302CBD79A3}" type="pres">
      <dgm:prSet presAssocID="{F3748FE1-2960-4499-B1E7-34123A5A9EDB}" presName="hierChild4" presStyleCnt="0"/>
      <dgm:spPr/>
    </dgm:pt>
    <dgm:pt modelId="{30D703DD-F59C-41E4-AD61-B4A7CE142043}" type="pres">
      <dgm:prSet presAssocID="{F3748FE1-2960-4499-B1E7-34123A5A9EDB}" presName="hierChild5" presStyleCnt="0"/>
      <dgm:spPr/>
    </dgm:pt>
    <dgm:pt modelId="{7FA3C001-42C2-4579-AB8B-DA494C221B56}" type="pres">
      <dgm:prSet presAssocID="{F57CC240-43DC-470F-B7A2-D678FBDF78B9}" presName="Name64" presStyleLbl="parChTrans1D3" presStyleIdx="1" presStyleCnt="6"/>
      <dgm:spPr/>
    </dgm:pt>
    <dgm:pt modelId="{B795DB64-E8BC-4465-B474-A0009D6372F1}" type="pres">
      <dgm:prSet presAssocID="{C827BBB2-9E98-4AD5-AF4D-43BC5DEB56EE}" presName="hierRoot2" presStyleCnt="0">
        <dgm:presLayoutVars>
          <dgm:hierBranch val="init"/>
        </dgm:presLayoutVars>
      </dgm:prSet>
      <dgm:spPr/>
    </dgm:pt>
    <dgm:pt modelId="{7B9A34EC-1165-430C-8627-26174769297C}" type="pres">
      <dgm:prSet presAssocID="{C827BBB2-9E98-4AD5-AF4D-43BC5DEB56EE}" presName="rootComposite" presStyleCnt="0"/>
      <dgm:spPr/>
    </dgm:pt>
    <dgm:pt modelId="{AE70B012-35D9-4F32-9E06-5C971A92B08B}" type="pres">
      <dgm:prSet presAssocID="{C827BBB2-9E98-4AD5-AF4D-43BC5DEB56EE}" presName="rootText" presStyleLbl="node3" presStyleIdx="1" presStyleCnt="5">
        <dgm:presLayoutVars>
          <dgm:chPref val="3"/>
        </dgm:presLayoutVars>
      </dgm:prSet>
      <dgm:spPr/>
    </dgm:pt>
    <dgm:pt modelId="{FB0425FE-516E-4533-ADCE-490C7FA63D2D}" type="pres">
      <dgm:prSet presAssocID="{C827BBB2-9E98-4AD5-AF4D-43BC5DEB56EE}" presName="rootConnector" presStyleLbl="node3" presStyleIdx="1" presStyleCnt="5"/>
      <dgm:spPr/>
    </dgm:pt>
    <dgm:pt modelId="{CEFE0E5C-2023-4449-BFD3-F56D0AF22A2B}" type="pres">
      <dgm:prSet presAssocID="{C827BBB2-9E98-4AD5-AF4D-43BC5DEB56EE}" presName="hierChild4" presStyleCnt="0"/>
      <dgm:spPr/>
    </dgm:pt>
    <dgm:pt modelId="{9FE538A7-717D-4969-9B35-0B09A2801145}" type="pres">
      <dgm:prSet presAssocID="{C827BBB2-9E98-4AD5-AF4D-43BC5DEB56EE}" presName="hierChild5" presStyleCnt="0"/>
      <dgm:spPr/>
    </dgm:pt>
    <dgm:pt modelId="{83099393-276F-4512-B4BF-09B790E01F54}" type="pres">
      <dgm:prSet presAssocID="{E1C4F44E-8394-412D-BF42-60187899227F}" presName="Name64" presStyleLbl="parChTrans1D3" presStyleIdx="2" presStyleCnt="6"/>
      <dgm:spPr/>
    </dgm:pt>
    <dgm:pt modelId="{3AEF6C63-8341-4D17-A94C-A11151EF92AD}" type="pres">
      <dgm:prSet presAssocID="{B79DF6AB-0521-42B2-B2D2-B358EE577E4E}" presName="hierRoot2" presStyleCnt="0">
        <dgm:presLayoutVars>
          <dgm:hierBranch val="init"/>
        </dgm:presLayoutVars>
      </dgm:prSet>
      <dgm:spPr/>
    </dgm:pt>
    <dgm:pt modelId="{9D40CF3D-05CF-45AA-9AD8-F5B7677D5403}" type="pres">
      <dgm:prSet presAssocID="{B79DF6AB-0521-42B2-B2D2-B358EE577E4E}" presName="rootComposite" presStyleCnt="0"/>
      <dgm:spPr/>
    </dgm:pt>
    <dgm:pt modelId="{085075A3-9682-4EE4-A920-FC8A38997F16}" type="pres">
      <dgm:prSet presAssocID="{B79DF6AB-0521-42B2-B2D2-B358EE577E4E}" presName="rootText" presStyleLbl="node3" presStyleIdx="2" presStyleCnt="5">
        <dgm:presLayoutVars>
          <dgm:chPref val="3"/>
        </dgm:presLayoutVars>
      </dgm:prSet>
      <dgm:spPr/>
    </dgm:pt>
    <dgm:pt modelId="{6B0C7B64-EF82-4E7C-9D85-6F4F8E1128B1}" type="pres">
      <dgm:prSet presAssocID="{B79DF6AB-0521-42B2-B2D2-B358EE577E4E}" presName="rootConnector" presStyleLbl="node3" presStyleIdx="2" presStyleCnt="5"/>
      <dgm:spPr/>
    </dgm:pt>
    <dgm:pt modelId="{C6B5E696-008D-49D4-A000-B89CBB8AE608}" type="pres">
      <dgm:prSet presAssocID="{B79DF6AB-0521-42B2-B2D2-B358EE577E4E}" presName="hierChild4" presStyleCnt="0"/>
      <dgm:spPr/>
    </dgm:pt>
    <dgm:pt modelId="{65561F5A-A001-48DE-867A-37D8862735F4}" type="pres">
      <dgm:prSet presAssocID="{B79DF6AB-0521-42B2-B2D2-B358EE577E4E}" presName="hierChild5" presStyleCnt="0"/>
      <dgm:spPr/>
    </dgm:pt>
    <dgm:pt modelId="{158E5FDF-06E2-4E3D-AA5E-21A4CE951CFF}" type="pres">
      <dgm:prSet presAssocID="{CD3C94D1-5749-414A-83A8-6E0BA61A8D07}" presName="Name64" presStyleLbl="parChTrans1D3" presStyleIdx="3" presStyleCnt="6"/>
      <dgm:spPr/>
    </dgm:pt>
    <dgm:pt modelId="{3B49D89B-8C69-4EE3-A83E-EE2A4776219C}" type="pres">
      <dgm:prSet presAssocID="{0999F8B2-AA91-4657-9551-DAC4273DB439}" presName="hierRoot2" presStyleCnt="0">
        <dgm:presLayoutVars>
          <dgm:hierBranch val="init"/>
        </dgm:presLayoutVars>
      </dgm:prSet>
      <dgm:spPr/>
    </dgm:pt>
    <dgm:pt modelId="{0369A230-DF04-4C94-AB34-A5D06A1A71A9}" type="pres">
      <dgm:prSet presAssocID="{0999F8B2-AA91-4657-9551-DAC4273DB439}" presName="rootComposite" presStyleCnt="0"/>
      <dgm:spPr/>
    </dgm:pt>
    <dgm:pt modelId="{F64F2053-2A43-4073-B460-1A6A9DAD14A4}" type="pres">
      <dgm:prSet presAssocID="{0999F8B2-AA91-4657-9551-DAC4273DB439}" presName="rootText" presStyleLbl="node3" presStyleIdx="3" presStyleCnt="5">
        <dgm:presLayoutVars>
          <dgm:chPref val="3"/>
        </dgm:presLayoutVars>
      </dgm:prSet>
      <dgm:spPr/>
    </dgm:pt>
    <dgm:pt modelId="{A5ED9C20-2AF0-482C-B792-C99C5016179A}" type="pres">
      <dgm:prSet presAssocID="{0999F8B2-AA91-4657-9551-DAC4273DB439}" presName="rootConnector" presStyleLbl="node3" presStyleIdx="3" presStyleCnt="5"/>
      <dgm:spPr/>
    </dgm:pt>
    <dgm:pt modelId="{B6C6861B-27E2-4933-BD0F-61736A5BEE87}" type="pres">
      <dgm:prSet presAssocID="{0999F8B2-AA91-4657-9551-DAC4273DB439}" presName="hierChild4" presStyleCnt="0"/>
      <dgm:spPr/>
    </dgm:pt>
    <dgm:pt modelId="{59DA96ED-B397-44A9-9E9E-62B94B41532A}" type="pres">
      <dgm:prSet presAssocID="{01534A1E-1476-4229-A5F5-515434AD1EF0}" presName="Name64" presStyleLbl="parChTrans1D4" presStyleIdx="0" presStyleCnt="2"/>
      <dgm:spPr/>
    </dgm:pt>
    <dgm:pt modelId="{6B6F4DDA-ACCE-4C14-904C-23C8685734D4}" type="pres">
      <dgm:prSet presAssocID="{056776DC-2ECB-4B42-B3F6-2656888277BF}" presName="hierRoot2" presStyleCnt="0">
        <dgm:presLayoutVars>
          <dgm:hierBranch val="init"/>
        </dgm:presLayoutVars>
      </dgm:prSet>
      <dgm:spPr/>
    </dgm:pt>
    <dgm:pt modelId="{3BD55605-54E0-47E3-8498-9FDD62934A0C}" type="pres">
      <dgm:prSet presAssocID="{056776DC-2ECB-4B42-B3F6-2656888277BF}" presName="rootComposite" presStyleCnt="0"/>
      <dgm:spPr/>
    </dgm:pt>
    <dgm:pt modelId="{0DB48823-8878-414F-B9FA-B5E2919069B5}" type="pres">
      <dgm:prSet presAssocID="{056776DC-2ECB-4B42-B3F6-2656888277BF}" presName="rootText" presStyleLbl="node4" presStyleIdx="0" presStyleCnt="2">
        <dgm:presLayoutVars>
          <dgm:chPref val="3"/>
        </dgm:presLayoutVars>
      </dgm:prSet>
      <dgm:spPr/>
    </dgm:pt>
    <dgm:pt modelId="{8D379C45-1C98-4011-93B2-1884DA4E6C96}" type="pres">
      <dgm:prSet presAssocID="{056776DC-2ECB-4B42-B3F6-2656888277BF}" presName="rootConnector" presStyleLbl="node4" presStyleIdx="0" presStyleCnt="2"/>
      <dgm:spPr/>
    </dgm:pt>
    <dgm:pt modelId="{618320A4-6442-4E90-8E20-79BE2C0843DC}" type="pres">
      <dgm:prSet presAssocID="{056776DC-2ECB-4B42-B3F6-2656888277BF}" presName="hierChild4" presStyleCnt="0"/>
      <dgm:spPr/>
    </dgm:pt>
    <dgm:pt modelId="{15ECFEF9-8F6B-4894-A128-02DB4EB7EBBE}" type="pres">
      <dgm:prSet presAssocID="{056776DC-2ECB-4B42-B3F6-2656888277BF}" presName="hierChild5" presStyleCnt="0"/>
      <dgm:spPr/>
    </dgm:pt>
    <dgm:pt modelId="{F181DEFD-257E-4443-9D12-15217A75FCC1}" type="pres">
      <dgm:prSet presAssocID="{0999F8B2-AA91-4657-9551-DAC4273DB439}" presName="hierChild5" presStyleCnt="0"/>
      <dgm:spPr/>
    </dgm:pt>
    <dgm:pt modelId="{EC16F947-0F81-4D12-956B-904CB2B09148}" type="pres">
      <dgm:prSet presAssocID="{7788564C-2329-4ECB-858F-C06EE861CE5F}" presName="Name64" presStyleLbl="parChTrans1D3" presStyleIdx="4" presStyleCnt="6"/>
      <dgm:spPr/>
    </dgm:pt>
    <dgm:pt modelId="{3EEB636F-A3A6-4290-A5AC-34299B2C5C75}" type="pres">
      <dgm:prSet presAssocID="{6062F7FA-3515-44E7-A869-EECD8FDC03A9}" presName="hierRoot2" presStyleCnt="0">
        <dgm:presLayoutVars>
          <dgm:hierBranch val="init"/>
        </dgm:presLayoutVars>
      </dgm:prSet>
      <dgm:spPr/>
    </dgm:pt>
    <dgm:pt modelId="{885D0A1B-741F-4089-9B67-737F07B43A09}" type="pres">
      <dgm:prSet presAssocID="{6062F7FA-3515-44E7-A869-EECD8FDC03A9}" presName="rootComposite" presStyleCnt="0"/>
      <dgm:spPr/>
    </dgm:pt>
    <dgm:pt modelId="{22161C2E-7BCE-43E8-A6D7-C42B1A9651B6}" type="pres">
      <dgm:prSet presAssocID="{6062F7FA-3515-44E7-A869-EECD8FDC03A9}" presName="rootText" presStyleLbl="node3" presStyleIdx="4" presStyleCnt="5">
        <dgm:presLayoutVars>
          <dgm:chPref val="3"/>
        </dgm:presLayoutVars>
      </dgm:prSet>
      <dgm:spPr/>
    </dgm:pt>
    <dgm:pt modelId="{06012783-22DB-4030-AC56-16C755E301C3}" type="pres">
      <dgm:prSet presAssocID="{6062F7FA-3515-44E7-A869-EECD8FDC03A9}" presName="rootConnector" presStyleLbl="node3" presStyleIdx="4" presStyleCnt="5"/>
      <dgm:spPr/>
    </dgm:pt>
    <dgm:pt modelId="{80E2977D-6E54-46EC-B7E8-79FE3250D047}" type="pres">
      <dgm:prSet presAssocID="{6062F7FA-3515-44E7-A869-EECD8FDC03A9}" presName="hierChild4" presStyleCnt="0"/>
      <dgm:spPr/>
    </dgm:pt>
    <dgm:pt modelId="{B788C128-4111-41C9-B1F0-0510D1B89F7C}" type="pres">
      <dgm:prSet presAssocID="{328C0C94-F028-451C-9F10-56F5B7571644}" presName="Name64" presStyleLbl="parChTrans1D4" presStyleIdx="1" presStyleCnt="2"/>
      <dgm:spPr/>
    </dgm:pt>
    <dgm:pt modelId="{0CCF2C54-04E7-4B3B-946E-C3D9962A1EC3}" type="pres">
      <dgm:prSet presAssocID="{37DC5780-149A-4980-BD81-8AFDC981D343}" presName="hierRoot2" presStyleCnt="0">
        <dgm:presLayoutVars>
          <dgm:hierBranch val="init"/>
        </dgm:presLayoutVars>
      </dgm:prSet>
      <dgm:spPr/>
    </dgm:pt>
    <dgm:pt modelId="{0734CF5C-333B-4AA9-A7DF-8ECAC00AC352}" type="pres">
      <dgm:prSet presAssocID="{37DC5780-149A-4980-BD81-8AFDC981D343}" presName="rootComposite" presStyleCnt="0"/>
      <dgm:spPr/>
    </dgm:pt>
    <dgm:pt modelId="{7A17D0EF-104A-4A83-BE43-71045115A7E1}" type="pres">
      <dgm:prSet presAssocID="{37DC5780-149A-4980-BD81-8AFDC981D343}" presName="rootText" presStyleLbl="node4" presStyleIdx="1" presStyleCnt="2">
        <dgm:presLayoutVars>
          <dgm:chPref val="3"/>
        </dgm:presLayoutVars>
      </dgm:prSet>
      <dgm:spPr/>
    </dgm:pt>
    <dgm:pt modelId="{1CFA2B42-4555-4344-9B6C-C390B04FA6A2}" type="pres">
      <dgm:prSet presAssocID="{37DC5780-149A-4980-BD81-8AFDC981D343}" presName="rootConnector" presStyleLbl="node4" presStyleIdx="1" presStyleCnt="2"/>
      <dgm:spPr/>
    </dgm:pt>
    <dgm:pt modelId="{EF7774E7-9A58-4E32-8B7C-D409F9B299FC}" type="pres">
      <dgm:prSet presAssocID="{37DC5780-149A-4980-BD81-8AFDC981D343}" presName="hierChild4" presStyleCnt="0"/>
      <dgm:spPr/>
    </dgm:pt>
    <dgm:pt modelId="{8190F40A-8AD7-4515-AA86-4D5CB563D92B}" type="pres">
      <dgm:prSet presAssocID="{37DC5780-149A-4980-BD81-8AFDC981D343}" presName="hierChild5" presStyleCnt="0"/>
      <dgm:spPr/>
    </dgm:pt>
    <dgm:pt modelId="{93AEBA53-9EF4-4D2C-865F-A128CBCB702F}" type="pres">
      <dgm:prSet presAssocID="{6062F7FA-3515-44E7-A869-EECD8FDC03A9}" presName="hierChild5" presStyleCnt="0"/>
      <dgm:spPr/>
    </dgm:pt>
    <dgm:pt modelId="{ED573771-0EC4-4234-8FEB-6941B9760E15}" type="pres">
      <dgm:prSet presAssocID="{5B87284A-3275-435D-9BE2-E678EFC3CCA9}" presName="hierChild5" presStyleCnt="0"/>
      <dgm:spPr/>
    </dgm:pt>
    <dgm:pt modelId="{2A79ACF5-C830-45B2-ACF3-B1B1954BFAB2}" type="pres">
      <dgm:prSet presAssocID="{84A0926D-72BB-4CD5-B224-C859BD030DE1}" presName="Name115" presStyleLbl="parChTrans1D3" presStyleIdx="5" presStyleCnt="6"/>
      <dgm:spPr/>
    </dgm:pt>
    <dgm:pt modelId="{1E6D2283-44E8-443F-9586-8A0F4A28A909}" type="pres">
      <dgm:prSet presAssocID="{A159C1DC-12FF-4F06-A7CE-F050F6454654}" presName="hierRoot3" presStyleCnt="0">
        <dgm:presLayoutVars>
          <dgm:hierBranch val="init"/>
        </dgm:presLayoutVars>
      </dgm:prSet>
      <dgm:spPr/>
    </dgm:pt>
    <dgm:pt modelId="{0C2DFEE6-6EE5-46F8-B9BC-08C6256F2ABA}" type="pres">
      <dgm:prSet presAssocID="{A159C1DC-12FF-4F06-A7CE-F050F6454654}" presName="rootComposite3" presStyleCnt="0"/>
      <dgm:spPr/>
    </dgm:pt>
    <dgm:pt modelId="{C7DD6305-D5E3-47D9-AA4F-EB2948D6AA4D}" type="pres">
      <dgm:prSet presAssocID="{A159C1DC-12FF-4F06-A7CE-F050F6454654}" presName="rootText3" presStyleLbl="asst2" presStyleIdx="0" presStyleCnt="1">
        <dgm:presLayoutVars>
          <dgm:chPref val="3"/>
        </dgm:presLayoutVars>
      </dgm:prSet>
      <dgm:spPr/>
    </dgm:pt>
    <dgm:pt modelId="{CC64EE1F-9F03-4654-9E6B-AC3CFE25804C}" type="pres">
      <dgm:prSet presAssocID="{A159C1DC-12FF-4F06-A7CE-F050F6454654}" presName="rootConnector3" presStyleLbl="asst2" presStyleIdx="0" presStyleCnt="1"/>
      <dgm:spPr/>
    </dgm:pt>
    <dgm:pt modelId="{F8C50584-B5EC-4E94-87EE-22D5E9382CF3}" type="pres">
      <dgm:prSet presAssocID="{A159C1DC-12FF-4F06-A7CE-F050F6454654}" presName="hierChild6" presStyleCnt="0"/>
      <dgm:spPr/>
    </dgm:pt>
    <dgm:pt modelId="{AE828FA5-8ADD-4942-A6ED-B5C022445A1D}" type="pres">
      <dgm:prSet presAssocID="{A159C1DC-12FF-4F06-A7CE-F050F6454654}" presName="hierChild7" presStyleCnt="0"/>
      <dgm:spPr/>
    </dgm:pt>
    <dgm:pt modelId="{281E2E43-8F48-4DFE-9798-FB5202099A1E}" type="pres">
      <dgm:prSet presAssocID="{855BD4BE-2733-4057-8251-A22D538F3B7C}" presName="hierChild3" presStyleCnt="0"/>
      <dgm:spPr/>
    </dgm:pt>
  </dgm:ptLst>
  <dgm:cxnLst>
    <dgm:cxn modelId="{588B2000-458C-4038-84BA-88CF743D5087}" type="presOf" srcId="{855BD4BE-2733-4057-8251-A22D538F3B7C}" destId="{09649A8A-A7C2-46AE-8DF0-E433B0F3BBB3}" srcOrd="1" destOrd="0" presId="urn:microsoft.com/office/officeart/2009/3/layout/HorizontalOrganizationChart"/>
    <dgm:cxn modelId="{0A9F3002-1755-47DB-97FB-0262F11CC776}" type="presOf" srcId="{855BD4BE-2733-4057-8251-A22D538F3B7C}" destId="{B421A78D-EE4E-4EE2-A43C-6A01D40AAE88}" srcOrd="0" destOrd="0" presId="urn:microsoft.com/office/officeart/2009/3/layout/HorizontalOrganizationChart"/>
    <dgm:cxn modelId="{56318704-B15D-4A6D-83FD-A635AC8272F4}" type="presOf" srcId="{F3748FE1-2960-4499-B1E7-34123A5A9EDB}" destId="{D8F63DEA-CDB1-4A09-A18A-A279C16B0916}" srcOrd="0" destOrd="0" presId="urn:microsoft.com/office/officeart/2009/3/layout/HorizontalOrganizationChart"/>
    <dgm:cxn modelId="{A85DDA06-B22D-4053-A97B-A202813C6784}" srcId="{5B87284A-3275-435D-9BE2-E678EFC3CCA9}" destId="{6062F7FA-3515-44E7-A869-EECD8FDC03A9}" srcOrd="5" destOrd="0" parTransId="{7788564C-2329-4ECB-858F-C06EE861CE5F}" sibTransId="{C9F38B5F-A5BF-4B93-962A-CCC77CE6B937}"/>
    <dgm:cxn modelId="{4113FF28-A9FE-41C4-905B-6FF93A48F5B3}" type="presOf" srcId="{7788564C-2329-4ECB-858F-C06EE861CE5F}" destId="{EC16F947-0F81-4D12-956B-904CB2B09148}" srcOrd="0" destOrd="0" presId="urn:microsoft.com/office/officeart/2009/3/layout/HorizontalOrganizationChart"/>
    <dgm:cxn modelId="{B79C7E32-DA2F-415E-A01E-70F30DC75E7B}" srcId="{B2540384-E754-46E6-88DA-9013F3AEA50E}" destId="{855BD4BE-2733-4057-8251-A22D538F3B7C}" srcOrd="0" destOrd="0" parTransId="{6C9D9988-3379-448F-B624-0B383ED02868}" sibTransId="{D134121D-1A0D-483F-8680-7AEE36BFCA4E}"/>
    <dgm:cxn modelId="{1450AD36-5E02-4645-BCD0-56D13E362091}" type="presOf" srcId="{C827BBB2-9E98-4AD5-AF4D-43BC5DEB56EE}" destId="{FB0425FE-516E-4533-ADCE-490C7FA63D2D}" srcOrd="1" destOrd="0" presId="urn:microsoft.com/office/officeart/2009/3/layout/HorizontalOrganizationChart"/>
    <dgm:cxn modelId="{746C2039-D916-4D50-9DDC-D687803C685B}" type="presOf" srcId="{6062F7FA-3515-44E7-A869-EECD8FDC03A9}" destId="{22161C2E-7BCE-43E8-A6D7-C42B1A9651B6}" srcOrd="0" destOrd="0" presId="urn:microsoft.com/office/officeart/2009/3/layout/HorizontalOrganizationChart"/>
    <dgm:cxn modelId="{9ADC403D-704F-4286-8F6E-9B26886DE85D}" type="presOf" srcId="{84A0926D-72BB-4CD5-B224-C859BD030DE1}" destId="{2A79ACF5-C830-45B2-ACF3-B1B1954BFAB2}" srcOrd="0" destOrd="0" presId="urn:microsoft.com/office/officeart/2009/3/layout/HorizontalOrganizationChart"/>
    <dgm:cxn modelId="{C1BD305C-F3B5-478E-BB28-920A8332490F}" type="presOf" srcId="{A159C1DC-12FF-4F06-A7CE-F050F6454654}" destId="{C7DD6305-D5E3-47D9-AA4F-EB2948D6AA4D}" srcOrd="0" destOrd="0" presId="urn:microsoft.com/office/officeart/2009/3/layout/HorizontalOrganizationChart"/>
    <dgm:cxn modelId="{BBDA7262-C74D-477F-A723-06F48721215D}" type="presOf" srcId="{0999F8B2-AA91-4657-9551-DAC4273DB439}" destId="{F64F2053-2A43-4073-B460-1A6A9DAD14A4}" srcOrd="0" destOrd="0" presId="urn:microsoft.com/office/officeart/2009/3/layout/HorizontalOrganizationChart"/>
    <dgm:cxn modelId="{D640C042-92F2-4C07-8A7F-E88A8453AC83}" type="presOf" srcId="{A159C1DC-12FF-4F06-A7CE-F050F6454654}" destId="{CC64EE1F-9F03-4654-9E6B-AC3CFE25804C}" srcOrd="1" destOrd="0" presId="urn:microsoft.com/office/officeart/2009/3/layout/HorizontalOrganizationChart"/>
    <dgm:cxn modelId="{7BADA444-5349-40AE-A184-C85888088284}" type="presOf" srcId="{5B87284A-3275-435D-9BE2-E678EFC3CCA9}" destId="{71C2FBCF-4C7C-4421-ABEB-2AAD1D1B4B23}" srcOrd="0" destOrd="0" presId="urn:microsoft.com/office/officeart/2009/3/layout/HorizontalOrganizationChart"/>
    <dgm:cxn modelId="{522E614C-6007-4490-93E0-F56A23E5A4CB}" type="presOf" srcId="{6062F7FA-3515-44E7-A869-EECD8FDC03A9}" destId="{06012783-22DB-4030-AC56-16C755E301C3}" srcOrd="1" destOrd="0" presId="urn:microsoft.com/office/officeart/2009/3/layout/HorizontalOrganizationChart"/>
    <dgm:cxn modelId="{3023BF4F-80CF-48FC-9EC2-0C258BE273E9}" srcId="{855BD4BE-2733-4057-8251-A22D538F3B7C}" destId="{5B87284A-3275-435D-9BE2-E678EFC3CCA9}" srcOrd="0" destOrd="0" parTransId="{4E72A2BF-3522-4652-926A-BB924D7E6549}" sibTransId="{C1E4226D-126F-4C48-83AF-FF6CA8AE693E}"/>
    <dgm:cxn modelId="{E9BEEE72-7798-4F01-9BAD-E69CD73AE756}" type="presOf" srcId="{37DC5780-149A-4980-BD81-8AFDC981D343}" destId="{1CFA2B42-4555-4344-9B6C-C390B04FA6A2}" srcOrd="1" destOrd="0" presId="urn:microsoft.com/office/officeart/2009/3/layout/HorizontalOrganizationChart"/>
    <dgm:cxn modelId="{B5C19F55-B9C0-46A1-AACC-26FAED8609D3}" type="presOf" srcId="{056776DC-2ECB-4B42-B3F6-2656888277BF}" destId="{0DB48823-8878-414F-B9FA-B5E2919069B5}" srcOrd="0" destOrd="0" presId="urn:microsoft.com/office/officeart/2009/3/layout/HorizontalOrganizationChart"/>
    <dgm:cxn modelId="{C4861C76-8266-48AC-9951-29A6CA72CFFB}" type="presOf" srcId="{E1C4F44E-8394-412D-BF42-60187899227F}" destId="{83099393-276F-4512-B4BF-09B790E01F54}" srcOrd="0" destOrd="0" presId="urn:microsoft.com/office/officeart/2009/3/layout/HorizontalOrganizationChart"/>
    <dgm:cxn modelId="{A0E03483-D310-470B-9CD7-60A917241F9A}" type="presOf" srcId="{01534A1E-1476-4229-A5F5-515434AD1EF0}" destId="{59DA96ED-B397-44A9-9E9E-62B94B41532A}" srcOrd="0" destOrd="0" presId="urn:microsoft.com/office/officeart/2009/3/layout/HorizontalOrganizationChart"/>
    <dgm:cxn modelId="{82DA5685-B080-4F7D-8CFD-8F8115459984}" type="presOf" srcId="{C827BBB2-9E98-4AD5-AF4D-43BC5DEB56EE}" destId="{AE70B012-35D9-4F32-9E06-5C971A92B08B}" srcOrd="0" destOrd="0" presId="urn:microsoft.com/office/officeart/2009/3/layout/HorizontalOrganizationChart"/>
    <dgm:cxn modelId="{00F6968B-FB96-4740-B398-FDAC8EC49194}" type="presOf" srcId="{4E72A2BF-3522-4652-926A-BB924D7E6549}" destId="{E1A11D8A-320C-41E6-9A60-E20CE56752D2}" srcOrd="0" destOrd="0" presId="urn:microsoft.com/office/officeart/2009/3/layout/HorizontalOrganizationChart"/>
    <dgm:cxn modelId="{5D29A58B-1E8A-4A8D-BF43-B674490D9927}" srcId="{0999F8B2-AA91-4657-9551-DAC4273DB439}" destId="{056776DC-2ECB-4B42-B3F6-2656888277BF}" srcOrd="0" destOrd="0" parTransId="{01534A1E-1476-4229-A5F5-515434AD1EF0}" sibTransId="{D2CA289C-8FD9-4B34-9645-17A789C8CA7D}"/>
    <dgm:cxn modelId="{3E452594-2126-4B49-A16A-762E4DF2FEE6}" type="presOf" srcId="{0999F8B2-AA91-4657-9551-DAC4273DB439}" destId="{A5ED9C20-2AF0-482C-B792-C99C5016179A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9D700EB7-67A0-4D35-B052-2665ACFFB084}" type="presOf" srcId="{5B87284A-3275-435D-9BE2-E678EFC3CCA9}" destId="{DE75D6E3-0860-46C4-964A-B4A47A1F8A1E}" srcOrd="1" destOrd="0" presId="urn:microsoft.com/office/officeart/2009/3/layout/HorizontalOrganizationChart"/>
    <dgm:cxn modelId="{89A1C8B8-8829-4773-8EC4-59EFAAEF2CF6}" srcId="{5B87284A-3275-435D-9BE2-E678EFC3CCA9}" destId="{A159C1DC-12FF-4F06-A7CE-F050F6454654}" srcOrd="0" destOrd="0" parTransId="{84A0926D-72BB-4CD5-B224-C859BD030DE1}" sibTransId="{6FCB4D6E-125D-43A8-9E8E-F241208C1E3A}"/>
    <dgm:cxn modelId="{FF5A25BC-29A4-484D-9E30-63CC3A9A57FF}" srcId="{6062F7FA-3515-44E7-A869-EECD8FDC03A9}" destId="{37DC5780-149A-4980-BD81-8AFDC981D343}" srcOrd="0" destOrd="0" parTransId="{328C0C94-F028-451C-9F10-56F5B7571644}" sibTransId="{2DC40451-9583-4660-8D44-2A7DAFA01AA4}"/>
    <dgm:cxn modelId="{D0B001BE-2850-4B5D-8CF7-0C8E2AEC43EE}" type="presOf" srcId="{B79DF6AB-0521-42B2-B2D2-B358EE577E4E}" destId="{6B0C7B64-EF82-4E7C-9D85-6F4F8E1128B1}" srcOrd="1" destOrd="0" presId="urn:microsoft.com/office/officeart/2009/3/layout/HorizontalOrganizationChart"/>
    <dgm:cxn modelId="{350B9CBE-0595-44ED-8346-F944CB2073FE}" type="presOf" srcId="{B79DF6AB-0521-42B2-B2D2-B358EE577E4E}" destId="{085075A3-9682-4EE4-A920-FC8A38997F16}" srcOrd="0" destOrd="0" presId="urn:microsoft.com/office/officeart/2009/3/layout/HorizontalOrganizationChart"/>
    <dgm:cxn modelId="{8EFD20C4-2D0A-47EC-B277-1453C6C19C74}" type="presOf" srcId="{056776DC-2ECB-4B42-B3F6-2656888277BF}" destId="{8D379C45-1C98-4011-93B2-1884DA4E6C96}" srcOrd="1" destOrd="0" presId="urn:microsoft.com/office/officeart/2009/3/layout/HorizontalOrganizationChart"/>
    <dgm:cxn modelId="{A47B4BD5-56C5-4116-B4A6-B522A01F47B4}" srcId="{5B87284A-3275-435D-9BE2-E678EFC3CCA9}" destId="{C827BBB2-9E98-4AD5-AF4D-43BC5DEB56EE}" srcOrd="2" destOrd="0" parTransId="{F57CC240-43DC-470F-B7A2-D678FBDF78B9}" sibTransId="{48C55BB5-CD70-4FE4-85F1-39F529F00BF3}"/>
    <dgm:cxn modelId="{83B1C3D7-DED1-4458-87D2-BCB3E933297E}" type="presOf" srcId="{37DC5780-149A-4980-BD81-8AFDC981D343}" destId="{7A17D0EF-104A-4A83-BE43-71045115A7E1}" srcOrd="0" destOrd="0" presId="urn:microsoft.com/office/officeart/2009/3/layout/HorizontalOrganizationChart"/>
    <dgm:cxn modelId="{6AFFECE2-EDAA-47D5-BA5A-AE9B03F99858}" type="presOf" srcId="{F57CC240-43DC-470F-B7A2-D678FBDF78B9}" destId="{7FA3C001-42C2-4579-AB8B-DA494C221B56}" srcOrd="0" destOrd="0" presId="urn:microsoft.com/office/officeart/2009/3/layout/HorizontalOrganizationChart"/>
    <dgm:cxn modelId="{D6D249E8-3DC4-4AEB-BA52-21896F11F289}" srcId="{5B87284A-3275-435D-9BE2-E678EFC3CCA9}" destId="{0999F8B2-AA91-4657-9551-DAC4273DB439}" srcOrd="4" destOrd="0" parTransId="{CD3C94D1-5749-414A-83A8-6E0BA61A8D07}" sibTransId="{4EA2F369-3FCD-47C3-8CEF-88669476B87B}"/>
    <dgm:cxn modelId="{1845E7EC-3CE4-4E29-AAC3-6470689F1AE7}" type="presOf" srcId="{0AF2C34B-6047-439F-AC3B-1FF4815C011A}" destId="{5E132C01-4A43-4DA8-A6A8-66A836AD7718}" srcOrd="0" destOrd="0" presId="urn:microsoft.com/office/officeart/2009/3/layout/HorizontalOrganizationChart"/>
    <dgm:cxn modelId="{0FE9C9EF-BDEC-46B3-AA34-233A61F9EA5C}" type="presOf" srcId="{328C0C94-F028-451C-9F10-56F5B7571644}" destId="{B788C128-4111-41C9-B1F0-0510D1B89F7C}" srcOrd="0" destOrd="0" presId="urn:microsoft.com/office/officeart/2009/3/layout/HorizontalOrganizationChart"/>
    <dgm:cxn modelId="{FC652CF6-8877-4CB0-8B4C-0D517871EAE9}" srcId="{5B87284A-3275-435D-9BE2-E678EFC3CCA9}" destId="{B79DF6AB-0521-42B2-B2D2-B358EE577E4E}" srcOrd="3" destOrd="0" parTransId="{E1C4F44E-8394-412D-BF42-60187899227F}" sibTransId="{B2AFD103-99CE-4694-8DE0-A45B033398BC}"/>
    <dgm:cxn modelId="{4D7667FB-C5E9-46CB-BD6C-E6AC6DAA3648}" srcId="{5B87284A-3275-435D-9BE2-E678EFC3CCA9}" destId="{F3748FE1-2960-4499-B1E7-34123A5A9EDB}" srcOrd="1" destOrd="0" parTransId="{0AF2C34B-6047-439F-AC3B-1FF4815C011A}" sibTransId="{6E3AC050-503A-40AF-ACBC-3C1B10B20651}"/>
    <dgm:cxn modelId="{3651B0FB-D936-45AD-807F-98B884FAA4A4}" type="presOf" srcId="{CD3C94D1-5749-414A-83A8-6E0BA61A8D07}" destId="{158E5FDF-06E2-4E3D-AA5E-21A4CE951CFF}" srcOrd="0" destOrd="0" presId="urn:microsoft.com/office/officeart/2009/3/layout/HorizontalOrganizationChart"/>
    <dgm:cxn modelId="{E33952FD-F05C-4C59-90D4-EFAA4B73D2D5}" type="presOf" srcId="{F3748FE1-2960-4499-B1E7-34123A5A9EDB}" destId="{7E814471-C93B-4507-8209-5499FE127601}" srcOrd="1" destOrd="0" presId="urn:microsoft.com/office/officeart/2009/3/layout/HorizontalOrganizationChart"/>
    <dgm:cxn modelId="{7BB0717D-9204-49C4-AAF1-8B9F221B0DCA}" type="presParOf" srcId="{FC594519-ACA9-46B6-8694-8E174AC02840}" destId="{57AC59CA-8F75-40D1-9948-F4CFB15B63D9}" srcOrd="0" destOrd="0" presId="urn:microsoft.com/office/officeart/2009/3/layout/HorizontalOrganizationChart"/>
    <dgm:cxn modelId="{B22569BB-0936-439C-B85A-96DEB3790AD5}" type="presParOf" srcId="{57AC59CA-8F75-40D1-9948-F4CFB15B63D9}" destId="{82B654FA-44E6-488D-9E16-B29B85E8AD12}" srcOrd="0" destOrd="0" presId="urn:microsoft.com/office/officeart/2009/3/layout/HorizontalOrganizationChart"/>
    <dgm:cxn modelId="{3D021E56-43B5-4A25-8931-8B8DA75BB749}" type="presParOf" srcId="{82B654FA-44E6-488D-9E16-B29B85E8AD12}" destId="{B421A78D-EE4E-4EE2-A43C-6A01D40AAE88}" srcOrd="0" destOrd="0" presId="urn:microsoft.com/office/officeart/2009/3/layout/HorizontalOrganizationChart"/>
    <dgm:cxn modelId="{BD27E3D9-E22C-450C-B554-D42A23DE58AC}" type="presParOf" srcId="{82B654FA-44E6-488D-9E16-B29B85E8AD12}" destId="{09649A8A-A7C2-46AE-8DF0-E433B0F3BBB3}" srcOrd="1" destOrd="0" presId="urn:microsoft.com/office/officeart/2009/3/layout/HorizontalOrganizationChart"/>
    <dgm:cxn modelId="{155D5810-FC53-4433-A4E3-A358AAB53EB4}" type="presParOf" srcId="{57AC59CA-8F75-40D1-9948-F4CFB15B63D9}" destId="{3D15857C-3D00-43AB-B649-0B3CA756C5EE}" srcOrd="1" destOrd="0" presId="urn:microsoft.com/office/officeart/2009/3/layout/HorizontalOrganizationChart"/>
    <dgm:cxn modelId="{D72D6C42-D16F-4984-A812-B39934D64620}" type="presParOf" srcId="{3D15857C-3D00-43AB-B649-0B3CA756C5EE}" destId="{E1A11D8A-320C-41E6-9A60-E20CE56752D2}" srcOrd="0" destOrd="0" presId="urn:microsoft.com/office/officeart/2009/3/layout/HorizontalOrganizationChart"/>
    <dgm:cxn modelId="{EC8C00BE-75EE-4C54-B1F8-FED8EB97A6CD}" type="presParOf" srcId="{3D15857C-3D00-43AB-B649-0B3CA756C5EE}" destId="{5E1B13A4-2F0C-417B-BF95-0D5CF1DD55B0}" srcOrd="1" destOrd="0" presId="urn:microsoft.com/office/officeart/2009/3/layout/HorizontalOrganizationChart"/>
    <dgm:cxn modelId="{4E2D8BA0-8672-4D81-8352-01644A525892}" type="presParOf" srcId="{5E1B13A4-2F0C-417B-BF95-0D5CF1DD55B0}" destId="{C1ADAB19-C565-4F1E-89A2-FE0F53DD41DC}" srcOrd="0" destOrd="0" presId="urn:microsoft.com/office/officeart/2009/3/layout/HorizontalOrganizationChart"/>
    <dgm:cxn modelId="{7EA50B8C-3089-4AAE-9EDE-00BF8A2BEB40}" type="presParOf" srcId="{C1ADAB19-C565-4F1E-89A2-FE0F53DD41DC}" destId="{71C2FBCF-4C7C-4421-ABEB-2AAD1D1B4B23}" srcOrd="0" destOrd="0" presId="urn:microsoft.com/office/officeart/2009/3/layout/HorizontalOrganizationChart"/>
    <dgm:cxn modelId="{C58E1A32-6C9C-4FEC-9ECF-DE53F8141F2D}" type="presParOf" srcId="{C1ADAB19-C565-4F1E-89A2-FE0F53DD41DC}" destId="{DE75D6E3-0860-46C4-964A-B4A47A1F8A1E}" srcOrd="1" destOrd="0" presId="urn:microsoft.com/office/officeart/2009/3/layout/HorizontalOrganizationChart"/>
    <dgm:cxn modelId="{10F07079-9350-45AA-912F-C0C9DDBD13FC}" type="presParOf" srcId="{5E1B13A4-2F0C-417B-BF95-0D5CF1DD55B0}" destId="{60CB343A-9660-4D17-939C-10EE750B40F7}" srcOrd="1" destOrd="0" presId="urn:microsoft.com/office/officeart/2009/3/layout/HorizontalOrganizationChart"/>
    <dgm:cxn modelId="{D4470FF7-A125-4882-9CE8-419750A5EAB7}" type="presParOf" srcId="{60CB343A-9660-4D17-939C-10EE750B40F7}" destId="{5E132C01-4A43-4DA8-A6A8-66A836AD7718}" srcOrd="0" destOrd="0" presId="urn:microsoft.com/office/officeart/2009/3/layout/HorizontalOrganizationChart"/>
    <dgm:cxn modelId="{24D3E8A6-58AF-43AB-B96F-4B363628E3FF}" type="presParOf" srcId="{60CB343A-9660-4D17-939C-10EE750B40F7}" destId="{4368C51D-3A58-4904-A727-386BACF23E27}" srcOrd="1" destOrd="0" presId="urn:microsoft.com/office/officeart/2009/3/layout/HorizontalOrganizationChart"/>
    <dgm:cxn modelId="{7E28B177-43AE-4DF2-8876-25DFC9AC8443}" type="presParOf" srcId="{4368C51D-3A58-4904-A727-386BACF23E27}" destId="{F2BA84E6-036A-4E8B-A2AF-D2F1E01BA8A1}" srcOrd="0" destOrd="0" presId="urn:microsoft.com/office/officeart/2009/3/layout/HorizontalOrganizationChart"/>
    <dgm:cxn modelId="{4D40A603-A156-4671-BAC6-C67B39B1EA7B}" type="presParOf" srcId="{F2BA84E6-036A-4E8B-A2AF-D2F1E01BA8A1}" destId="{D8F63DEA-CDB1-4A09-A18A-A279C16B0916}" srcOrd="0" destOrd="0" presId="urn:microsoft.com/office/officeart/2009/3/layout/HorizontalOrganizationChart"/>
    <dgm:cxn modelId="{17ADB571-AE7B-48BC-8738-4A05FD318C7F}" type="presParOf" srcId="{F2BA84E6-036A-4E8B-A2AF-D2F1E01BA8A1}" destId="{7E814471-C93B-4507-8209-5499FE127601}" srcOrd="1" destOrd="0" presId="urn:microsoft.com/office/officeart/2009/3/layout/HorizontalOrganizationChart"/>
    <dgm:cxn modelId="{247DBB4B-EDBA-4DCE-A921-7E66625F077F}" type="presParOf" srcId="{4368C51D-3A58-4904-A727-386BACF23E27}" destId="{07E691A2-5D54-4C0B-80E7-1F302CBD79A3}" srcOrd="1" destOrd="0" presId="urn:microsoft.com/office/officeart/2009/3/layout/HorizontalOrganizationChart"/>
    <dgm:cxn modelId="{3609EC83-C977-4E61-BEE3-10C0497DA939}" type="presParOf" srcId="{4368C51D-3A58-4904-A727-386BACF23E27}" destId="{30D703DD-F59C-41E4-AD61-B4A7CE142043}" srcOrd="2" destOrd="0" presId="urn:microsoft.com/office/officeart/2009/3/layout/HorizontalOrganizationChart"/>
    <dgm:cxn modelId="{F899B2AF-833A-4423-A406-2A586AD0F751}" type="presParOf" srcId="{60CB343A-9660-4D17-939C-10EE750B40F7}" destId="{7FA3C001-42C2-4579-AB8B-DA494C221B56}" srcOrd="2" destOrd="0" presId="urn:microsoft.com/office/officeart/2009/3/layout/HorizontalOrganizationChart"/>
    <dgm:cxn modelId="{61ACDE60-C0C9-49BB-A5A2-B0256FA35449}" type="presParOf" srcId="{60CB343A-9660-4D17-939C-10EE750B40F7}" destId="{B795DB64-E8BC-4465-B474-A0009D6372F1}" srcOrd="3" destOrd="0" presId="urn:microsoft.com/office/officeart/2009/3/layout/HorizontalOrganizationChart"/>
    <dgm:cxn modelId="{CE43F33F-56EB-469E-A964-835C23F79A8D}" type="presParOf" srcId="{B795DB64-E8BC-4465-B474-A0009D6372F1}" destId="{7B9A34EC-1165-430C-8627-26174769297C}" srcOrd="0" destOrd="0" presId="urn:microsoft.com/office/officeart/2009/3/layout/HorizontalOrganizationChart"/>
    <dgm:cxn modelId="{70054C2E-2B23-4A1D-8D2F-51B7A0B8AF94}" type="presParOf" srcId="{7B9A34EC-1165-430C-8627-26174769297C}" destId="{AE70B012-35D9-4F32-9E06-5C971A92B08B}" srcOrd="0" destOrd="0" presId="urn:microsoft.com/office/officeart/2009/3/layout/HorizontalOrganizationChart"/>
    <dgm:cxn modelId="{05FC5D54-941F-4F35-83E9-0286761016F5}" type="presParOf" srcId="{7B9A34EC-1165-430C-8627-26174769297C}" destId="{FB0425FE-516E-4533-ADCE-490C7FA63D2D}" srcOrd="1" destOrd="0" presId="urn:microsoft.com/office/officeart/2009/3/layout/HorizontalOrganizationChart"/>
    <dgm:cxn modelId="{DAA81E5E-4E3A-4A49-9635-EF63D0EFBFD1}" type="presParOf" srcId="{B795DB64-E8BC-4465-B474-A0009D6372F1}" destId="{CEFE0E5C-2023-4449-BFD3-F56D0AF22A2B}" srcOrd="1" destOrd="0" presId="urn:microsoft.com/office/officeart/2009/3/layout/HorizontalOrganizationChart"/>
    <dgm:cxn modelId="{DE81A014-EE6A-46E2-A0F9-9A92849771EE}" type="presParOf" srcId="{B795DB64-E8BC-4465-B474-A0009D6372F1}" destId="{9FE538A7-717D-4969-9B35-0B09A2801145}" srcOrd="2" destOrd="0" presId="urn:microsoft.com/office/officeart/2009/3/layout/HorizontalOrganizationChart"/>
    <dgm:cxn modelId="{F92CCE1C-1765-428F-AEBB-FFE322351861}" type="presParOf" srcId="{60CB343A-9660-4D17-939C-10EE750B40F7}" destId="{83099393-276F-4512-B4BF-09B790E01F54}" srcOrd="4" destOrd="0" presId="urn:microsoft.com/office/officeart/2009/3/layout/HorizontalOrganizationChart"/>
    <dgm:cxn modelId="{A3EAFC9B-50AB-4485-9257-A270C96693CF}" type="presParOf" srcId="{60CB343A-9660-4D17-939C-10EE750B40F7}" destId="{3AEF6C63-8341-4D17-A94C-A11151EF92AD}" srcOrd="5" destOrd="0" presId="urn:microsoft.com/office/officeart/2009/3/layout/HorizontalOrganizationChart"/>
    <dgm:cxn modelId="{2B4D8051-4FAA-4AD9-BDDD-862C3CC63EA1}" type="presParOf" srcId="{3AEF6C63-8341-4D17-A94C-A11151EF92AD}" destId="{9D40CF3D-05CF-45AA-9AD8-F5B7677D5403}" srcOrd="0" destOrd="0" presId="urn:microsoft.com/office/officeart/2009/3/layout/HorizontalOrganizationChart"/>
    <dgm:cxn modelId="{0116EE9F-A2ED-4925-A8EC-9773FB4528C8}" type="presParOf" srcId="{9D40CF3D-05CF-45AA-9AD8-F5B7677D5403}" destId="{085075A3-9682-4EE4-A920-FC8A38997F16}" srcOrd="0" destOrd="0" presId="urn:microsoft.com/office/officeart/2009/3/layout/HorizontalOrganizationChart"/>
    <dgm:cxn modelId="{BA360A6A-C984-4FE8-9823-EBFE6BF329E1}" type="presParOf" srcId="{9D40CF3D-05CF-45AA-9AD8-F5B7677D5403}" destId="{6B0C7B64-EF82-4E7C-9D85-6F4F8E1128B1}" srcOrd="1" destOrd="0" presId="urn:microsoft.com/office/officeart/2009/3/layout/HorizontalOrganizationChart"/>
    <dgm:cxn modelId="{C2AC7C5C-241A-4B4D-B76F-0E015DB48E1A}" type="presParOf" srcId="{3AEF6C63-8341-4D17-A94C-A11151EF92AD}" destId="{C6B5E696-008D-49D4-A000-B89CBB8AE608}" srcOrd="1" destOrd="0" presId="urn:microsoft.com/office/officeart/2009/3/layout/HorizontalOrganizationChart"/>
    <dgm:cxn modelId="{F2422B85-9C22-4498-B91D-BAA14E62894F}" type="presParOf" srcId="{3AEF6C63-8341-4D17-A94C-A11151EF92AD}" destId="{65561F5A-A001-48DE-867A-37D8862735F4}" srcOrd="2" destOrd="0" presId="urn:microsoft.com/office/officeart/2009/3/layout/HorizontalOrganizationChart"/>
    <dgm:cxn modelId="{79B7E883-29B7-4BD8-BFC8-37B79A849806}" type="presParOf" srcId="{60CB343A-9660-4D17-939C-10EE750B40F7}" destId="{158E5FDF-06E2-4E3D-AA5E-21A4CE951CFF}" srcOrd="6" destOrd="0" presId="urn:microsoft.com/office/officeart/2009/3/layout/HorizontalOrganizationChart"/>
    <dgm:cxn modelId="{80BCD06F-0787-492C-8FCC-56023F640FFD}" type="presParOf" srcId="{60CB343A-9660-4D17-939C-10EE750B40F7}" destId="{3B49D89B-8C69-4EE3-A83E-EE2A4776219C}" srcOrd="7" destOrd="0" presId="urn:microsoft.com/office/officeart/2009/3/layout/HorizontalOrganizationChart"/>
    <dgm:cxn modelId="{759DF2EE-2C33-4E09-A806-34EAE09B5A14}" type="presParOf" srcId="{3B49D89B-8C69-4EE3-A83E-EE2A4776219C}" destId="{0369A230-DF04-4C94-AB34-A5D06A1A71A9}" srcOrd="0" destOrd="0" presId="urn:microsoft.com/office/officeart/2009/3/layout/HorizontalOrganizationChart"/>
    <dgm:cxn modelId="{639C73A7-8E81-4CE8-BA3C-E263325ADCFB}" type="presParOf" srcId="{0369A230-DF04-4C94-AB34-A5D06A1A71A9}" destId="{F64F2053-2A43-4073-B460-1A6A9DAD14A4}" srcOrd="0" destOrd="0" presId="urn:microsoft.com/office/officeart/2009/3/layout/HorizontalOrganizationChart"/>
    <dgm:cxn modelId="{2BFEA7C5-DAFC-4EBF-A5BB-22771F6727A0}" type="presParOf" srcId="{0369A230-DF04-4C94-AB34-A5D06A1A71A9}" destId="{A5ED9C20-2AF0-482C-B792-C99C5016179A}" srcOrd="1" destOrd="0" presId="urn:microsoft.com/office/officeart/2009/3/layout/HorizontalOrganizationChart"/>
    <dgm:cxn modelId="{F5A80B0F-0F62-4DAD-B7D7-6841A0CCC753}" type="presParOf" srcId="{3B49D89B-8C69-4EE3-A83E-EE2A4776219C}" destId="{B6C6861B-27E2-4933-BD0F-61736A5BEE87}" srcOrd="1" destOrd="0" presId="urn:microsoft.com/office/officeart/2009/3/layout/HorizontalOrganizationChart"/>
    <dgm:cxn modelId="{7D8489EA-C634-4A1C-88E7-2F41C0C7A278}" type="presParOf" srcId="{B6C6861B-27E2-4933-BD0F-61736A5BEE87}" destId="{59DA96ED-B397-44A9-9E9E-62B94B41532A}" srcOrd="0" destOrd="0" presId="urn:microsoft.com/office/officeart/2009/3/layout/HorizontalOrganizationChart"/>
    <dgm:cxn modelId="{3735AA08-5F55-4FD4-82C4-D5791A6C5D15}" type="presParOf" srcId="{B6C6861B-27E2-4933-BD0F-61736A5BEE87}" destId="{6B6F4DDA-ACCE-4C14-904C-23C8685734D4}" srcOrd="1" destOrd="0" presId="urn:microsoft.com/office/officeart/2009/3/layout/HorizontalOrganizationChart"/>
    <dgm:cxn modelId="{804CC1A3-5BF5-4A62-8C08-2CAD47B1500A}" type="presParOf" srcId="{6B6F4DDA-ACCE-4C14-904C-23C8685734D4}" destId="{3BD55605-54E0-47E3-8498-9FDD62934A0C}" srcOrd="0" destOrd="0" presId="urn:microsoft.com/office/officeart/2009/3/layout/HorizontalOrganizationChart"/>
    <dgm:cxn modelId="{7F2FC8EF-F13C-42D3-AA96-D0FBEEBFAE63}" type="presParOf" srcId="{3BD55605-54E0-47E3-8498-9FDD62934A0C}" destId="{0DB48823-8878-414F-B9FA-B5E2919069B5}" srcOrd="0" destOrd="0" presId="urn:microsoft.com/office/officeart/2009/3/layout/HorizontalOrganizationChart"/>
    <dgm:cxn modelId="{3E02F590-F310-487F-8FB0-2ED7D3E4C1F5}" type="presParOf" srcId="{3BD55605-54E0-47E3-8498-9FDD62934A0C}" destId="{8D379C45-1C98-4011-93B2-1884DA4E6C96}" srcOrd="1" destOrd="0" presId="urn:microsoft.com/office/officeart/2009/3/layout/HorizontalOrganizationChart"/>
    <dgm:cxn modelId="{2A320E83-909D-41FC-9413-87E139F2ECA0}" type="presParOf" srcId="{6B6F4DDA-ACCE-4C14-904C-23C8685734D4}" destId="{618320A4-6442-4E90-8E20-79BE2C0843DC}" srcOrd="1" destOrd="0" presId="urn:microsoft.com/office/officeart/2009/3/layout/HorizontalOrganizationChart"/>
    <dgm:cxn modelId="{06C7FE0B-2A5B-4020-893F-75B05F47BFC5}" type="presParOf" srcId="{6B6F4DDA-ACCE-4C14-904C-23C8685734D4}" destId="{15ECFEF9-8F6B-4894-A128-02DB4EB7EBBE}" srcOrd="2" destOrd="0" presId="urn:microsoft.com/office/officeart/2009/3/layout/HorizontalOrganizationChart"/>
    <dgm:cxn modelId="{61BE3152-9023-4CF5-A135-E073C3B63A5F}" type="presParOf" srcId="{3B49D89B-8C69-4EE3-A83E-EE2A4776219C}" destId="{F181DEFD-257E-4443-9D12-15217A75FCC1}" srcOrd="2" destOrd="0" presId="urn:microsoft.com/office/officeart/2009/3/layout/HorizontalOrganizationChart"/>
    <dgm:cxn modelId="{8E362010-3389-4B5E-9659-AA8BC1FA5245}" type="presParOf" srcId="{60CB343A-9660-4D17-939C-10EE750B40F7}" destId="{EC16F947-0F81-4D12-956B-904CB2B09148}" srcOrd="8" destOrd="0" presId="urn:microsoft.com/office/officeart/2009/3/layout/HorizontalOrganizationChart"/>
    <dgm:cxn modelId="{B4109FA3-FE83-4854-8234-B9B07F598290}" type="presParOf" srcId="{60CB343A-9660-4D17-939C-10EE750B40F7}" destId="{3EEB636F-A3A6-4290-A5AC-34299B2C5C75}" srcOrd="9" destOrd="0" presId="urn:microsoft.com/office/officeart/2009/3/layout/HorizontalOrganizationChart"/>
    <dgm:cxn modelId="{489D5FA7-DF60-48D6-BDF6-D51256EB2314}" type="presParOf" srcId="{3EEB636F-A3A6-4290-A5AC-34299B2C5C75}" destId="{885D0A1B-741F-4089-9B67-737F07B43A09}" srcOrd="0" destOrd="0" presId="urn:microsoft.com/office/officeart/2009/3/layout/HorizontalOrganizationChart"/>
    <dgm:cxn modelId="{732BAA41-7F60-4C2E-9439-265B58D5A207}" type="presParOf" srcId="{885D0A1B-741F-4089-9B67-737F07B43A09}" destId="{22161C2E-7BCE-43E8-A6D7-C42B1A9651B6}" srcOrd="0" destOrd="0" presId="urn:microsoft.com/office/officeart/2009/3/layout/HorizontalOrganizationChart"/>
    <dgm:cxn modelId="{FB2FE2DE-6B14-49E4-8302-966C93FE6E65}" type="presParOf" srcId="{885D0A1B-741F-4089-9B67-737F07B43A09}" destId="{06012783-22DB-4030-AC56-16C755E301C3}" srcOrd="1" destOrd="0" presId="urn:microsoft.com/office/officeart/2009/3/layout/HorizontalOrganizationChart"/>
    <dgm:cxn modelId="{B8B10325-4F92-4F94-81FC-2A4EA7A7DB90}" type="presParOf" srcId="{3EEB636F-A3A6-4290-A5AC-34299B2C5C75}" destId="{80E2977D-6E54-46EC-B7E8-79FE3250D047}" srcOrd="1" destOrd="0" presId="urn:microsoft.com/office/officeart/2009/3/layout/HorizontalOrganizationChart"/>
    <dgm:cxn modelId="{378428D6-EB93-46D8-B9EE-F6263AE86098}" type="presParOf" srcId="{80E2977D-6E54-46EC-B7E8-79FE3250D047}" destId="{B788C128-4111-41C9-B1F0-0510D1B89F7C}" srcOrd="0" destOrd="0" presId="urn:microsoft.com/office/officeart/2009/3/layout/HorizontalOrganizationChart"/>
    <dgm:cxn modelId="{9BDDBF47-30B8-4299-9D13-1F8C706E9712}" type="presParOf" srcId="{80E2977D-6E54-46EC-B7E8-79FE3250D047}" destId="{0CCF2C54-04E7-4B3B-946E-C3D9962A1EC3}" srcOrd="1" destOrd="0" presId="urn:microsoft.com/office/officeart/2009/3/layout/HorizontalOrganizationChart"/>
    <dgm:cxn modelId="{D8F36A81-62D4-4219-BFE9-199948490496}" type="presParOf" srcId="{0CCF2C54-04E7-4B3B-946E-C3D9962A1EC3}" destId="{0734CF5C-333B-4AA9-A7DF-8ECAC00AC352}" srcOrd="0" destOrd="0" presId="urn:microsoft.com/office/officeart/2009/3/layout/HorizontalOrganizationChart"/>
    <dgm:cxn modelId="{177E2A15-0D3E-4B51-8E42-38745E0AA7F7}" type="presParOf" srcId="{0734CF5C-333B-4AA9-A7DF-8ECAC00AC352}" destId="{7A17D0EF-104A-4A83-BE43-71045115A7E1}" srcOrd="0" destOrd="0" presId="urn:microsoft.com/office/officeart/2009/3/layout/HorizontalOrganizationChart"/>
    <dgm:cxn modelId="{D68314C5-A8F3-4638-B57C-8945702012D7}" type="presParOf" srcId="{0734CF5C-333B-4AA9-A7DF-8ECAC00AC352}" destId="{1CFA2B42-4555-4344-9B6C-C390B04FA6A2}" srcOrd="1" destOrd="0" presId="urn:microsoft.com/office/officeart/2009/3/layout/HorizontalOrganizationChart"/>
    <dgm:cxn modelId="{B7DEAAFB-049A-4382-A775-FE4EC9FA003C}" type="presParOf" srcId="{0CCF2C54-04E7-4B3B-946E-C3D9962A1EC3}" destId="{EF7774E7-9A58-4E32-8B7C-D409F9B299FC}" srcOrd="1" destOrd="0" presId="urn:microsoft.com/office/officeart/2009/3/layout/HorizontalOrganizationChart"/>
    <dgm:cxn modelId="{6A614268-15AC-4FBF-BC5D-F48A70754151}" type="presParOf" srcId="{0CCF2C54-04E7-4B3B-946E-C3D9962A1EC3}" destId="{8190F40A-8AD7-4515-AA86-4D5CB563D92B}" srcOrd="2" destOrd="0" presId="urn:microsoft.com/office/officeart/2009/3/layout/HorizontalOrganizationChart"/>
    <dgm:cxn modelId="{7C634697-95A6-43BF-B196-1DF2EA347DC2}" type="presParOf" srcId="{3EEB636F-A3A6-4290-A5AC-34299B2C5C75}" destId="{93AEBA53-9EF4-4D2C-865F-A128CBCB702F}" srcOrd="2" destOrd="0" presId="urn:microsoft.com/office/officeart/2009/3/layout/HorizontalOrganizationChart"/>
    <dgm:cxn modelId="{C7485219-512D-4B66-B798-A538ACAC02E2}" type="presParOf" srcId="{5E1B13A4-2F0C-417B-BF95-0D5CF1DD55B0}" destId="{ED573771-0EC4-4234-8FEB-6941B9760E15}" srcOrd="2" destOrd="0" presId="urn:microsoft.com/office/officeart/2009/3/layout/HorizontalOrganizationChart"/>
    <dgm:cxn modelId="{6D2BB0B4-BE66-45C6-849C-25582CA4B9BF}" type="presParOf" srcId="{ED573771-0EC4-4234-8FEB-6941B9760E15}" destId="{2A79ACF5-C830-45B2-ACF3-B1B1954BFAB2}" srcOrd="0" destOrd="0" presId="urn:microsoft.com/office/officeart/2009/3/layout/HorizontalOrganizationChart"/>
    <dgm:cxn modelId="{751F434B-A5D9-4888-A334-FC15029821AC}" type="presParOf" srcId="{ED573771-0EC4-4234-8FEB-6941B9760E15}" destId="{1E6D2283-44E8-443F-9586-8A0F4A28A909}" srcOrd="1" destOrd="0" presId="urn:microsoft.com/office/officeart/2009/3/layout/HorizontalOrganizationChart"/>
    <dgm:cxn modelId="{C70A1392-88B2-4327-BB69-9E3F7E2AEE9E}" type="presParOf" srcId="{1E6D2283-44E8-443F-9586-8A0F4A28A909}" destId="{0C2DFEE6-6EE5-46F8-B9BC-08C6256F2ABA}" srcOrd="0" destOrd="0" presId="urn:microsoft.com/office/officeart/2009/3/layout/HorizontalOrganizationChart"/>
    <dgm:cxn modelId="{BA74A7DC-E381-4A4D-AF57-768E50A3A97C}" type="presParOf" srcId="{0C2DFEE6-6EE5-46F8-B9BC-08C6256F2ABA}" destId="{C7DD6305-D5E3-47D9-AA4F-EB2948D6AA4D}" srcOrd="0" destOrd="0" presId="urn:microsoft.com/office/officeart/2009/3/layout/HorizontalOrganizationChart"/>
    <dgm:cxn modelId="{FA23E59B-4A61-4BD3-952D-7AEFEE25353C}" type="presParOf" srcId="{0C2DFEE6-6EE5-46F8-B9BC-08C6256F2ABA}" destId="{CC64EE1F-9F03-4654-9E6B-AC3CFE25804C}" srcOrd="1" destOrd="0" presId="urn:microsoft.com/office/officeart/2009/3/layout/HorizontalOrganizationChart"/>
    <dgm:cxn modelId="{F25F9130-9939-4A25-880B-47801532E93A}" type="presParOf" srcId="{1E6D2283-44E8-443F-9586-8A0F4A28A909}" destId="{F8C50584-B5EC-4E94-87EE-22D5E9382CF3}" srcOrd="1" destOrd="0" presId="urn:microsoft.com/office/officeart/2009/3/layout/HorizontalOrganizationChart"/>
    <dgm:cxn modelId="{117527D6-CF85-417C-BD7A-D65E9A076102}" type="presParOf" srcId="{1E6D2283-44E8-443F-9586-8A0F4A28A909}" destId="{AE828FA5-8ADD-4942-A6ED-B5C022445A1D}" srcOrd="2" destOrd="0" presId="urn:microsoft.com/office/officeart/2009/3/layout/HorizontalOrganizationChart"/>
    <dgm:cxn modelId="{8C831FC5-AB9C-459E-9F5B-2B35D18FFC8B}" type="presParOf" srcId="{57AC59CA-8F75-40D1-9948-F4CFB15B63D9}" destId="{281E2E43-8F48-4DFE-9798-FB5202099A1E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87284A-3275-435D-9BE2-E678EFC3CC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Dotson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Enrollment Services</a:t>
          </a:r>
        </a:p>
      </dgm:t>
    </dgm:pt>
    <dgm:pt modelId="{4E72A2BF-3522-4652-926A-BB924D7E6549}" type="parTrans" cxnId="{3023BF4F-80CF-48FC-9EC2-0C258BE273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1E4226D-126F-4C48-83AF-FF6CA8AE693E}" type="sibTrans" cxnId="{3023BF4F-80CF-48FC-9EC2-0C258BE273E9}">
      <dgm:prSet/>
      <dgm:spPr/>
      <dgm:t>
        <a:bodyPr/>
        <a:lstStyle/>
        <a:p>
          <a:endParaRPr lang="en-US"/>
        </a:p>
      </dgm:t>
    </dgm:pt>
    <dgm:pt modelId="{C827BBB2-9E98-4AD5-AF4D-43BC5DEB56E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Deidra Close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Admissions &amp; Records and Registrar</a:t>
          </a:r>
        </a:p>
      </dgm:t>
    </dgm:pt>
    <dgm:pt modelId="{F57CC240-43DC-470F-B7A2-D678FBDF78B9}" type="parTrans" cxnId="{A47B4BD5-56C5-4116-B4A6-B522A01F47B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8C55BB5-CD70-4FE4-85F1-39F529F00BF3}" type="sibTrans" cxnId="{A47B4BD5-56C5-4116-B4A6-B522A01F47B4}">
      <dgm:prSet/>
      <dgm:spPr/>
      <dgm:t>
        <a:bodyPr/>
        <a:lstStyle/>
        <a:p>
          <a:endParaRPr lang="en-US"/>
        </a:p>
      </dgm:t>
    </dgm:pt>
    <dgm:pt modelId="{B0EC174A-B426-4A0C-AE34-E3840C39C19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Michelle Stanley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Admissions &amp; Records</a:t>
          </a:r>
        </a:p>
      </dgm:t>
    </dgm:pt>
    <dgm:pt modelId="{FFB61659-E3DF-4A63-9539-EE62A6665B3B}" type="parTrans" cxnId="{D1151AE0-3F5A-4548-B4A5-49F40E97287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C780BB7-2709-416A-A8FF-BE0B03CA77FF}" type="sibTrans" cxnId="{D1151AE0-3F5A-4548-B4A5-49F40E97287C}">
      <dgm:prSet/>
      <dgm:spPr/>
      <dgm:t>
        <a:bodyPr/>
        <a:lstStyle/>
        <a:p>
          <a:endParaRPr lang="en-US"/>
        </a:p>
      </dgm:t>
    </dgm:pt>
    <dgm:pt modelId="{F7D01D3B-D1E3-47EF-B371-9A15AF0FA6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Samantha Rowlett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Registrar</a:t>
          </a:r>
        </a:p>
      </dgm:t>
    </dgm:pt>
    <dgm:pt modelId="{A80EE97F-4851-453E-996C-C6BB595CD22E}" type="parTrans" cxnId="{424F159D-548B-4D5B-8C89-2D86229EC2A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8BCFB64-D421-4016-9C6E-30EBE5FDDFC3}" type="sibTrans" cxnId="{424F159D-548B-4D5B-8C89-2D86229EC2A7}">
      <dgm:prSet/>
      <dgm:spPr/>
      <dgm:t>
        <a:bodyPr/>
        <a:lstStyle/>
        <a:p>
          <a:endParaRPr lang="en-US"/>
        </a:p>
      </dgm:t>
    </dgm:pt>
    <dgm:pt modelId="{14E0536D-3834-474E-9ED3-0E315EB4AB3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Jacob Chess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Communications Associate</a:t>
          </a:r>
        </a:p>
      </dgm:t>
    </dgm:pt>
    <dgm:pt modelId="{C7038F73-8974-48F0-90D5-63537F564E65}" type="parTrans" cxnId="{427077FC-6901-4946-A524-9B936F3FA26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EF236880-7BD6-4FD8-A6F7-17C366ACA7AE}" type="sibTrans" cxnId="{427077FC-6901-4946-A524-9B936F3FA263}">
      <dgm:prSet/>
      <dgm:spPr/>
      <dgm:t>
        <a:bodyPr/>
        <a:lstStyle/>
        <a:p>
          <a:endParaRPr lang="en-US"/>
        </a:p>
      </dgm:t>
    </dgm:pt>
    <dgm:pt modelId="{F08301F7-69B9-4F28-ABB5-ACB88671B34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Admissions &amp; Records Associates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Paula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Ashlee Scott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Ashley Strickland</a:t>
          </a:r>
        </a:p>
      </dgm:t>
    </dgm:pt>
    <dgm:pt modelId="{763FBCA3-7260-41F5-B23E-FC61D4EC0B16}" type="parTrans" cxnId="{CD8503B9-03B1-45F4-AB3E-0170D0B23B3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3735861-5270-490C-9DDD-69CE2D71319F}" type="sibTrans" cxnId="{CD8503B9-03B1-45F4-AB3E-0170D0B23B38}">
      <dgm:prSet/>
      <dgm:spPr/>
      <dgm:t>
        <a:bodyPr/>
        <a:lstStyle/>
        <a:p>
          <a:endParaRPr lang="en-US"/>
        </a:p>
      </dgm:t>
    </dgm:pt>
    <dgm:pt modelId="{AE366FAF-3E9D-4C86-8526-564510EE25F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Recruiters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Zachary Collie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James Henrichs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Ashley Pierce</a:t>
          </a:r>
        </a:p>
      </dgm:t>
    </dgm:pt>
    <dgm:pt modelId="{FFE9C5CB-0CA3-49E2-8DC0-0898BE0777EB}" type="parTrans" cxnId="{92CB9385-2462-427D-96E3-88F4C2FC2B9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26563B9-430B-46FF-B7A3-FBF39877B42F}" type="sibTrans" cxnId="{92CB9385-2462-427D-96E3-88F4C2FC2B95}">
      <dgm:prSet/>
      <dgm:spPr/>
      <dgm:t>
        <a:bodyPr/>
        <a:lstStyle/>
        <a:p>
          <a:endParaRPr lang="en-US"/>
        </a:p>
      </dgm:t>
    </dgm:pt>
    <dgm:pt modelId="{BFCCC0BB-0352-4D14-8062-D6064E01E36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Graduation Analysts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Heidi Mellons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Sherrita Spriggs</a:t>
          </a:r>
        </a:p>
      </dgm:t>
    </dgm:pt>
    <dgm:pt modelId="{BEB0EBF6-7887-4942-9AE3-79DBA62AC464}" type="parTrans" cxnId="{75DFF0D6-F0E8-4428-BBFA-1B9FE3BF253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4C28994-A62C-4804-ACB3-7FD087C92B92}" type="sibTrans" cxnId="{75DFF0D6-F0E8-4428-BBFA-1B9FE3BF2531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DC6821A-85B8-4ACD-A3AA-9A3271DC313B}" type="pres">
      <dgm:prSet presAssocID="{5B87284A-3275-435D-9BE2-E678EFC3CCA9}" presName="hierRoot1" presStyleCnt="0">
        <dgm:presLayoutVars>
          <dgm:hierBranch val="init"/>
        </dgm:presLayoutVars>
      </dgm:prSet>
      <dgm:spPr/>
    </dgm:pt>
    <dgm:pt modelId="{EA5513CB-8060-4827-9654-79B417C247D4}" type="pres">
      <dgm:prSet presAssocID="{5B87284A-3275-435D-9BE2-E678EFC3CCA9}" presName="rootComposite1" presStyleCnt="0"/>
      <dgm:spPr/>
    </dgm:pt>
    <dgm:pt modelId="{98DA77B6-076E-425A-895A-DF78FDA95F46}" type="pres">
      <dgm:prSet presAssocID="{5B87284A-3275-435D-9BE2-E678EFC3CCA9}" presName="rootText1" presStyleLbl="node0" presStyleIdx="0" presStyleCnt="1">
        <dgm:presLayoutVars>
          <dgm:chPref val="3"/>
        </dgm:presLayoutVars>
      </dgm:prSet>
      <dgm:spPr/>
    </dgm:pt>
    <dgm:pt modelId="{0EC4E4D8-8A1F-4CFC-A697-BB47CC8EBB1B}" type="pres">
      <dgm:prSet presAssocID="{5B87284A-3275-435D-9BE2-E678EFC3CCA9}" presName="rootConnector1" presStyleLbl="node1" presStyleIdx="0" presStyleCnt="0"/>
      <dgm:spPr/>
    </dgm:pt>
    <dgm:pt modelId="{546286ED-E78A-4968-BF5D-D5500ADA3966}" type="pres">
      <dgm:prSet presAssocID="{5B87284A-3275-435D-9BE2-E678EFC3CCA9}" presName="hierChild2" presStyleCnt="0"/>
      <dgm:spPr/>
    </dgm:pt>
    <dgm:pt modelId="{7FA3C001-42C2-4579-AB8B-DA494C221B56}" type="pres">
      <dgm:prSet presAssocID="{F57CC240-43DC-470F-B7A2-D678FBDF78B9}" presName="Name64" presStyleLbl="parChTrans1D2" presStyleIdx="0" presStyleCnt="1"/>
      <dgm:spPr/>
    </dgm:pt>
    <dgm:pt modelId="{B795DB64-E8BC-4465-B474-A0009D6372F1}" type="pres">
      <dgm:prSet presAssocID="{C827BBB2-9E98-4AD5-AF4D-43BC5DEB56EE}" presName="hierRoot2" presStyleCnt="0">
        <dgm:presLayoutVars>
          <dgm:hierBranch val="init"/>
        </dgm:presLayoutVars>
      </dgm:prSet>
      <dgm:spPr/>
    </dgm:pt>
    <dgm:pt modelId="{7B9A34EC-1165-430C-8627-26174769297C}" type="pres">
      <dgm:prSet presAssocID="{C827BBB2-9E98-4AD5-AF4D-43BC5DEB56EE}" presName="rootComposite" presStyleCnt="0"/>
      <dgm:spPr/>
    </dgm:pt>
    <dgm:pt modelId="{AE70B012-35D9-4F32-9E06-5C971A92B08B}" type="pres">
      <dgm:prSet presAssocID="{C827BBB2-9E98-4AD5-AF4D-43BC5DEB56EE}" presName="rootText" presStyleLbl="node2" presStyleIdx="0" presStyleCnt="1">
        <dgm:presLayoutVars>
          <dgm:chPref val="3"/>
        </dgm:presLayoutVars>
      </dgm:prSet>
      <dgm:spPr/>
    </dgm:pt>
    <dgm:pt modelId="{FB0425FE-516E-4533-ADCE-490C7FA63D2D}" type="pres">
      <dgm:prSet presAssocID="{C827BBB2-9E98-4AD5-AF4D-43BC5DEB56EE}" presName="rootConnector" presStyleLbl="node2" presStyleIdx="0" presStyleCnt="1"/>
      <dgm:spPr/>
    </dgm:pt>
    <dgm:pt modelId="{CEFE0E5C-2023-4449-BFD3-F56D0AF22A2B}" type="pres">
      <dgm:prSet presAssocID="{C827BBB2-9E98-4AD5-AF4D-43BC5DEB56EE}" presName="hierChild4" presStyleCnt="0"/>
      <dgm:spPr/>
    </dgm:pt>
    <dgm:pt modelId="{8DAF70B8-B5F9-4EE1-89BB-322B73C27D23}" type="pres">
      <dgm:prSet presAssocID="{A80EE97F-4851-453E-996C-C6BB595CD22E}" presName="Name64" presStyleLbl="parChTrans1D3" presStyleIdx="0" presStyleCnt="2"/>
      <dgm:spPr/>
    </dgm:pt>
    <dgm:pt modelId="{0ED8BF44-586C-463B-AD47-10F8CE7C9C39}" type="pres">
      <dgm:prSet presAssocID="{F7D01D3B-D1E3-47EF-B371-9A15AF0FA6F2}" presName="hierRoot2" presStyleCnt="0">
        <dgm:presLayoutVars>
          <dgm:hierBranch val="init"/>
        </dgm:presLayoutVars>
      </dgm:prSet>
      <dgm:spPr/>
    </dgm:pt>
    <dgm:pt modelId="{673E2FD7-F009-4020-BBA0-B61135E97455}" type="pres">
      <dgm:prSet presAssocID="{F7D01D3B-D1E3-47EF-B371-9A15AF0FA6F2}" presName="rootComposite" presStyleCnt="0"/>
      <dgm:spPr/>
    </dgm:pt>
    <dgm:pt modelId="{35607B03-EDFB-4E83-93BB-6AACA1C4A0DB}" type="pres">
      <dgm:prSet presAssocID="{F7D01D3B-D1E3-47EF-B371-9A15AF0FA6F2}" presName="rootText" presStyleLbl="node3" presStyleIdx="0" presStyleCnt="2">
        <dgm:presLayoutVars>
          <dgm:chPref val="3"/>
        </dgm:presLayoutVars>
      </dgm:prSet>
      <dgm:spPr/>
    </dgm:pt>
    <dgm:pt modelId="{C79F965E-72A3-4800-9CEB-055A2145ABEF}" type="pres">
      <dgm:prSet presAssocID="{F7D01D3B-D1E3-47EF-B371-9A15AF0FA6F2}" presName="rootConnector" presStyleLbl="node3" presStyleIdx="0" presStyleCnt="2"/>
      <dgm:spPr/>
    </dgm:pt>
    <dgm:pt modelId="{3F6327E6-F23A-4EDA-B189-B47E5B00AB4B}" type="pres">
      <dgm:prSet presAssocID="{F7D01D3B-D1E3-47EF-B371-9A15AF0FA6F2}" presName="hierChild4" presStyleCnt="0"/>
      <dgm:spPr/>
    </dgm:pt>
    <dgm:pt modelId="{A78E3537-FBAA-4D96-9CA3-BB7BFE86744F}" type="pres">
      <dgm:prSet presAssocID="{BEB0EBF6-7887-4942-9AE3-79DBA62AC464}" presName="Name64" presStyleLbl="parChTrans1D4" presStyleIdx="0" presStyleCnt="4"/>
      <dgm:spPr/>
    </dgm:pt>
    <dgm:pt modelId="{7AE0A790-DFBE-45E1-B56D-FFB26B2F6C9E}" type="pres">
      <dgm:prSet presAssocID="{BFCCC0BB-0352-4D14-8062-D6064E01E36C}" presName="hierRoot2" presStyleCnt="0">
        <dgm:presLayoutVars>
          <dgm:hierBranch val="init"/>
        </dgm:presLayoutVars>
      </dgm:prSet>
      <dgm:spPr/>
    </dgm:pt>
    <dgm:pt modelId="{E69BC441-6312-4C42-866F-51F559109F5E}" type="pres">
      <dgm:prSet presAssocID="{BFCCC0BB-0352-4D14-8062-D6064E01E36C}" presName="rootComposite" presStyleCnt="0"/>
      <dgm:spPr/>
    </dgm:pt>
    <dgm:pt modelId="{F9235F85-96AB-4E00-8965-E673E582427B}" type="pres">
      <dgm:prSet presAssocID="{BFCCC0BB-0352-4D14-8062-D6064E01E36C}" presName="rootText" presStyleLbl="node4" presStyleIdx="0" presStyleCnt="4" custScaleY="88778">
        <dgm:presLayoutVars>
          <dgm:chPref val="3"/>
        </dgm:presLayoutVars>
      </dgm:prSet>
      <dgm:spPr/>
    </dgm:pt>
    <dgm:pt modelId="{A4B951CA-0D00-4477-BDD2-D26DFD5B1CC6}" type="pres">
      <dgm:prSet presAssocID="{BFCCC0BB-0352-4D14-8062-D6064E01E36C}" presName="rootConnector" presStyleLbl="node4" presStyleIdx="0" presStyleCnt="4"/>
      <dgm:spPr/>
    </dgm:pt>
    <dgm:pt modelId="{DCCEA0B7-A8B7-4DF9-A83E-9A543EA98EDF}" type="pres">
      <dgm:prSet presAssocID="{BFCCC0BB-0352-4D14-8062-D6064E01E36C}" presName="hierChild4" presStyleCnt="0"/>
      <dgm:spPr/>
    </dgm:pt>
    <dgm:pt modelId="{8100B8E9-EE61-44C9-936A-1AAC9A006FEC}" type="pres">
      <dgm:prSet presAssocID="{BFCCC0BB-0352-4D14-8062-D6064E01E36C}" presName="hierChild5" presStyleCnt="0"/>
      <dgm:spPr/>
    </dgm:pt>
    <dgm:pt modelId="{5E81ED11-A001-46AD-8BBA-EFEFEB452C58}" type="pres">
      <dgm:prSet presAssocID="{F7D01D3B-D1E3-47EF-B371-9A15AF0FA6F2}" presName="hierChild5" presStyleCnt="0"/>
      <dgm:spPr/>
    </dgm:pt>
    <dgm:pt modelId="{A1E47F8C-070C-4CF6-BE63-7E64C9544521}" type="pres">
      <dgm:prSet presAssocID="{FFB61659-E3DF-4A63-9539-EE62A6665B3B}" presName="Name64" presStyleLbl="parChTrans1D3" presStyleIdx="1" presStyleCnt="2"/>
      <dgm:spPr/>
    </dgm:pt>
    <dgm:pt modelId="{4AAE8A6E-826D-47B0-902D-062B8ED3A1F8}" type="pres">
      <dgm:prSet presAssocID="{B0EC174A-B426-4A0C-AE34-E3840C39C190}" presName="hierRoot2" presStyleCnt="0">
        <dgm:presLayoutVars>
          <dgm:hierBranch val="init"/>
        </dgm:presLayoutVars>
      </dgm:prSet>
      <dgm:spPr/>
    </dgm:pt>
    <dgm:pt modelId="{5BC38A94-AE70-4F03-8641-6B1A85F11E4F}" type="pres">
      <dgm:prSet presAssocID="{B0EC174A-B426-4A0C-AE34-E3840C39C190}" presName="rootComposite" presStyleCnt="0"/>
      <dgm:spPr/>
    </dgm:pt>
    <dgm:pt modelId="{D41E617A-7CBB-406B-9F7F-3FBCBAB2381A}" type="pres">
      <dgm:prSet presAssocID="{B0EC174A-B426-4A0C-AE34-E3840C39C190}" presName="rootText" presStyleLbl="node3" presStyleIdx="1" presStyleCnt="2">
        <dgm:presLayoutVars>
          <dgm:chPref val="3"/>
        </dgm:presLayoutVars>
      </dgm:prSet>
      <dgm:spPr/>
    </dgm:pt>
    <dgm:pt modelId="{2D9012A0-913C-41F0-B472-70B6F6F81521}" type="pres">
      <dgm:prSet presAssocID="{B0EC174A-B426-4A0C-AE34-E3840C39C190}" presName="rootConnector" presStyleLbl="node3" presStyleIdx="1" presStyleCnt="2"/>
      <dgm:spPr/>
    </dgm:pt>
    <dgm:pt modelId="{B3CB9FC7-D321-43CF-ABE1-60A8EEAA6F78}" type="pres">
      <dgm:prSet presAssocID="{B0EC174A-B426-4A0C-AE34-E3840C39C190}" presName="hierChild4" presStyleCnt="0"/>
      <dgm:spPr/>
    </dgm:pt>
    <dgm:pt modelId="{41EA2D34-FF24-4A09-8A06-096F1EC9A9CF}" type="pres">
      <dgm:prSet presAssocID="{C7038F73-8974-48F0-90D5-63537F564E65}" presName="Name64" presStyleLbl="parChTrans1D4" presStyleIdx="1" presStyleCnt="4"/>
      <dgm:spPr/>
    </dgm:pt>
    <dgm:pt modelId="{29DBE7D6-AB16-4884-B7BC-49F4331F74A2}" type="pres">
      <dgm:prSet presAssocID="{14E0536D-3834-474E-9ED3-0E315EB4AB37}" presName="hierRoot2" presStyleCnt="0">
        <dgm:presLayoutVars>
          <dgm:hierBranch val="init"/>
        </dgm:presLayoutVars>
      </dgm:prSet>
      <dgm:spPr/>
    </dgm:pt>
    <dgm:pt modelId="{71A2D3B9-F0A7-4EE6-8A12-6441E65F4D0F}" type="pres">
      <dgm:prSet presAssocID="{14E0536D-3834-474E-9ED3-0E315EB4AB37}" presName="rootComposite" presStyleCnt="0"/>
      <dgm:spPr/>
    </dgm:pt>
    <dgm:pt modelId="{D52C8197-F1B3-460A-9E6E-215DB3FCA47B}" type="pres">
      <dgm:prSet presAssocID="{14E0536D-3834-474E-9ED3-0E315EB4AB37}" presName="rootText" presStyleLbl="node4" presStyleIdx="1" presStyleCnt="4">
        <dgm:presLayoutVars>
          <dgm:chPref val="3"/>
        </dgm:presLayoutVars>
      </dgm:prSet>
      <dgm:spPr/>
    </dgm:pt>
    <dgm:pt modelId="{F61BE79B-96D5-4F43-AF6C-E605ABBB8A07}" type="pres">
      <dgm:prSet presAssocID="{14E0536D-3834-474E-9ED3-0E315EB4AB37}" presName="rootConnector" presStyleLbl="node4" presStyleIdx="1" presStyleCnt="4"/>
      <dgm:spPr/>
    </dgm:pt>
    <dgm:pt modelId="{662CD5E0-B043-4922-9019-123A57E19572}" type="pres">
      <dgm:prSet presAssocID="{14E0536D-3834-474E-9ED3-0E315EB4AB37}" presName="hierChild4" presStyleCnt="0"/>
      <dgm:spPr/>
    </dgm:pt>
    <dgm:pt modelId="{D401305E-A669-4A15-B8D5-8D7FADD9D623}" type="pres">
      <dgm:prSet presAssocID="{14E0536D-3834-474E-9ED3-0E315EB4AB37}" presName="hierChild5" presStyleCnt="0"/>
      <dgm:spPr/>
    </dgm:pt>
    <dgm:pt modelId="{895B94B6-D969-4247-A92F-829234266A4D}" type="pres">
      <dgm:prSet presAssocID="{763FBCA3-7260-41F5-B23E-FC61D4EC0B16}" presName="Name64" presStyleLbl="parChTrans1D4" presStyleIdx="2" presStyleCnt="4"/>
      <dgm:spPr/>
    </dgm:pt>
    <dgm:pt modelId="{270335EA-4D01-41D5-A1E1-94966F18787D}" type="pres">
      <dgm:prSet presAssocID="{F08301F7-69B9-4F28-ABB5-ACB88671B34D}" presName="hierRoot2" presStyleCnt="0">
        <dgm:presLayoutVars>
          <dgm:hierBranch val="init"/>
        </dgm:presLayoutVars>
      </dgm:prSet>
      <dgm:spPr/>
    </dgm:pt>
    <dgm:pt modelId="{9E304400-A934-409C-93BD-B04527CEB5CC}" type="pres">
      <dgm:prSet presAssocID="{F08301F7-69B9-4F28-ABB5-ACB88671B34D}" presName="rootComposite" presStyleCnt="0"/>
      <dgm:spPr/>
    </dgm:pt>
    <dgm:pt modelId="{A513D9C5-E1AA-4F54-B44B-3DC4BB9DA6BC}" type="pres">
      <dgm:prSet presAssocID="{F08301F7-69B9-4F28-ABB5-ACB88671B34D}" presName="rootText" presStyleLbl="node4" presStyleIdx="2" presStyleCnt="4" custScaleY="114435" custLinFactNeighborY="3987">
        <dgm:presLayoutVars>
          <dgm:chPref val="3"/>
        </dgm:presLayoutVars>
      </dgm:prSet>
      <dgm:spPr/>
    </dgm:pt>
    <dgm:pt modelId="{6ACA4312-4696-4F2A-8014-38906433481E}" type="pres">
      <dgm:prSet presAssocID="{F08301F7-69B9-4F28-ABB5-ACB88671B34D}" presName="rootConnector" presStyleLbl="node4" presStyleIdx="2" presStyleCnt="4"/>
      <dgm:spPr/>
    </dgm:pt>
    <dgm:pt modelId="{DACA7079-801D-4433-986A-A4F78C205751}" type="pres">
      <dgm:prSet presAssocID="{F08301F7-69B9-4F28-ABB5-ACB88671B34D}" presName="hierChild4" presStyleCnt="0"/>
      <dgm:spPr/>
    </dgm:pt>
    <dgm:pt modelId="{3499DF82-A574-4244-94EC-4C6F84379EB5}" type="pres">
      <dgm:prSet presAssocID="{F08301F7-69B9-4F28-ABB5-ACB88671B34D}" presName="hierChild5" presStyleCnt="0"/>
      <dgm:spPr/>
    </dgm:pt>
    <dgm:pt modelId="{1781B780-BCA8-455E-A168-1CCED2656387}" type="pres">
      <dgm:prSet presAssocID="{FFE9C5CB-0CA3-49E2-8DC0-0898BE0777EB}" presName="Name64" presStyleLbl="parChTrans1D4" presStyleIdx="3" presStyleCnt="4"/>
      <dgm:spPr/>
    </dgm:pt>
    <dgm:pt modelId="{1056D17C-1B80-4EF3-A63E-3DE0EF7A5B10}" type="pres">
      <dgm:prSet presAssocID="{AE366FAF-3E9D-4C86-8526-564510EE25FC}" presName="hierRoot2" presStyleCnt="0">
        <dgm:presLayoutVars>
          <dgm:hierBranch val="init"/>
        </dgm:presLayoutVars>
      </dgm:prSet>
      <dgm:spPr/>
    </dgm:pt>
    <dgm:pt modelId="{66B5370C-89F9-458F-9F95-2E85DCD9F904}" type="pres">
      <dgm:prSet presAssocID="{AE366FAF-3E9D-4C86-8526-564510EE25FC}" presName="rootComposite" presStyleCnt="0"/>
      <dgm:spPr/>
    </dgm:pt>
    <dgm:pt modelId="{3EDE734F-5F5C-486B-823D-9E3B44744D99}" type="pres">
      <dgm:prSet presAssocID="{AE366FAF-3E9D-4C86-8526-564510EE25FC}" presName="rootText" presStyleLbl="node4" presStyleIdx="3" presStyleCnt="4" custScaleY="107839">
        <dgm:presLayoutVars>
          <dgm:chPref val="3"/>
        </dgm:presLayoutVars>
      </dgm:prSet>
      <dgm:spPr/>
    </dgm:pt>
    <dgm:pt modelId="{6D0EF103-CD83-4223-83E5-B32BE045A966}" type="pres">
      <dgm:prSet presAssocID="{AE366FAF-3E9D-4C86-8526-564510EE25FC}" presName="rootConnector" presStyleLbl="node4" presStyleIdx="3" presStyleCnt="4"/>
      <dgm:spPr/>
    </dgm:pt>
    <dgm:pt modelId="{35642D6E-321D-48F3-AFCD-1B4BA67B2D12}" type="pres">
      <dgm:prSet presAssocID="{AE366FAF-3E9D-4C86-8526-564510EE25FC}" presName="hierChild4" presStyleCnt="0"/>
      <dgm:spPr/>
    </dgm:pt>
    <dgm:pt modelId="{D59AF3C1-2B13-44F7-966B-BFEE7D99699F}" type="pres">
      <dgm:prSet presAssocID="{AE366FAF-3E9D-4C86-8526-564510EE25FC}" presName="hierChild5" presStyleCnt="0"/>
      <dgm:spPr/>
    </dgm:pt>
    <dgm:pt modelId="{DF372067-AF6C-4BB2-8256-4072485C9DAE}" type="pres">
      <dgm:prSet presAssocID="{B0EC174A-B426-4A0C-AE34-E3840C39C190}" presName="hierChild5" presStyleCnt="0"/>
      <dgm:spPr/>
    </dgm:pt>
    <dgm:pt modelId="{9FE538A7-717D-4969-9B35-0B09A2801145}" type="pres">
      <dgm:prSet presAssocID="{C827BBB2-9E98-4AD5-AF4D-43BC5DEB56EE}" presName="hierChild5" presStyleCnt="0"/>
      <dgm:spPr/>
    </dgm:pt>
    <dgm:pt modelId="{A80232F1-44BA-42AF-A489-26121E315573}" type="pres">
      <dgm:prSet presAssocID="{5B87284A-3275-435D-9BE2-E678EFC3CCA9}" presName="hierChild3" presStyleCnt="0"/>
      <dgm:spPr/>
    </dgm:pt>
  </dgm:ptLst>
  <dgm:cxnLst>
    <dgm:cxn modelId="{4C739601-4EBF-43E3-B5DA-6181803868C0}" type="presOf" srcId="{F7D01D3B-D1E3-47EF-B371-9A15AF0FA6F2}" destId="{C79F965E-72A3-4800-9CEB-055A2145ABEF}" srcOrd="1" destOrd="0" presId="urn:microsoft.com/office/officeart/2009/3/layout/HorizontalOrganizationChart"/>
    <dgm:cxn modelId="{0D056502-EF92-4082-ABDC-0DD92A3523B7}" type="presOf" srcId="{C827BBB2-9E98-4AD5-AF4D-43BC5DEB56EE}" destId="{AE70B012-35D9-4F32-9E06-5C971A92B08B}" srcOrd="0" destOrd="0" presId="urn:microsoft.com/office/officeart/2009/3/layout/HorizontalOrganizationChart"/>
    <dgm:cxn modelId="{42D8C703-EE30-435B-960C-BEAA11781E0C}" type="presOf" srcId="{A80EE97F-4851-453E-996C-C6BB595CD22E}" destId="{8DAF70B8-B5F9-4EE1-89BB-322B73C27D23}" srcOrd="0" destOrd="0" presId="urn:microsoft.com/office/officeart/2009/3/layout/HorizontalOrganizationChart"/>
    <dgm:cxn modelId="{088A770C-A6BD-43B0-9E9B-8D4D10C83C80}" type="presOf" srcId="{F7D01D3B-D1E3-47EF-B371-9A15AF0FA6F2}" destId="{35607B03-EDFB-4E83-93BB-6AACA1C4A0DB}" srcOrd="0" destOrd="0" presId="urn:microsoft.com/office/officeart/2009/3/layout/HorizontalOrganizationChart"/>
    <dgm:cxn modelId="{04024411-0A32-45D0-BCEA-9248B4522999}" type="presOf" srcId="{F08301F7-69B9-4F28-ABB5-ACB88671B34D}" destId="{6ACA4312-4696-4F2A-8014-38906433481E}" srcOrd="1" destOrd="0" presId="urn:microsoft.com/office/officeart/2009/3/layout/HorizontalOrganizationChart"/>
    <dgm:cxn modelId="{6159D81A-7D99-481D-B907-629146EEBAC2}" type="presOf" srcId="{AE366FAF-3E9D-4C86-8526-564510EE25FC}" destId="{6D0EF103-CD83-4223-83E5-B32BE045A966}" srcOrd="1" destOrd="0" presId="urn:microsoft.com/office/officeart/2009/3/layout/HorizontalOrganizationChart"/>
    <dgm:cxn modelId="{43B4381B-783D-4EE6-BB16-E02A1FA37697}" type="presOf" srcId="{FFB61659-E3DF-4A63-9539-EE62A6665B3B}" destId="{A1E47F8C-070C-4CF6-BE63-7E64C9544521}" srcOrd="0" destOrd="0" presId="urn:microsoft.com/office/officeart/2009/3/layout/HorizontalOrganizationChart"/>
    <dgm:cxn modelId="{DF409A1B-1B8F-483D-BB72-378A8369D1C1}" type="presOf" srcId="{BFCCC0BB-0352-4D14-8062-D6064E01E36C}" destId="{F9235F85-96AB-4E00-8965-E673E582427B}" srcOrd="0" destOrd="0" presId="urn:microsoft.com/office/officeart/2009/3/layout/HorizontalOrganizationChart"/>
    <dgm:cxn modelId="{F7449738-B0A3-4E30-B1E4-4EE48D48D983}" type="presOf" srcId="{F08301F7-69B9-4F28-ABB5-ACB88671B34D}" destId="{A513D9C5-E1AA-4F54-B44B-3DC4BB9DA6BC}" srcOrd="0" destOrd="0" presId="urn:microsoft.com/office/officeart/2009/3/layout/HorizontalOrganizationChart"/>
    <dgm:cxn modelId="{AEC73C3D-DF83-402C-9835-2798674FBD39}" type="presOf" srcId="{5B87284A-3275-435D-9BE2-E678EFC3CCA9}" destId="{0EC4E4D8-8A1F-4CFC-A697-BB47CC8EBB1B}" srcOrd="1" destOrd="0" presId="urn:microsoft.com/office/officeart/2009/3/layout/HorizontalOrganizationChart"/>
    <dgm:cxn modelId="{5997CB3E-3061-4C2E-847A-084BAE71D94F}" type="presOf" srcId="{763FBCA3-7260-41F5-B23E-FC61D4EC0B16}" destId="{895B94B6-D969-4247-A92F-829234266A4D}" srcOrd="0" destOrd="0" presId="urn:microsoft.com/office/officeart/2009/3/layout/HorizontalOrganizationChart"/>
    <dgm:cxn modelId="{5DB99A4C-848E-4A8E-B613-D9C38FC9C84D}" type="presOf" srcId="{FFE9C5CB-0CA3-49E2-8DC0-0898BE0777EB}" destId="{1781B780-BCA8-455E-A168-1CCED2656387}" srcOrd="0" destOrd="0" presId="urn:microsoft.com/office/officeart/2009/3/layout/HorizontalOrganizationChart"/>
    <dgm:cxn modelId="{9A381E4D-62F7-4F09-8005-B7FDE404768E}" type="presOf" srcId="{AE366FAF-3E9D-4C86-8526-564510EE25FC}" destId="{3EDE734F-5F5C-486B-823D-9E3B44744D99}" srcOrd="0" destOrd="0" presId="urn:microsoft.com/office/officeart/2009/3/layout/HorizontalOrganizationChart"/>
    <dgm:cxn modelId="{3023BF4F-80CF-48FC-9EC2-0C258BE273E9}" srcId="{B2540384-E754-46E6-88DA-9013F3AEA50E}" destId="{5B87284A-3275-435D-9BE2-E678EFC3CCA9}" srcOrd="0" destOrd="0" parTransId="{4E72A2BF-3522-4652-926A-BB924D7E6549}" sibTransId="{C1E4226D-126F-4C48-83AF-FF6CA8AE693E}"/>
    <dgm:cxn modelId="{E580FF71-F4BD-4237-ADA1-7603784A4AE2}" type="presOf" srcId="{C827BBB2-9E98-4AD5-AF4D-43BC5DEB56EE}" destId="{FB0425FE-516E-4533-ADCE-490C7FA63D2D}" srcOrd="1" destOrd="0" presId="urn:microsoft.com/office/officeart/2009/3/layout/HorizontalOrganizationChart"/>
    <dgm:cxn modelId="{441B9072-CDBE-4663-9789-DE776A931C1A}" type="presOf" srcId="{BFCCC0BB-0352-4D14-8062-D6064E01E36C}" destId="{A4B951CA-0D00-4477-BDD2-D26DFD5B1CC6}" srcOrd="1" destOrd="0" presId="urn:microsoft.com/office/officeart/2009/3/layout/HorizontalOrganizationChart"/>
    <dgm:cxn modelId="{92CB9385-2462-427D-96E3-88F4C2FC2B95}" srcId="{B0EC174A-B426-4A0C-AE34-E3840C39C190}" destId="{AE366FAF-3E9D-4C86-8526-564510EE25FC}" srcOrd="2" destOrd="0" parTransId="{FFE9C5CB-0CA3-49E2-8DC0-0898BE0777EB}" sibTransId="{126563B9-430B-46FF-B7A3-FBF39877B42F}"/>
    <dgm:cxn modelId="{72699485-C381-41AB-B8E4-ECC8ADBF3EBB}" type="presOf" srcId="{BEB0EBF6-7887-4942-9AE3-79DBA62AC464}" destId="{A78E3537-FBAA-4D96-9CA3-BB7BFE86744F}" srcOrd="0" destOrd="0" presId="urn:microsoft.com/office/officeart/2009/3/layout/HorizontalOrganizationChart"/>
    <dgm:cxn modelId="{5847BC9C-EDF7-4CB4-88C4-1ACFB94E1CFE}" type="presOf" srcId="{14E0536D-3834-474E-9ED3-0E315EB4AB37}" destId="{D52C8197-F1B3-460A-9E6E-215DB3FCA47B}" srcOrd="0" destOrd="0" presId="urn:microsoft.com/office/officeart/2009/3/layout/HorizontalOrganizationChart"/>
    <dgm:cxn modelId="{424F159D-548B-4D5B-8C89-2D86229EC2A7}" srcId="{C827BBB2-9E98-4AD5-AF4D-43BC5DEB56EE}" destId="{F7D01D3B-D1E3-47EF-B371-9A15AF0FA6F2}" srcOrd="0" destOrd="0" parTransId="{A80EE97F-4851-453E-996C-C6BB595CD22E}" sibTransId="{D8BCFB64-D421-4016-9C6E-30EBE5FDDFC3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E29C3B9F-5493-4AB3-BD56-43EFD6470BD4}" type="presOf" srcId="{5B87284A-3275-435D-9BE2-E678EFC3CCA9}" destId="{98DA77B6-076E-425A-895A-DF78FDA95F46}" srcOrd="0" destOrd="0" presId="urn:microsoft.com/office/officeart/2009/3/layout/HorizontalOrganizationChart"/>
    <dgm:cxn modelId="{CD8503B9-03B1-45F4-AB3E-0170D0B23B38}" srcId="{B0EC174A-B426-4A0C-AE34-E3840C39C190}" destId="{F08301F7-69B9-4F28-ABB5-ACB88671B34D}" srcOrd="1" destOrd="0" parTransId="{763FBCA3-7260-41F5-B23E-FC61D4EC0B16}" sibTransId="{83735861-5270-490C-9DDD-69CE2D71319F}"/>
    <dgm:cxn modelId="{A47B4BD5-56C5-4116-B4A6-B522A01F47B4}" srcId="{5B87284A-3275-435D-9BE2-E678EFC3CCA9}" destId="{C827BBB2-9E98-4AD5-AF4D-43BC5DEB56EE}" srcOrd="0" destOrd="0" parTransId="{F57CC240-43DC-470F-B7A2-D678FBDF78B9}" sibTransId="{48C55BB5-CD70-4FE4-85F1-39F529F00BF3}"/>
    <dgm:cxn modelId="{75DFF0D6-F0E8-4428-BBFA-1B9FE3BF2531}" srcId="{F7D01D3B-D1E3-47EF-B371-9A15AF0FA6F2}" destId="{BFCCC0BB-0352-4D14-8062-D6064E01E36C}" srcOrd="0" destOrd="0" parTransId="{BEB0EBF6-7887-4942-9AE3-79DBA62AC464}" sibTransId="{C4C28994-A62C-4804-ACB3-7FD087C92B92}"/>
    <dgm:cxn modelId="{D1151AE0-3F5A-4548-B4A5-49F40E97287C}" srcId="{C827BBB2-9E98-4AD5-AF4D-43BC5DEB56EE}" destId="{B0EC174A-B426-4A0C-AE34-E3840C39C190}" srcOrd="1" destOrd="0" parTransId="{FFB61659-E3DF-4A63-9539-EE62A6665B3B}" sibTransId="{CC780BB7-2709-416A-A8FF-BE0B03CA77FF}"/>
    <dgm:cxn modelId="{399BC4E2-6B45-4F46-BB68-29A4367C391F}" type="presOf" srcId="{B0EC174A-B426-4A0C-AE34-E3840C39C190}" destId="{2D9012A0-913C-41F0-B472-70B6F6F81521}" srcOrd="1" destOrd="0" presId="urn:microsoft.com/office/officeart/2009/3/layout/HorizontalOrganizationChart"/>
    <dgm:cxn modelId="{563688E5-EF7A-4988-BFE3-ED6625B8E292}" type="presOf" srcId="{C7038F73-8974-48F0-90D5-63537F564E65}" destId="{41EA2D34-FF24-4A09-8A06-096F1EC9A9CF}" srcOrd="0" destOrd="0" presId="urn:microsoft.com/office/officeart/2009/3/layout/HorizontalOrganizationChart"/>
    <dgm:cxn modelId="{1CCFB1F3-4022-4E39-81DF-67C14014D084}" type="presOf" srcId="{B0EC174A-B426-4A0C-AE34-E3840C39C190}" destId="{D41E617A-7CBB-406B-9F7F-3FBCBAB2381A}" srcOrd="0" destOrd="0" presId="urn:microsoft.com/office/officeart/2009/3/layout/HorizontalOrganizationChart"/>
    <dgm:cxn modelId="{764756F6-1572-47F7-BD81-764968DEE07E}" type="presOf" srcId="{14E0536D-3834-474E-9ED3-0E315EB4AB37}" destId="{F61BE79B-96D5-4F43-AF6C-E605ABBB8A07}" srcOrd="1" destOrd="0" presId="urn:microsoft.com/office/officeart/2009/3/layout/HorizontalOrganizationChart"/>
    <dgm:cxn modelId="{E008CCF7-63F6-4BE5-B7A7-0A12CF686888}" type="presOf" srcId="{F57CC240-43DC-470F-B7A2-D678FBDF78B9}" destId="{7FA3C001-42C2-4579-AB8B-DA494C221B56}" srcOrd="0" destOrd="0" presId="urn:microsoft.com/office/officeart/2009/3/layout/HorizontalOrganizationChart"/>
    <dgm:cxn modelId="{427077FC-6901-4946-A524-9B936F3FA263}" srcId="{B0EC174A-B426-4A0C-AE34-E3840C39C190}" destId="{14E0536D-3834-474E-9ED3-0E315EB4AB37}" srcOrd="0" destOrd="0" parTransId="{C7038F73-8974-48F0-90D5-63537F564E65}" sibTransId="{EF236880-7BD6-4FD8-A6F7-17C366ACA7AE}"/>
    <dgm:cxn modelId="{120EDF39-CA0D-4F6C-BC1C-ECB7E8E9A576}" type="presParOf" srcId="{FC594519-ACA9-46B6-8694-8E174AC02840}" destId="{EDC6821A-85B8-4ACD-A3AA-9A3271DC313B}" srcOrd="0" destOrd="0" presId="urn:microsoft.com/office/officeart/2009/3/layout/HorizontalOrganizationChart"/>
    <dgm:cxn modelId="{832E4AAF-A445-4F9E-9BB5-95CA2B58B2D1}" type="presParOf" srcId="{EDC6821A-85B8-4ACD-A3AA-9A3271DC313B}" destId="{EA5513CB-8060-4827-9654-79B417C247D4}" srcOrd="0" destOrd="0" presId="urn:microsoft.com/office/officeart/2009/3/layout/HorizontalOrganizationChart"/>
    <dgm:cxn modelId="{58B317CC-B109-4A60-9AC1-C6F54BCB8778}" type="presParOf" srcId="{EA5513CB-8060-4827-9654-79B417C247D4}" destId="{98DA77B6-076E-425A-895A-DF78FDA95F46}" srcOrd="0" destOrd="0" presId="urn:microsoft.com/office/officeart/2009/3/layout/HorizontalOrganizationChart"/>
    <dgm:cxn modelId="{B97B4584-8794-4E4F-80A4-813DB3EB9696}" type="presParOf" srcId="{EA5513CB-8060-4827-9654-79B417C247D4}" destId="{0EC4E4D8-8A1F-4CFC-A697-BB47CC8EBB1B}" srcOrd="1" destOrd="0" presId="urn:microsoft.com/office/officeart/2009/3/layout/HorizontalOrganizationChart"/>
    <dgm:cxn modelId="{2599E26D-5083-4D48-B00B-4D1D79BD5C4E}" type="presParOf" srcId="{EDC6821A-85B8-4ACD-A3AA-9A3271DC313B}" destId="{546286ED-E78A-4968-BF5D-D5500ADA3966}" srcOrd="1" destOrd="0" presId="urn:microsoft.com/office/officeart/2009/3/layout/HorizontalOrganizationChart"/>
    <dgm:cxn modelId="{D9057BB4-4A1D-4228-9930-0B41F98F4198}" type="presParOf" srcId="{546286ED-E78A-4968-BF5D-D5500ADA3966}" destId="{7FA3C001-42C2-4579-AB8B-DA494C221B56}" srcOrd="0" destOrd="0" presId="urn:microsoft.com/office/officeart/2009/3/layout/HorizontalOrganizationChart"/>
    <dgm:cxn modelId="{69D2595D-9925-4E5F-A0DC-CA8834D4F254}" type="presParOf" srcId="{546286ED-E78A-4968-BF5D-D5500ADA3966}" destId="{B795DB64-E8BC-4465-B474-A0009D6372F1}" srcOrd="1" destOrd="0" presId="urn:microsoft.com/office/officeart/2009/3/layout/HorizontalOrganizationChart"/>
    <dgm:cxn modelId="{087A3625-AA37-44E3-B59B-5E5730D925A4}" type="presParOf" srcId="{B795DB64-E8BC-4465-B474-A0009D6372F1}" destId="{7B9A34EC-1165-430C-8627-26174769297C}" srcOrd="0" destOrd="0" presId="urn:microsoft.com/office/officeart/2009/3/layout/HorizontalOrganizationChart"/>
    <dgm:cxn modelId="{16021186-7F57-4FC3-923B-EBCFBFC36D7F}" type="presParOf" srcId="{7B9A34EC-1165-430C-8627-26174769297C}" destId="{AE70B012-35D9-4F32-9E06-5C971A92B08B}" srcOrd="0" destOrd="0" presId="urn:microsoft.com/office/officeart/2009/3/layout/HorizontalOrganizationChart"/>
    <dgm:cxn modelId="{4B59C84F-0190-453C-88A1-0D9A7B23839C}" type="presParOf" srcId="{7B9A34EC-1165-430C-8627-26174769297C}" destId="{FB0425FE-516E-4533-ADCE-490C7FA63D2D}" srcOrd="1" destOrd="0" presId="urn:microsoft.com/office/officeart/2009/3/layout/HorizontalOrganizationChart"/>
    <dgm:cxn modelId="{5E8CD054-C07C-4EA6-837E-96665398A23D}" type="presParOf" srcId="{B795DB64-E8BC-4465-B474-A0009D6372F1}" destId="{CEFE0E5C-2023-4449-BFD3-F56D0AF22A2B}" srcOrd="1" destOrd="0" presId="urn:microsoft.com/office/officeart/2009/3/layout/HorizontalOrganizationChart"/>
    <dgm:cxn modelId="{B5B82333-4EB2-40D7-9735-46BAC27E5751}" type="presParOf" srcId="{CEFE0E5C-2023-4449-BFD3-F56D0AF22A2B}" destId="{8DAF70B8-B5F9-4EE1-89BB-322B73C27D23}" srcOrd="0" destOrd="0" presId="urn:microsoft.com/office/officeart/2009/3/layout/HorizontalOrganizationChart"/>
    <dgm:cxn modelId="{2B702F65-EE89-42CB-9E4D-E0B293676DAB}" type="presParOf" srcId="{CEFE0E5C-2023-4449-BFD3-F56D0AF22A2B}" destId="{0ED8BF44-586C-463B-AD47-10F8CE7C9C39}" srcOrd="1" destOrd="0" presId="urn:microsoft.com/office/officeart/2009/3/layout/HorizontalOrganizationChart"/>
    <dgm:cxn modelId="{0FDB26DF-0536-45C1-A920-3CAFBBA0AEA1}" type="presParOf" srcId="{0ED8BF44-586C-463B-AD47-10F8CE7C9C39}" destId="{673E2FD7-F009-4020-BBA0-B61135E97455}" srcOrd="0" destOrd="0" presId="urn:microsoft.com/office/officeart/2009/3/layout/HorizontalOrganizationChart"/>
    <dgm:cxn modelId="{2A77A1B5-519E-4948-9203-A8B927A9C62E}" type="presParOf" srcId="{673E2FD7-F009-4020-BBA0-B61135E97455}" destId="{35607B03-EDFB-4E83-93BB-6AACA1C4A0DB}" srcOrd="0" destOrd="0" presId="urn:microsoft.com/office/officeart/2009/3/layout/HorizontalOrganizationChart"/>
    <dgm:cxn modelId="{66845D80-8F08-423E-8EE0-AA1F77272B64}" type="presParOf" srcId="{673E2FD7-F009-4020-BBA0-B61135E97455}" destId="{C79F965E-72A3-4800-9CEB-055A2145ABEF}" srcOrd="1" destOrd="0" presId="urn:microsoft.com/office/officeart/2009/3/layout/HorizontalOrganizationChart"/>
    <dgm:cxn modelId="{EC02F4AC-55D9-4F67-9CD8-8D7E3E5298F1}" type="presParOf" srcId="{0ED8BF44-586C-463B-AD47-10F8CE7C9C39}" destId="{3F6327E6-F23A-4EDA-B189-B47E5B00AB4B}" srcOrd="1" destOrd="0" presId="urn:microsoft.com/office/officeart/2009/3/layout/HorizontalOrganizationChart"/>
    <dgm:cxn modelId="{79ACC526-674E-4997-AC68-424C2C843D88}" type="presParOf" srcId="{3F6327E6-F23A-4EDA-B189-B47E5B00AB4B}" destId="{A78E3537-FBAA-4D96-9CA3-BB7BFE86744F}" srcOrd="0" destOrd="0" presId="urn:microsoft.com/office/officeart/2009/3/layout/HorizontalOrganizationChart"/>
    <dgm:cxn modelId="{63C97C6A-07A0-4630-A1F2-03B840CAA4CE}" type="presParOf" srcId="{3F6327E6-F23A-4EDA-B189-B47E5B00AB4B}" destId="{7AE0A790-DFBE-45E1-B56D-FFB26B2F6C9E}" srcOrd="1" destOrd="0" presId="urn:microsoft.com/office/officeart/2009/3/layout/HorizontalOrganizationChart"/>
    <dgm:cxn modelId="{B8C317FC-9DDE-46C0-96E3-5B69DD48DC54}" type="presParOf" srcId="{7AE0A790-DFBE-45E1-B56D-FFB26B2F6C9E}" destId="{E69BC441-6312-4C42-866F-51F559109F5E}" srcOrd="0" destOrd="0" presId="urn:microsoft.com/office/officeart/2009/3/layout/HorizontalOrganizationChart"/>
    <dgm:cxn modelId="{6AAC5321-B3E1-4B96-B0CE-95C636483B5D}" type="presParOf" srcId="{E69BC441-6312-4C42-866F-51F559109F5E}" destId="{F9235F85-96AB-4E00-8965-E673E582427B}" srcOrd="0" destOrd="0" presId="urn:microsoft.com/office/officeart/2009/3/layout/HorizontalOrganizationChart"/>
    <dgm:cxn modelId="{A809183D-CF71-4B47-A67C-7C0092E21169}" type="presParOf" srcId="{E69BC441-6312-4C42-866F-51F559109F5E}" destId="{A4B951CA-0D00-4477-BDD2-D26DFD5B1CC6}" srcOrd="1" destOrd="0" presId="urn:microsoft.com/office/officeart/2009/3/layout/HorizontalOrganizationChart"/>
    <dgm:cxn modelId="{71513126-1C81-4A3C-86A1-00783D6C3A39}" type="presParOf" srcId="{7AE0A790-DFBE-45E1-B56D-FFB26B2F6C9E}" destId="{DCCEA0B7-A8B7-4DF9-A83E-9A543EA98EDF}" srcOrd="1" destOrd="0" presId="urn:microsoft.com/office/officeart/2009/3/layout/HorizontalOrganizationChart"/>
    <dgm:cxn modelId="{D1495EB8-2142-4545-828C-020D21995031}" type="presParOf" srcId="{7AE0A790-DFBE-45E1-B56D-FFB26B2F6C9E}" destId="{8100B8E9-EE61-44C9-936A-1AAC9A006FEC}" srcOrd="2" destOrd="0" presId="urn:microsoft.com/office/officeart/2009/3/layout/HorizontalOrganizationChart"/>
    <dgm:cxn modelId="{D09672DC-5E04-4B18-A2EE-8FDF361131B7}" type="presParOf" srcId="{0ED8BF44-586C-463B-AD47-10F8CE7C9C39}" destId="{5E81ED11-A001-46AD-8BBA-EFEFEB452C58}" srcOrd="2" destOrd="0" presId="urn:microsoft.com/office/officeart/2009/3/layout/HorizontalOrganizationChart"/>
    <dgm:cxn modelId="{9D2D4618-CAC3-49B3-A397-06E49DB25434}" type="presParOf" srcId="{CEFE0E5C-2023-4449-BFD3-F56D0AF22A2B}" destId="{A1E47F8C-070C-4CF6-BE63-7E64C9544521}" srcOrd="2" destOrd="0" presId="urn:microsoft.com/office/officeart/2009/3/layout/HorizontalOrganizationChart"/>
    <dgm:cxn modelId="{6E282F85-9D4D-4F5D-8C50-A9E4B7A78E77}" type="presParOf" srcId="{CEFE0E5C-2023-4449-BFD3-F56D0AF22A2B}" destId="{4AAE8A6E-826D-47B0-902D-062B8ED3A1F8}" srcOrd="3" destOrd="0" presId="urn:microsoft.com/office/officeart/2009/3/layout/HorizontalOrganizationChart"/>
    <dgm:cxn modelId="{270BC344-B5EC-42A7-A353-E1CAB1E0867F}" type="presParOf" srcId="{4AAE8A6E-826D-47B0-902D-062B8ED3A1F8}" destId="{5BC38A94-AE70-4F03-8641-6B1A85F11E4F}" srcOrd="0" destOrd="0" presId="urn:microsoft.com/office/officeart/2009/3/layout/HorizontalOrganizationChart"/>
    <dgm:cxn modelId="{F496D4B5-9C8F-492D-AF79-7CA4D39363AD}" type="presParOf" srcId="{5BC38A94-AE70-4F03-8641-6B1A85F11E4F}" destId="{D41E617A-7CBB-406B-9F7F-3FBCBAB2381A}" srcOrd="0" destOrd="0" presId="urn:microsoft.com/office/officeart/2009/3/layout/HorizontalOrganizationChart"/>
    <dgm:cxn modelId="{A1ECCD8A-75B6-4E8F-9446-729B8210D427}" type="presParOf" srcId="{5BC38A94-AE70-4F03-8641-6B1A85F11E4F}" destId="{2D9012A0-913C-41F0-B472-70B6F6F81521}" srcOrd="1" destOrd="0" presId="urn:microsoft.com/office/officeart/2009/3/layout/HorizontalOrganizationChart"/>
    <dgm:cxn modelId="{BA5AFA50-3E1B-4B8A-9824-731E06A2D3BB}" type="presParOf" srcId="{4AAE8A6E-826D-47B0-902D-062B8ED3A1F8}" destId="{B3CB9FC7-D321-43CF-ABE1-60A8EEAA6F78}" srcOrd="1" destOrd="0" presId="urn:microsoft.com/office/officeart/2009/3/layout/HorizontalOrganizationChart"/>
    <dgm:cxn modelId="{68598B9C-D330-4897-9C67-35512889631D}" type="presParOf" srcId="{B3CB9FC7-D321-43CF-ABE1-60A8EEAA6F78}" destId="{41EA2D34-FF24-4A09-8A06-096F1EC9A9CF}" srcOrd="0" destOrd="0" presId="urn:microsoft.com/office/officeart/2009/3/layout/HorizontalOrganizationChart"/>
    <dgm:cxn modelId="{25E85616-B253-4150-9733-E398615863D3}" type="presParOf" srcId="{B3CB9FC7-D321-43CF-ABE1-60A8EEAA6F78}" destId="{29DBE7D6-AB16-4884-B7BC-49F4331F74A2}" srcOrd="1" destOrd="0" presId="urn:microsoft.com/office/officeart/2009/3/layout/HorizontalOrganizationChart"/>
    <dgm:cxn modelId="{B1CF5C59-D343-4DCC-B0F2-7EBB57AF1447}" type="presParOf" srcId="{29DBE7D6-AB16-4884-B7BC-49F4331F74A2}" destId="{71A2D3B9-F0A7-4EE6-8A12-6441E65F4D0F}" srcOrd="0" destOrd="0" presId="urn:microsoft.com/office/officeart/2009/3/layout/HorizontalOrganizationChart"/>
    <dgm:cxn modelId="{0857BDC3-1329-422F-A8DA-7677FFFBD931}" type="presParOf" srcId="{71A2D3B9-F0A7-4EE6-8A12-6441E65F4D0F}" destId="{D52C8197-F1B3-460A-9E6E-215DB3FCA47B}" srcOrd="0" destOrd="0" presId="urn:microsoft.com/office/officeart/2009/3/layout/HorizontalOrganizationChart"/>
    <dgm:cxn modelId="{E8B4BFD8-F173-4DFF-A015-717599B46919}" type="presParOf" srcId="{71A2D3B9-F0A7-4EE6-8A12-6441E65F4D0F}" destId="{F61BE79B-96D5-4F43-AF6C-E605ABBB8A07}" srcOrd="1" destOrd="0" presId="urn:microsoft.com/office/officeart/2009/3/layout/HorizontalOrganizationChart"/>
    <dgm:cxn modelId="{2B49D4F3-7A60-4144-9883-4D7D0DFA3B80}" type="presParOf" srcId="{29DBE7D6-AB16-4884-B7BC-49F4331F74A2}" destId="{662CD5E0-B043-4922-9019-123A57E19572}" srcOrd="1" destOrd="0" presId="urn:microsoft.com/office/officeart/2009/3/layout/HorizontalOrganizationChart"/>
    <dgm:cxn modelId="{0EDE09D4-8F94-4D79-91AA-B88A9BE2F51E}" type="presParOf" srcId="{29DBE7D6-AB16-4884-B7BC-49F4331F74A2}" destId="{D401305E-A669-4A15-B8D5-8D7FADD9D623}" srcOrd="2" destOrd="0" presId="urn:microsoft.com/office/officeart/2009/3/layout/HorizontalOrganizationChart"/>
    <dgm:cxn modelId="{151A5F1C-4044-4F1D-BC03-0514E71DDD9B}" type="presParOf" srcId="{B3CB9FC7-D321-43CF-ABE1-60A8EEAA6F78}" destId="{895B94B6-D969-4247-A92F-829234266A4D}" srcOrd="2" destOrd="0" presId="urn:microsoft.com/office/officeart/2009/3/layout/HorizontalOrganizationChart"/>
    <dgm:cxn modelId="{09CA32E6-8427-4E87-8415-E7C0F1A8D865}" type="presParOf" srcId="{B3CB9FC7-D321-43CF-ABE1-60A8EEAA6F78}" destId="{270335EA-4D01-41D5-A1E1-94966F18787D}" srcOrd="3" destOrd="0" presId="urn:microsoft.com/office/officeart/2009/3/layout/HorizontalOrganizationChart"/>
    <dgm:cxn modelId="{CF21EAED-A5B1-47B7-83C5-6AF76C19721C}" type="presParOf" srcId="{270335EA-4D01-41D5-A1E1-94966F18787D}" destId="{9E304400-A934-409C-93BD-B04527CEB5CC}" srcOrd="0" destOrd="0" presId="urn:microsoft.com/office/officeart/2009/3/layout/HorizontalOrganizationChart"/>
    <dgm:cxn modelId="{D7A74593-FA44-458F-A18C-FDC40F098377}" type="presParOf" srcId="{9E304400-A934-409C-93BD-B04527CEB5CC}" destId="{A513D9C5-E1AA-4F54-B44B-3DC4BB9DA6BC}" srcOrd="0" destOrd="0" presId="urn:microsoft.com/office/officeart/2009/3/layout/HorizontalOrganizationChart"/>
    <dgm:cxn modelId="{7C0A73F5-858E-456E-B40A-556743C83473}" type="presParOf" srcId="{9E304400-A934-409C-93BD-B04527CEB5CC}" destId="{6ACA4312-4696-4F2A-8014-38906433481E}" srcOrd="1" destOrd="0" presId="urn:microsoft.com/office/officeart/2009/3/layout/HorizontalOrganizationChart"/>
    <dgm:cxn modelId="{9FA1914F-7EB6-403E-8ADD-DB95C6E1807F}" type="presParOf" srcId="{270335EA-4D01-41D5-A1E1-94966F18787D}" destId="{DACA7079-801D-4433-986A-A4F78C205751}" srcOrd="1" destOrd="0" presId="urn:microsoft.com/office/officeart/2009/3/layout/HorizontalOrganizationChart"/>
    <dgm:cxn modelId="{818131F1-2D09-482B-B7F1-204C9E4AC4D1}" type="presParOf" srcId="{270335EA-4D01-41D5-A1E1-94966F18787D}" destId="{3499DF82-A574-4244-94EC-4C6F84379EB5}" srcOrd="2" destOrd="0" presId="urn:microsoft.com/office/officeart/2009/3/layout/HorizontalOrganizationChart"/>
    <dgm:cxn modelId="{D70A3652-2B9B-4A1A-8C0D-53ECD7551BA6}" type="presParOf" srcId="{B3CB9FC7-D321-43CF-ABE1-60A8EEAA6F78}" destId="{1781B780-BCA8-455E-A168-1CCED2656387}" srcOrd="4" destOrd="0" presId="urn:microsoft.com/office/officeart/2009/3/layout/HorizontalOrganizationChart"/>
    <dgm:cxn modelId="{94D1B4B9-056A-45F9-85D5-28D292AF7A13}" type="presParOf" srcId="{B3CB9FC7-D321-43CF-ABE1-60A8EEAA6F78}" destId="{1056D17C-1B80-4EF3-A63E-3DE0EF7A5B10}" srcOrd="5" destOrd="0" presId="urn:microsoft.com/office/officeart/2009/3/layout/HorizontalOrganizationChart"/>
    <dgm:cxn modelId="{43790AAC-FDF1-49F0-BF2A-47EE1C33FA4F}" type="presParOf" srcId="{1056D17C-1B80-4EF3-A63E-3DE0EF7A5B10}" destId="{66B5370C-89F9-458F-9F95-2E85DCD9F904}" srcOrd="0" destOrd="0" presId="urn:microsoft.com/office/officeart/2009/3/layout/HorizontalOrganizationChart"/>
    <dgm:cxn modelId="{6CB62138-8804-4A33-9B75-1FA8B471FD81}" type="presParOf" srcId="{66B5370C-89F9-458F-9F95-2E85DCD9F904}" destId="{3EDE734F-5F5C-486B-823D-9E3B44744D99}" srcOrd="0" destOrd="0" presId="urn:microsoft.com/office/officeart/2009/3/layout/HorizontalOrganizationChart"/>
    <dgm:cxn modelId="{12AED262-4B4F-433C-BEDE-193156F86D63}" type="presParOf" srcId="{66B5370C-89F9-458F-9F95-2E85DCD9F904}" destId="{6D0EF103-CD83-4223-83E5-B32BE045A966}" srcOrd="1" destOrd="0" presId="urn:microsoft.com/office/officeart/2009/3/layout/HorizontalOrganizationChart"/>
    <dgm:cxn modelId="{91E475E0-A2DA-433A-BD4B-DA9875CC1E13}" type="presParOf" srcId="{1056D17C-1B80-4EF3-A63E-3DE0EF7A5B10}" destId="{35642D6E-321D-48F3-AFCD-1B4BA67B2D12}" srcOrd="1" destOrd="0" presId="urn:microsoft.com/office/officeart/2009/3/layout/HorizontalOrganizationChart"/>
    <dgm:cxn modelId="{EA61ACBE-903A-42D0-9C5F-C57AE39FB4EC}" type="presParOf" srcId="{1056D17C-1B80-4EF3-A63E-3DE0EF7A5B10}" destId="{D59AF3C1-2B13-44F7-966B-BFEE7D99699F}" srcOrd="2" destOrd="0" presId="urn:microsoft.com/office/officeart/2009/3/layout/HorizontalOrganizationChart"/>
    <dgm:cxn modelId="{A6063C4C-2703-4F4C-B80C-A2E0FE5C79C7}" type="presParOf" srcId="{4AAE8A6E-826D-47B0-902D-062B8ED3A1F8}" destId="{DF372067-AF6C-4BB2-8256-4072485C9DAE}" srcOrd="2" destOrd="0" presId="urn:microsoft.com/office/officeart/2009/3/layout/HorizontalOrganizationChart"/>
    <dgm:cxn modelId="{3FDDB842-848E-45D3-AE69-9BD3616D1220}" type="presParOf" srcId="{B795DB64-E8BC-4465-B474-A0009D6372F1}" destId="{9FE538A7-717D-4969-9B35-0B09A2801145}" srcOrd="2" destOrd="0" presId="urn:microsoft.com/office/officeart/2009/3/layout/HorizontalOrganizationChart"/>
    <dgm:cxn modelId="{9402209B-C11D-464F-BE4E-7B0BB06AD59B}" type="presParOf" srcId="{EDC6821A-85B8-4ACD-A3AA-9A3271DC313B}" destId="{A80232F1-44BA-42AF-A489-26121E31557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87284A-3275-435D-9BE2-E678EFC3CC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Dotson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Enrollment Services</a:t>
          </a:r>
        </a:p>
      </dgm:t>
    </dgm:pt>
    <dgm:pt modelId="{4E72A2BF-3522-4652-926A-BB924D7E6549}" type="parTrans" cxnId="{3023BF4F-80CF-48FC-9EC2-0C258BE273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1E4226D-126F-4C48-83AF-FF6CA8AE693E}" type="sibTrans" cxnId="{3023BF4F-80CF-48FC-9EC2-0C258BE273E9}">
      <dgm:prSet/>
      <dgm:spPr/>
      <dgm:t>
        <a:bodyPr/>
        <a:lstStyle/>
        <a:p>
          <a:endParaRPr lang="en-US"/>
        </a:p>
      </dgm:t>
    </dgm:pt>
    <dgm:pt modelId="{C827BBB2-9E98-4AD5-AF4D-43BC5DEB56E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Sarah Swett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Financial Aid</a:t>
          </a:r>
        </a:p>
      </dgm:t>
    </dgm:pt>
    <dgm:pt modelId="{F57CC240-43DC-470F-B7A2-D678FBDF78B9}" type="parTrans" cxnId="{A47B4BD5-56C5-4116-B4A6-B522A01F47B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8C55BB5-CD70-4FE4-85F1-39F529F00BF3}" type="sibTrans" cxnId="{A47B4BD5-56C5-4116-B4A6-B522A01F47B4}">
      <dgm:prSet/>
      <dgm:spPr/>
      <dgm:t>
        <a:bodyPr/>
        <a:lstStyle/>
        <a:p>
          <a:endParaRPr lang="en-US"/>
        </a:p>
      </dgm:t>
    </dgm:pt>
    <dgm:pt modelId="{B0EC174A-B426-4A0C-AE34-E3840C39C19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Melony Myers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Financial Aid</a:t>
          </a:r>
        </a:p>
      </dgm:t>
    </dgm:pt>
    <dgm:pt modelId="{FFB61659-E3DF-4A63-9539-EE62A6665B3B}" type="parTrans" cxnId="{D1151AE0-3F5A-4548-B4A5-49F40E97287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C780BB7-2709-416A-A8FF-BE0B03CA77FF}" type="sibTrans" cxnId="{D1151AE0-3F5A-4548-B4A5-49F40E97287C}">
      <dgm:prSet/>
      <dgm:spPr/>
      <dgm:t>
        <a:bodyPr/>
        <a:lstStyle/>
        <a:p>
          <a:endParaRPr lang="en-US"/>
        </a:p>
      </dgm:t>
    </dgm:pt>
    <dgm:pt modelId="{F7D01D3B-D1E3-47EF-B371-9A15AF0FA6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Betty Pennington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Financial Aid</a:t>
          </a:r>
        </a:p>
      </dgm:t>
    </dgm:pt>
    <dgm:pt modelId="{A80EE97F-4851-453E-996C-C6BB595CD22E}" type="parTrans" cxnId="{424F159D-548B-4D5B-8C89-2D86229EC2A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8BCFB64-D421-4016-9C6E-30EBE5FDDFC3}" type="sibTrans" cxnId="{424F159D-548B-4D5B-8C89-2D86229EC2A7}">
      <dgm:prSet/>
      <dgm:spPr/>
      <dgm:t>
        <a:bodyPr/>
        <a:lstStyle/>
        <a:p>
          <a:endParaRPr lang="en-US"/>
        </a:p>
      </dgm:t>
    </dgm:pt>
    <dgm:pt modelId="{8721B60F-F7EB-4E86-8D14-18D91D1EBDC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Justin Smith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FA Senior Staff Associate - Verification</a:t>
          </a:r>
        </a:p>
      </dgm:t>
    </dgm:pt>
    <dgm:pt modelId="{E5CEB64C-FCC4-4B77-B418-6C21943CF108}" type="parTrans" cxnId="{1771E2BB-2060-4DB3-8133-8E2069AAB50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395B4C5-4F8B-4ADB-B003-A942BD1448B4}" type="sibTrans" cxnId="{1771E2BB-2060-4DB3-8133-8E2069AAB50D}">
      <dgm:prSet/>
      <dgm:spPr/>
      <dgm:t>
        <a:bodyPr/>
        <a:lstStyle/>
        <a:p>
          <a:endParaRPr lang="en-US"/>
        </a:p>
      </dgm:t>
    </dgm:pt>
    <dgm:pt modelId="{414327E6-07E1-4B18-ABCB-37E372D96FD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Financial Aid Counselors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Judy Lawton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Allison Merritt</a:t>
          </a:r>
        </a:p>
      </dgm:t>
    </dgm:pt>
    <dgm:pt modelId="{62381EDD-FBCB-41E8-B5BA-3326E408AA56}" type="parTrans" cxnId="{5B7CDF4A-7064-434F-9CDC-FB51846BC4C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3C1C796-E73D-465B-9D76-ACDC6B19200A}" type="sibTrans" cxnId="{5B7CDF4A-7064-434F-9CDC-FB51846BC4CC}">
      <dgm:prSet/>
      <dgm:spPr/>
      <dgm:t>
        <a:bodyPr/>
        <a:lstStyle/>
        <a:p>
          <a:endParaRPr lang="en-US"/>
        </a:p>
      </dgm:t>
    </dgm:pt>
    <dgm:pt modelId="{64C305A7-8E27-4156-A44C-F16D5AFBB01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Catherine Phillips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FA Associate – Help Center</a:t>
          </a:r>
        </a:p>
      </dgm:t>
    </dgm:pt>
    <dgm:pt modelId="{D0B8E7DE-D4AA-40D7-BF19-E34A49EAB84A}" type="parTrans" cxnId="{5BFF655B-97C6-4D78-A1EE-38C5578EA6C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0C577DC-2875-4B7F-B355-B83AED9FA4A4}" type="sibTrans" cxnId="{5BFF655B-97C6-4D78-A1EE-38C5578EA6CD}">
      <dgm:prSet/>
      <dgm:spPr/>
      <dgm:t>
        <a:bodyPr/>
        <a:lstStyle/>
        <a:p>
          <a:endParaRPr lang="en-US"/>
        </a:p>
      </dgm:t>
    </dgm:pt>
    <dgm:pt modelId="{4A2589C3-62ED-4773-AB2A-952D9E19978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Tonya Bess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FA Senior Staff Associate – FWS &amp; State Programs</a:t>
          </a:r>
        </a:p>
      </dgm:t>
    </dgm:pt>
    <dgm:pt modelId="{3BEECC9F-5AE6-4A0B-B412-6A925DD6524C}" type="parTrans" cxnId="{3D1D687A-1E4F-440F-A7F8-43FAAACD07B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E6AE765-C374-4E9A-BDB5-75CB536F357E}" type="sibTrans" cxnId="{3D1D687A-1E4F-440F-A7F8-43FAAACD07BB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DC6821A-85B8-4ACD-A3AA-9A3271DC313B}" type="pres">
      <dgm:prSet presAssocID="{5B87284A-3275-435D-9BE2-E678EFC3CCA9}" presName="hierRoot1" presStyleCnt="0">
        <dgm:presLayoutVars>
          <dgm:hierBranch val="init"/>
        </dgm:presLayoutVars>
      </dgm:prSet>
      <dgm:spPr/>
    </dgm:pt>
    <dgm:pt modelId="{EA5513CB-8060-4827-9654-79B417C247D4}" type="pres">
      <dgm:prSet presAssocID="{5B87284A-3275-435D-9BE2-E678EFC3CCA9}" presName="rootComposite1" presStyleCnt="0"/>
      <dgm:spPr/>
    </dgm:pt>
    <dgm:pt modelId="{98DA77B6-076E-425A-895A-DF78FDA95F46}" type="pres">
      <dgm:prSet presAssocID="{5B87284A-3275-435D-9BE2-E678EFC3CCA9}" presName="rootText1" presStyleLbl="node0" presStyleIdx="0" presStyleCnt="1">
        <dgm:presLayoutVars>
          <dgm:chPref val="3"/>
        </dgm:presLayoutVars>
      </dgm:prSet>
      <dgm:spPr/>
    </dgm:pt>
    <dgm:pt modelId="{0EC4E4D8-8A1F-4CFC-A697-BB47CC8EBB1B}" type="pres">
      <dgm:prSet presAssocID="{5B87284A-3275-435D-9BE2-E678EFC3CCA9}" presName="rootConnector1" presStyleLbl="node1" presStyleIdx="0" presStyleCnt="0"/>
      <dgm:spPr/>
    </dgm:pt>
    <dgm:pt modelId="{546286ED-E78A-4968-BF5D-D5500ADA3966}" type="pres">
      <dgm:prSet presAssocID="{5B87284A-3275-435D-9BE2-E678EFC3CCA9}" presName="hierChild2" presStyleCnt="0"/>
      <dgm:spPr/>
    </dgm:pt>
    <dgm:pt modelId="{7FA3C001-42C2-4579-AB8B-DA494C221B56}" type="pres">
      <dgm:prSet presAssocID="{F57CC240-43DC-470F-B7A2-D678FBDF78B9}" presName="Name64" presStyleLbl="parChTrans1D2" presStyleIdx="0" presStyleCnt="1"/>
      <dgm:spPr/>
    </dgm:pt>
    <dgm:pt modelId="{B795DB64-E8BC-4465-B474-A0009D6372F1}" type="pres">
      <dgm:prSet presAssocID="{C827BBB2-9E98-4AD5-AF4D-43BC5DEB56EE}" presName="hierRoot2" presStyleCnt="0">
        <dgm:presLayoutVars>
          <dgm:hierBranch val="init"/>
        </dgm:presLayoutVars>
      </dgm:prSet>
      <dgm:spPr/>
    </dgm:pt>
    <dgm:pt modelId="{7B9A34EC-1165-430C-8627-26174769297C}" type="pres">
      <dgm:prSet presAssocID="{C827BBB2-9E98-4AD5-AF4D-43BC5DEB56EE}" presName="rootComposite" presStyleCnt="0"/>
      <dgm:spPr/>
    </dgm:pt>
    <dgm:pt modelId="{AE70B012-35D9-4F32-9E06-5C971A92B08B}" type="pres">
      <dgm:prSet presAssocID="{C827BBB2-9E98-4AD5-AF4D-43BC5DEB56EE}" presName="rootText" presStyleLbl="node2" presStyleIdx="0" presStyleCnt="1">
        <dgm:presLayoutVars>
          <dgm:chPref val="3"/>
        </dgm:presLayoutVars>
      </dgm:prSet>
      <dgm:spPr/>
    </dgm:pt>
    <dgm:pt modelId="{FB0425FE-516E-4533-ADCE-490C7FA63D2D}" type="pres">
      <dgm:prSet presAssocID="{C827BBB2-9E98-4AD5-AF4D-43BC5DEB56EE}" presName="rootConnector" presStyleLbl="node2" presStyleIdx="0" presStyleCnt="1"/>
      <dgm:spPr/>
    </dgm:pt>
    <dgm:pt modelId="{CEFE0E5C-2023-4449-BFD3-F56D0AF22A2B}" type="pres">
      <dgm:prSet presAssocID="{C827BBB2-9E98-4AD5-AF4D-43BC5DEB56EE}" presName="hierChild4" presStyleCnt="0"/>
      <dgm:spPr/>
    </dgm:pt>
    <dgm:pt modelId="{8DAF70B8-B5F9-4EE1-89BB-322B73C27D23}" type="pres">
      <dgm:prSet presAssocID="{A80EE97F-4851-453E-996C-C6BB595CD22E}" presName="Name64" presStyleLbl="parChTrans1D3" presStyleIdx="0" presStyleCnt="2"/>
      <dgm:spPr/>
    </dgm:pt>
    <dgm:pt modelId="{0ED8BF44-586C-463B-AD47-10F8CE7C9C39}" type="pres">
      <dgm:prSet presAssocID="{F7D01D3B-D1E3-47EF-B371-9A15AF0FA6F2}" presName="hierRoot2" presStyleCnt="0">
        <dgm:presLayoutVars>
          <dgm:hierBranch val="init"/>
        </dgm:presLayoutVars>
      </dgm:prSet>
      <dgm:spPr/>
    </dgm:pt>
    <dgm:pt modelId="{673E2FD7-F009-4020-BBA0-B61135E97455}" type="pres">
      <dgm:prSet presAssocID="{F7D01D3B-D1E3-47EF-B371-9A15AF0FA6F2}" presName="rootComposite" presStyleCnt="0"/>
      <dgm:spPr/>
    </dgm:pt>
    <dgm:pt modelId="{35607B03-EDFB-4E83-93BB-6AACA1C4A0DB}" type="pres">
      <dgm:prSet presAssocID="{F7D01D3B-D1E3-47EF-B371-9A15AF0FA6F2}" presName="rootText" presStyleLbl="node3" presStyleIdx="0" presStyleCnt="2">
        <dgm:presLayoutVars>
          <dgm:chPref val="3"/>
        </dgm:presLayoutVars>
      </dgm:prSet>
      <dgm:spPr/>
    </dgm:pt>
    <dgm:pt modelId="{C79F965E-72A3-4800-9CEB-055A2145ABEF}" type="pres">
      <dgm:prSet presAssocID="{F7D01D3B-D1E3-47EF-B371-9A15AF0FA6F2}" presName="rootConnector" presStyleLbl="node3" presStyleIdx="0" presStyleCnt="2"/>
      <dgm:spPr/>
    </dgm:pt>
    <dgm:pt modelId="{3F6327E6-F23A-4EDA-B189-B47E5B00AB4B}" type="pres">
      <dgm:prSet presAssocID="{F7D01D3B-D1E3-47EF-B371-9A15AF0FA6F2}" presName="hierChild4" presStyleCnt="0"/>
      <dgm:spPr/>
    </dgm:pt>
    <dgm:pt modelId="{6720F667-BC45-40A3-AE0C-37E17259EE90}" type="pres">
      <dgm:prSet presAssocID="{E5CEB64C-FCC4-4B77-B418-6C21943CF108}" presName="Name64" presStyleLbl="parChTrans1D4" presStyleIdx="0" presStyleCnt="4"/>
      <dgm:spPr/>
    </dgm:pt>
    <dgm:pt modelId="{BBA6B721-16DC-469C-A520-F9E32933FDFA}" type="pres">
      <dgm:prSet presAssocID="{8721B60F-F7EB-4E86-8D14-18D91D1EBDC8}" presName="hierRoot2" presStyleCnt="0">
        <dgm:presLayoutVars>
          <dgm:hierBranch val="init"/>
        </dgm:presLayoutVars>
      </dgm:prSet>
      <dgm:spPr/>
    </dgm:pt>
    <dgm:pt modelId="{88485D9E-4167-42DD-825A-87778502B70F}" type="pres">
      <dgm:prSet presAssocID="{8721B60F-F7EB-4E86-8D14-18D91D1EBDC8}" presName="rootComposite" presStyleCnt="0"/>
      <dgm:spPr/>
    </dgm:pt>
    <dgm:pt modelId="{CBB8282E-A8EA-4CB8-8FBE-42AC430FA43C}" type="pres">
      <dgm:prSet presAssocID="{8721B60F-F7EB-4E86-8D14-18D91D1EBDC8}" presName="rootText" presStyleLbl="node4" presStyleIdx="0" presStyleCnt="4">
        <dgm:presLayoutVars>
          <dgm:chPref val="3"/>
        </dgm:presLayoutVars>
      </dgm:prSet>
      <dgm:spPr/>
    </dgm:pt>
    <dgm:pt modelId="{D36CB71B-4EB8-4224-AA6C-E7349A4E9CB3}" type="pres">
      <dgm:prSet presAssocID="{8721B60F-F7EB-4E86-8D14-18D91D1EBDC8}" presName="rootConnector" presStyleLbl="node4" presStyleIdx="0" presStyleCnt="4"/>
      <dgm:spPr/>
    </dgm:pt>
    <dgm:pt modelId="{8D030FFB-38C3-4D8B-997F-6F340160B99C}" type="pres">
      <dgm:prSet presAssocID="{8721B60F-F7EB-4E86-8D14-18D91D1EBDC8}" presName="hierChild4" presStyleCnt="0"/>
      <dgm:spPr/>
    </dgm:pt>
    <dgm:pt modelId="{9A88BA67-754C-4DE9-B279-054C572A6986}" type="pres">
      <dgm:prSet presAssocID="{8721B60F-F7EB-4E86-8D14-18D91D1EBDC8}" presName="hierChild5" presStyleCnt="0"/>
      <dgm:spPr/>
    </dgm:pt>
    <dgm:pt modelId="{5E81ED11-A001-46AD-8BBA-EFEFEB452C58}" type="pres">
      <dgm:prSet presAssocID="{F7D01D3B-D1E3-47EF-B371-9A15AF0FA6F2}" presName="hierChild5" presStyleCnt="0"/>
      <dgm:spPr/>
    </dgm:pt>
    <dgm:pt modelId="{A1E47F8C-070C-4CF6-BE63-7E64C9544521}" type="pres">
      <dgm:prSet presAssocID="{FFB61659-E3DF-4A63-9539-EE62A6665B3B}" presName="Name64" presStyleLbl="parChTrans1D3" presStyleIdx="1" presStyleCnt="2"/>
      <dgm:spPr/>
    </dgm:pt>
    <dgm:pt modelId="{4AAE8A6E-826D-47B0-902D-062B8ED3A1F8}" type="pres">
      <dgm:prSet presAssocID="{B0EC174A-B426-4A0C-AE34-E3840C39C190}" presName="hierRoot2" presStyleCnt="0">
        <dgm:presLayoutVars>
          <dgm:hierBranch val="init"/>
        </dgm:presLayoutVars>
      </dgm:prSet>
      <dgm:spPr/>
    </dgm:pt>
    <dgm:pt modelId="{5BC38A94-AE70-4F03-8641-6B1A85F11E4F}" type="pres">
      <dgm:prSet presAssocID="{B0EC174A-B426-4A0C-AE34-E3840C39C190}" presName="rootComposite" presStyleCnt="0"/>
      <dgm:spPr/>
    </dgm:pt>
    <dgm:pt modelId="{D41E617A-7CBB-406B-9F7F-3FBCBAB2381A}" type="pres">
      <dgm:prSet presAssocID="{B0EC174A-B426-4A0C-AE34-E3840C39C190}" presName="rootText" presStyleLbl="node3" presStyleIdx="1" presStyleCnt="2">
        <dgm:presLayoutVars>
          <dgm:chPref val="3"/>
        </dgm:presLayoutVars>
      </dgm:prSet>
      <dgm:spPr/>
    </dgm:pt>
    <dgm:pt modelId="{2D9012A0-913C-41F0-B472-70B6F6F81521}" type="pres">
      <dgm:prSet presAssocID="{B0EC174A-B426-4A0C-AE34-E3840C39C190}" presName="rootConnector" presStyleLbl="node3" presStyleIdx="1" presStyleCnt="2"/>
      <dgm:spPr/>
    </dgm:pt>
    <dgm:pt modelId="{B3CB9FC7-D321-43CF-ABE1-60A8EEAA6F78}" type="pres">
      <dgm:prSet presAssocID="{B0EC174A-B426-4A0C-AE34-E3840C39C190}" presName="hierChild4" presStyleCnt="0"/>
      <dgm:spPr/>
    </dgm:pt>
    <dgm:pt modelId="{901884C9-CB0C-41A5-81A2-2C7EA96BA732}" type="pres">
      <dgm:prSet presAssocID="{62381EDD-FBCB-41E8-B5BA-3326E408AA56}" presName="Name64" presStyleLbl="parChTrans1D4" presStyleIdx="1" presStyleCnt="4"/>
      <dgm:spPr/>
    </dgm:pt>
    <dgm:pt modelId="{8204C288-A33C-4257-BC13-21413760799B}" type="pres">
      <dgm:prSet presAssocID="{414327E6-07E1-4B18-ABCB-37E372D96FDB}" presName="hierRoot2" presStyleCnt="0">
        <dgm:presLayoutVars>
          <dgm:hierBranch val="init"/>
        </dgm:presLayoutVars>
      </dgm:prSet>
      <dgm:spPr/>
    </dgm:pt>
    <dgm:pt modelId="{EFF86A26-F032-4F63-B82A-C9BC53459031}" type="pres">
      <dgm:prSet presAssocID="{414327E6-07E1-4B18-ABCB-37E372D96FDB}" presName="rootComposite" presStyleCnt="0"/>
      <dgm:spPr/>
    </dgm:pt>
    <dgm:pt modelId="{D163F644-0B7F-4BB7-B0C7-486D08E6BFFA}" type="pres">
      <dgm:prSet presAssocID="{414327E6-07E1-4B18-ABCB-37E372D96FDB}" presName="rootText" presStyleLbl="node4" presStyleIdx="1" presStyleCnt="4" custScaleY="101196">
        <dgm:presLayoutVars>
          <dgm:chPref val="3"/>
        </dgm:presLayoutVars>
      </dgm:prSet>
      <dgm:spPr/>
    </dgm:pt>
    <dgm:pt modelId="{7E67B7AF-A0A9-4029-A954-25F2C8886FE4}" type="pres">
      <dgm:prSet presAssocID="{414327E6-07E1-4B18-ABCB-37E372D96FDB}" presName="rootConnector" presStyleLbl="node4" presStyleIdx="1" presStyleCnt="4"/>
      <dgm:spPr/>
    </dgm:pt>
    <dgm:pt modelId="{77035C69-6EEF-4E13-B828-FD0049A46C27}" type="pres">
      <dgm:prSet presAssocID="{414327E6-07E1-4B18-ABCB-37E372D96FDB}" presName="hierChild4" presStyleCnt="0"/>
      <dgm:spPr/>
    </dgm:pt>
    <dgm:pt modelId="{B56C0504-2F2C-4B7F-AA95-B54969BCBE50}" type="pres">
      <dgm:prSet presAssocID="{414327E6-07E1-4B18-ABCB-37E372D96FDB}" presName="hierChild5" presStyleCnt="0"/>
      <dgm:spPr/>
    </dgm:pt>
    <dgm:pt modelId="{D0B9DD2B-57B7-4F6A-B6F1-B204E4B77621}" type="pres">
      <dgm:prSet presAssocID="{D0B8E7DE-D4AA-40D7-BF19-E34A49EAB84A}" presName="Name64" presStyleLbl="parChTrans1D4" presStyleIdx="2" presStyleCnt="4"/>
      <dgm:spPr/>
    </dgm:pt>
    <dgm:pt modelId="{1B125DD2-63B2-4402-9CFA-F6D1254ACF10}" type="pres">
      <dgm:prSet presAssocID="{64C305A7-8E27-4156-A44C-F16D5AFBB01E}" presName="hierRoot2" presStyleCnt="0">
        <dgm:presLayoutVars>
          <dgm:hierBranch val="init"/>
        </dgm:presLayoutVars>
      </dgm:prSet>
      <dgm:spPr/>
    </dgm:pt>
    <dgm:pt modelId="{199E95B2-34FC-494C-99D0-7D31A436CB36}" type="pres">
      <dgm:prSet presAssocID="{64C305A7-8E27-4156-A44C-F16D5AFBB01E}" presName="rootComposite" presStyleCnt="0"/>
      <dgm:spPr/>
    </dgm:pt>
    <dgm:pt modelId="{CB083981-DE12-43AF-97B5-32570C536E2E}" type="pres">
      <dgm:prSet presAssocID="{64C305A7-8E27-4156-A44C-F16D5AFBB01E}" presName="rootText" presStyleLbl="node4" presStyleIdx="2" presStyleCnt="4">
        <dgm:presLayoutVars>
          <dgm:chPref val="3"/>
        </dgm:presLayoutVars>
      </dgm:prSet>
      <dgm:spPr/>
    </dgm:pt>
    <dgm:pt modelId="{25444566-F60E-4838-A7B5-66E6CF0530AE}" type="pres">
      <dgm:prSet presAssocID="{64C305A7-8E27-4156-A44C-F16D5AFBB01E}" presName="rootConnector" presStyleLbl="node4" presStyleIdx="2" presStyleCnt="4"/>
      <dgm:spPr/>
    </dgm:pt>
    <dgm:pt modelId="{7000FA61-C96D-44FB-BC34-0322A42AC989}" type="pres">
      <dgm:prSet presAssocID="{64C305A7-8E27-4156-A44C-F16D5AFBB01E}" presName="hierChild4" presStyleCnt="0"/>
      <dgm:spPr/>
    </dgm:pt>
    <dgm:pt modelId="{1564539D-9D6D-49C1-A979-C77872149960}" type="pres">
      <dgm:prSet presAssocID="{64C305A7-8E27-4156-A44C-F16D5AFBB01E}" presName="hierChild5" presStyleCnt="0"/>
      <dgm:spPr/>
    </dgm:pt>
    <dgm:pt modelId="{C5175F03-8908-4320-98A3-1B49C2EF8C12}" type="pres">
      <dgm:prSet presAssocID="{3BEECC9F-5AE6-4A0B-B412-6A925DD6524C}" presName="Name64" presStyleLbl="parChTrans1D4" presStyleIdx="3" presStyleCnt="4"/>
      <dgm:spPr/>
    </dgm:pt>
    <dgm:pt modelId="{65C48F3B-3744-4443-B647-E89AF2CB93C4}" type="pres">
      <dgm:prSet presAssocID="{4A2589C3-62ED-4773-AB2A-952D9E199786}" presName="hierRoot2" presStyleCnt="0">
        <dgm:presLayoutVars>
          <dgm:hierBranch val="init"/>
        </dgm:presLayoutVars>
      </dgm:prSet>
      <dgm:spPr/>
    </dgm:pt>
    <dgm:pt modelId="{C24BCDBC-A7AA-4040-AE6A-BA6C35D62D86}" type="pres">
      <dgm:prSet presAssocID="{4A2589C3-62ED-4773-AB2A-952D9E199786}" presName="rootComposite" presStyleCnt="0"/>
      <dgm:spPr/>
    </dgm:pt>
    <dgm:pt modelId="{113593E4-5AAA-49F7-9C35-47754468579C}" type="pres">
      <dgm:prSet presAssocID="{4A2589C3-62ED-4773-AB2A-952D9E199786}" presName="rootText" presStyleLbl="node4" presStyleIdx="3" presStyleCnt="4">
        <dgm:presLayoutVars>
          <dgm:chPref val="3"/>
        </dgm:presLayoutVars>
      </dgm:prSet>
      <dgm:spPr/>
    </dgm:pt>
    <dgm:pt modelId="{43172EFF-0414-4CCF-A475-8A502425F46A}" type="pres">
      <dgm:prSet presAssocID="{4A2589C3-62ED-4773-AB2A-952D9E199786}" presName="rootConnector" presStyleLbl="node4" presStyleIdx="3" presStyleCnt="4"/>
      <dgm:spPr/>
    </dgm:pt>
    <dgm:pt modelId="{FD71E0AE-85A9-46A2-A929-492B1678C911}" type="pres">
      <dgm:prSet presAssocID="{4A2589C3-62ED-4773-AB2A-952D9E199786}" presName="hierChild4" presStyleCnt="0"/>
      <dgm:spPr/>
    </dgm:pt>
    <dgm:pt modelId="{B9E01B17-36DD-47C3-B6EA-673C14F5D3C6}" type="pres">
      <dgm:prSet presAssocID="{4A2589C3-62ED-4773-AB2A-952D9E199786}" presName="hierChild5" presStyleCnt="0"/>
      <dgm:spPr/>
    </dgm:pt>
    <dgm:pt modelId="{DF372067-AF6C-4BB2-8256-4072485C9DAE}" type="pres">
      <dgm:prSet presAssocID="{B0EC174A-B426-4A0C-AE34-E3840C39C190}" presName="hierChild5" presStyleCnt="0"/>
      <dgm:spPr/>
    </dgm:pt>
    <dgm:pt modelId="{9FE538A7-717D-4969-9B35-0B09A2801145}" type="pres">
      <dgm:prSet presAssocID="{C827BBB2-9E98-4AD5-AF4D-43BC5DEB56EE}" presName="hierChild5" presStyleCnt="0"/>
      <dgm:spPr/>
    </dgm:pt>
    <dgm:pt modelId="{A80232F1-44BA-42AF-A489-26121E315573}" type="pres">
      <dgm:prSet presAssocID="{5B87284A-3275-435D-9BE2-E678EFC3CCA9}" presName="hierChild3" presStyleCnt="0"/>
      <dgm:spPr/>
    </dgm:pt>
  </dgm:ptLst>
  <dgm:cxnLst>
    <dgm:cxn modelId="{31AADB07-B337-471B-A01D-755C3C3423CC}" type="presOf" srcId="{B0EC174A-B426-4A0C-AE34-E3840C39C190}" destId="{2D9012A0-913C-41F0-B472-70B6F6F81521}" srcOrd="1" destOrd="0" presId="urn:microsoft.com/office/officeart/2009/3/layout/HorizontalOrganizationChart"/>
    <dgm:cxn modelId="{A935320A-CC13-4897-A90A-4BDE8843433B}" type="presOf" srcId="{4A2589C3-62ED-4773-AB2A-952D9E199786}" destId="{113593E4-5AAA-49F7-9C35-47754468579C}" srcOrd="0" destOrd="0" presId="urn:microsoft.com/office/officeart/2009/3/layout/HorizontalOrganizationChart"/>
    <dgm:cxn modelId="{BAB33B0A-B41E-4D1D-8CC8-565A73B642A0}" type="presOf" srcId="{A80EE97F-4851-453E-996C-C6BB595CD22E}" destId="{8DAF70B8-B5F9-4EE1-89BB-322B73C27D23}" srcOrd="0" destOrd="0" presId="urn:microsoft.com/office/officeart/2009/3/layout/HorizontalOrganizationChart"/>
    <dgm:cxn modelId="{C9F29D1F-3007-4028-BEBE-710128FB1A45}" type="presOf" srcId="{C827BBB2-9E98-4AD5-AF4D-43BC5DEB56EE}" destId="{AE70B012-35D9-4F32-9E06-5C971A92B08B}" srcOrd="0" destOrd="0" presId="urn:microsoft.com/office/officeart/2009/3/layout/HorizontalOrganizationChart"/>
    <dgm:cxn modelId="{33646223-C166-438A-84B1-1CDB990F2359}" type="presOf" srcId="{3BEECC9F-5AE6-4A0B-B412-6A925DD6524C}" destId="{C5175F03-8908-4320-98A3-1B49C2EF8C12}" srcOrd="0" destOrd="0" presId="urn:microsoft.com/office/officeart/2009/3/layout/HorizontalOrganizationChart"/>
    <dgm:cxn modelId="{600B512F-8B1C-4835-83BE-C43AF576C864}" type="presOf" srcId="{64C305A7-8E27-4156-A44C-F16D5AFBB01E}" destId="{25444566-F60E-4838-A7B5-66E6CF0530AE}" srcOrd="1" destOrd="0" presId="urn:microsoft.com/office/officeart/2009/3/layout/HorizontalOrganizationChart"/>
    <dgm:cxn modelId="{9B0A4034-5BE6-4D16-B12F-73DA5980DC20}" type="presOf" srcId="{62381EDD-FBCB-41E8-B5BA-3326E408AA56}" destId="{901884C9-CB0C-41A5-81A2-2C7EA96BA732}" srcOrd="0" destOrd="0" presId="urn:microsoft.com/office/officeart/2009/3/layout/HorizontalOrganizationChart"/>
    <dgm:cxn modelId="{0338B23B-D7A0-47B3-9976-927B746DFAD8}" type="presOf" srcId="{414327E6-07E1-4B18-ABCB-37E372D96FDB}" destId="{7E67B7AF-A0A9-4029-A954-25F2C8886FE4}" srcOrd="1" destOrd="0" presId="urn:microsoft.com/office/officeart/2009/3/layout/HorizontalOrganizationChart"/>
    <dgm:cxn modelId="{5BFF655B-97C6-4D78-A1EE-38C5578EA6CD}" srcId="{B0EC174A-B426-4A0C-AE34-E3840C39C190}" destId="{64C305A7-8E27-4156-A44C-F16D5AFBB01E}" srcOrd="1" destOrd="0" parTransId="{D0B8E7DE-D4AA-40D7-BF19-E34A49EAB84A}" sibTransId="{C0C577DC-2875-4B7F-B355-B83AED9FA4A4}"/>
    <dgm:cxn modelId="{01DBAA5E-E3B5-43E5-8B31-AEB3A86A2861}" type="presOf" srcId="{414327E6-07E1-4B18-ABCB-37E372D96FDB}" destId="{D163F644-0B7F-4BB7-B0C7-486D08E6BFFA}" srcOrd="0" destOrd="0" presId="urn:microsoft.com/office/officeart/2009/3/layout/HorizontalOrganizationChart"/>
    <dgm:cxn modelId="{0CEF7361-327B-4E8E-856B-A8B975B52F72}" type="presOf" srcId="{64C305A7-8E27-4156-A44C-F16D5AFBB01E}" destId="{CB083981-DE12-43AF-97B5-32570C536E2E}" srcOrd="0" destOrd="0" presId="urn:microsoft.com/office/officeart/2009/3/layout/HorizontalOrganizationChart"/>
    <dgm:cxn modelId="{5B7CDF4A-7064-434F-9CDC-FB51846BC4CC}" srcId="{B0EC174A-B426-4A0C-AE34-E3840C39C190}" destId="{414327E6-07E1-4B18-ABCB-37E372D96FDB}" srcOrd="0" destOrd="0" parTransId="{62381EDD-FBCB-41E8-B5BA-3326E408AA56}" sibTransId="{33C1C796-E73D-465B-9D76-ACDC6B19200A}"/>
    <dgm:cxn modelId="{3023BF4F-80CF-48FC-9EC2-0C258BE273E9}" srcId="{B2540384-E754-46E6-88DA-9013F3AEA50E}" destId="{5B87284A-3275-435D-9BE2-E678EFC3CCA9}" srcOrd="0" destOrd="0" parTransId="{4E72A2BF-3522-4652-926A-BB924D7E6549}" sibTransId="{C1E4226D-126F-4C48-83AF-FF6CA8AE693E}"/>
    <dgm:cxn modelId="{AFC64073-4BF1-471F-B66B-4F1C7A69C950}" type="presOf" srcId="{F7D01D3B-D1E3-47EF-B371-9A15AF0FA6F2}" destId="{35607B03-EDFB-4E83-93BB-6AACA1C4A0DB}" srcOrd="0" destOrd="0" presId="urn:microsoft.com/office/officeart/2009/3/layout/HorizontalOrganizationChart"/>
    <dgm:cxn modelId="{3D1D687A-1E4F-440F-A7F8-43FAAACD07BB}" srcId="{B0EC174A-B426-4A0C-AE34-E3840C39C190}" destId="{4A2589C3-62ED-4773-AB2A-952D9E199786}" srcOrd="2" destOrd="0" parTransId="{3BEECC9F-5AE6-4A0B-B412-6A925DD6524C}" sibTransId="{AE6AE765-C374-4E9A-BDB5-75CB536F357E}"/>
    <dgm:cxn modelId="{1AB2FB5A-7B5F-4D59-8094-177801A95DC3}" type="presOf" srcId="{F57CC240-43DC-470F-B7A2-D678FBDF78B9}" destId="{7FA3C001-42C2-4579-AB8B-DA494C221B56}" srcOrd="0" destOrd="0" presId="urn:microsoft.com/office/officeart/2009/3/layout/HorizontalOrganizationChart"/>
    <dgm:cxn modelId="{2550AC80-D314-403E-B273-4057400BF2FF}" type="presOf" srcId="{D0B8E7DE-D4AA-40D7-BF19-E34A49EAB84A}" destId="{D0B9DD2B-57B7-4F6A-B6F1-B204E4B77621}" srcOrd="0" destOrd="0" presId="urn:microsoft.com/office/officeart/2009/3/layout/HorizontalOrganizationChart"/>
    <dgm:cxn modelId="{7CC1A783-C315-4FC1-AFDD-8F39914DDE0C}" type="presOf" srcId="{5B87284A-3275-435D-9BE2-E678EFC3CCA9}" destId="{98DA77B6-076E-425A-895A-DF78FDA95F46}" srcOrd="0" destOrd="0" presId="urn:microsoft.com/office/officeart/2009/3/layout/HorizontalOrganizationChart"/>
    <dgm:cxn modelId="{66EE1987-74A9-429F-8FF0-C855472BF763}" type="presOf" srcId="{F7D01D3B-D1E3-47EF-B371-9A15AF0FA6F2}" destId="{C79F965E-72A3-4800-9CEB-055A2145ABEF}" srcOrd="1" destOrd="0" presId="urn:microsoft.com/office/officeart/2009/3/layout/HorizontalOrganizationChart"/>
    <dgm:cxn modelId="{CD4E5F8B-30F3-4D34-897B-F081237C28DB}" type="presOf" srcId="{5B87284A-3275-435D-9BE2-E678EFC3CCA9}" destId="{0EC4E4D8-8A1F-4CFC-A697-BB47CC8EBB1B}" srcOrd="1" destOrd="0" presId="urn:microsoft.com/office/officeart/2009/3/layout/HorizontalOrganizationChart"/>
    <dgm:cxn modelId="{8F1EED92-EA23-4358-84BC-A8E4197F4DD2}" type="presOf" srcId="{B0EC174A-B426-4A0C-AE34-E3840C39C190}" destId="{D41E617A-7CBB-406B-9F7F-3FBCBAB2381A}" srcOrd="0" destOrd="0" presId="urn:microsoft.com/office/officeart/2009/3/layout/HorizontalOrganizationChart"/>
    <dgm:cxn modelId="{C73DC597-7918-44F7-8FE5-971E2347D82D}" type="presOf" srcId="{4A2589C3-62ED-4773-AB2A-952D9E199786}" destId="{43172EFF-0414-4CCF-A475-8A502425F46A}" srcOrd="1" destOrd="0" presId="urn:microsoft.com/office/officeart/2009/3/layout/HorizontalOrganizationChart"/>
    <dgm:cxn modelId="{424F159D-548B-4D5B-8C89-2D86229EC2A7}" srcId="{C827BBB2-9E98-4AD5-AF4D-43BC5DEB56EE}" destId="{F7D01D3B-D1E3-47EF-B371-9A15AF0FA6F2}" srcOrd="0" destOrd="0" parTransId="{A80EE97F-4851-453E-996C-C6BB595CD22E}" sibTransId="{D8BCFB64-D421-4016-9C6E-30EBE5FDDFC3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07611CAC-5113-411B-BDA0-7D3DDC2DB1AC}" type="presOf" srcId="{8721B60F-F7EB-4E86-8D14-18D91D1EBDC8}" destId="{D36CB71B-4EB8-4224-AA6C-E7349A4E9CB3}" srcOrd="1" destOrd="0" presId="urn:microsoft.com/office/officeart/2009/3/layout/HorizontalOrganizationChart"/>
    <dgm:cxn modelId="{1771E2BB-2060-4DB3-8133-8E2069AAB50D}" srcId="{F7D01D3B-D1E3-47EF-B371-9A15AF0FA6F2}" destId="{8721B60F-F7EB-4E86-8D14-18D91D1EBDC8}" srcOrd="0" destOrd="0" parTransId="{E5CEB64C-FCC4-4B77-B418-6C21943CF108}" sibTransId="{C395B4C5-4F8B-4ADB-B003-A942BD1448B4}"/>
    <dgm:cxn modelId="{9318F5BC-2EA8-48E1-BDFA-59042D2FFAE8}" type="presOf" srcId="{8721B60F-F7EB-4E86-8D14-18D91D1EBDC8}" destId="{CBB8282E-A8EA-4CB8-8FBE-42AC430FA43C}" srcOrd="0" destOrd="0" presId="urn:microsoft.com/office/officeart/2009/3/layout/HorizontalOrganizationChart"/>
    <dgm:cxn modelId="{499806BE-D0DE-4978-BA31-845C21965629}" type="presOf" srcId="{FFB61659-E3DF-4A63-9539-EE62A6665B3B}" destId="{A1E47F8C-070C-4CF6-BE63-7E64C9544521}" srcOrd="0" destOrd="0" presId="urn:microsoft.com/office/officeart/2009/3/layout/HorizontalOrganizationChart"/>
    <dgm:cxn modelId="{5230CBC4-1654-4403-911E-9981E9042720}" type="presOf" srcId="{E5CEB64C-FCC4-4B77-B418-6C21943CF108}" destId="{6720F667-BC45-40A3-AE0C-37E17259EE90}" srcOrd="0" destOrd="0" presId="urn:microsoft.com/office/officeart/2009/3/layout/HorizontalOrganizationChart"/>
    <dgm:cxn modelId="{A47B4BD5-56C5-4116-B4A6-B522A01F47B4}" srcId="{5B87284A-3275-435D-9BE2-E678EFC3CCA9}" destId="{C827BBB2-9E98-4AD5-AF4D-43BC5DEB56EE}" srcOrd="0" destOrd="0" parTransId="{F57CC240-43DC-470F-B7A2-D678FBDF78B9}" sibTransId="{48C55BB5-CD70-4FE4-85F1-39F529F00BF3}"/>
    <dgm:cxn modelId="{D1151AE0-3F5A-4548-B4A5-49F40E97287C}" srcId="{C827BBB2-9E98-4AD5-AF4D-43BC5DEB56EE}" destId="{B0EC174A-B426-4A0C-AE34-E3840C39C190}" srcOrd="1" destOrd="0" parTransId="{FFB61659-E3DF-4A63-9539-EE62A6665B3B}" sibTransId="{CC780BB7-2709-416A-A8FF-BE0B03CA77FF}"/>
    <dgm:cxn modelId="{AA9417FA-9A77-4E00-A715-B3C2D6F45FDB}" type="presOf" srcId="{C827BBB2-9E98-4AD5-AF4D-43BC5DEB56EE}" destId="{FB0425FE-516E-4533-ADCE-490C7FA63D2D}" srcOrd="1" destOrd="0" presId="urn:microsoft.com/office/officeart/2009/3/layout/HorizontalOrganizationChart"/>
    <dgm:cxn modelId="{120EDF39-CA0D-4F6C-BC1C-ECB7E8E9A576}" type="presParOf" srcId="{FC594519-ACA9-46B6-8694-8E174AC02840}" destId="{EDC6821A-85B8-4ACD-A3AA-9A3271DC313B}" srcOrd="0" destOrd="0" presId="urn:microsoft.com/office/officeart/2009/3/layout/HorizontalOrganizationChart"/>
    <dgm:cxn modelId="{8EA48F7F-12E2-47CB-897C-CC84EADDCE30}" type="presParOf" srcId="{EDC6821A-85B8-4ACD-A3AA-9A3271DC313B}" destId="{EA5513CB-8060-4827-9654-79B417C247D4}" srcOrd="0" destOrd="0" presId="urn:microsoft.com/office/officeart/2009/3/layout/HorizontalOrganizationChart"/>
    <dgm:cxn modelId="{1230EF81-4558-495F-ABBD-E20B391E9538}" type="presParOf" srcId="{EA5513CB-8060-4827-9654-79B417C247D4}" destId="{98DA77B6-076E-425A-895A-DF78FDA95F46}" srcOrd="0" destOrd="0" presId="urn:microsoft.com/office/officeart/2009/3/layout/HorizontalOrganizationChart"/>
    <dgm:cxn modelId="{E0B24C9E-5FC0-4623-B344-63A00952FDB1}" type="presParOf" srcId="{EA5513CB-8060-4827-9654-79B417C247D4}" destId="{0EC4E4D8-8A1F-4CFC-A697-BB47CC8EBB1B}" srcOrd="1" destOrd="0" presId="urn:microsoft.com/office/officeart/2009/3/layout/HorizontalOrganizationChart"/>
    <dgm:cxn modelId="{9FCCBB05-F291-436F-A684-7D6E425194A9}" type="presParOf" srcId="{EDC6821A-85B8-4ACD-A3AA-9A3271DC313B}" destId="{546286ED-E78A-4968-BF5D-D5500ADA3966}" srcOrd="1" destOrd="0" presId="urn:microsoft.com/office/officeart/2009/3/layout/HorizontalOrganizationChart"/>
    <dgm:cxn modelId="{A8EFCEFE-5E82-4CAD-995A-B41F7BD2173E}" type="presParOf" srcId="{546286ED-E78A-4968-BF5D-D5500ADA3966}" destId="{7FA3C001-42C2-4579-AB8B-DA494C221B56}" srcOrd="0" destOrd="0" presId="urn:microsoft.com/office/officeart/2009/3/layout/HorizontalOrganizationChart"/>
    <dgm:cxn modelId="{95784DD8-7A2B-4A05-9692-0392AFF84765}" type="presParOf" srcId="{546286ED-E78A-4968-BF5D-D5500ADA3966}" destId="{B795DB64-E8BC-4465-B474-A0009D6372F1}" srcOrd="1" destOrd="0" presId="urn:microsoft.com/office/officeart/2009/3/layout/HorizontalOrganizationChart"/>
    <dgm:cxn modelId="{60D624A7-BB06-4621-8A47-99E1B4AF4C58}" type="presParOf" srcId="{B795DB64-E8BC-4465-B474-A0009D6372F1}" destId="{7B9A34EC-1165-430C-8627-26174769297C}" srcOrd="0" destOrd="0" presId="urn:microsoft.com/office/officeart/2009/3/layout/HorizontalOrganizationChart"/>
    <dgm:cxn modelId="{F2379AE4-0757-46DA-8B97-375642B46F98}" type="presParOf" srcId="{7B9A34EC-1165-430C-8627-26174769297C}" destId="{AE70B012-35D9-4F32-9E06-5C971A92B08B}" srcOrd="0" destOrd="0" presId="urn:microsoft.com/office/officeart/2009/3/layout/HorizontalOrganizationChart"/>
    <dgm:cxn modelId="{6ED4067A-B590-4657-A42D-A19DC2F17487}" type="presParOf" srcId="{7B9A34EC-1165-430C-8627-26174769297C}" destId="{FB0425FE-516E-4533-ADCE-490C7FA63D2D}" srcOrd="1" destOrd="0" presId="urn:microsoft.com/office/officeart/2009/3/layout/HorizontalOrganizationChart"/>
    <dgm:cxn modelId="{2B0CD459-2F78-4913-B36C-48F9FBE35695}" type="presParOf" srcId="{B795DB64-E8BC-4465-B474-A0009D6372F1}" destId="{CEFE0E5C-2023-4449-BFD3-F56D0AF22A2B}" srcOrd="1" destOrd="0" presId="urn:microsoft.com/office/officeart/2009/3/layout/HorizontalOrganizationChart"/>
    <dgm:cxn modelId="{11288514-8803-46D9-AC1C-394E432BEE70}" type="presParOf" srcId="{CEFE0E5C-2023-4449-BFD3-F56D0AF22A2B}" destId="{8DAF70B8-B5F9-4EE1-89BB-322B73C27D23}" srcOrd="0" destOrd="0" presId="urn:microsoft.com/office/officeart/2009/3/layout/HorizontalOrganizationChart"/>
    <dgm:cxn modelId="{24133EAD-7DDC-44F5-B9BC-178F23226799}" type="presParOf" srcId="{CEFE0E5C-2023-4449-BFD3-F56D0AF22A2B}" destId="{0ED8BF44-586C-463B-AD47-10F8CE7C9C39}" srcOrd="1" destOrd="0" presId="urn:microsoft.com/office/officeart/2009/3/layout/HorizontalOrganizationChart"/>
    <dgm:cxn modelId="{A13DA74A-DFB4-44FE-A2E4-1CE87C0163AB}" type="presParOf" srcId="{0ED8BF44-586C-463B-AD47-10F8CE7C9C39}" destId="{673E2FD7-F009-4020-BBA0-B61135E97455}" srcOrd="0" destOrd="0" presId="urn:microsoft.com/office/officeart/2009/3/layout/HorizontalOrganizationChart"/>
    <dgm:cxn modelId="{EA469FAF-9928-427D-8DF7-8615CFD90D03}" type="presParOf" srcId="{673E2FD7-F009-4020-BBA0-B61135E97455}" destId="{35607B03-EDFB-4E83-93BB-6AACA1C4A0DB}" srcOrd="0" destOrd="0" presId="urn:microsoft.com/office/officeart/2009/3/layout/HorizontalOrganizationChart"/>
    <dgm:cxn modelId="{4F623F9F-7937-426C-B91E-682D0DD2C556}" type="presParOf" srcId="{673E2FD7-F009-4020-BBA0-B61135E97455}" destId="{C79F965E-72A3-4800-9CEB-055A2145ABEF}" srcOrd="1" destOrd="0" presId="urn:microsoft.com/office/officeart/2009/3/layout/HorizontalOrganizationChart"/>
    <dgm:cxn modelId="{49D3F054-6E2D-4AAF-9ECD-2AE8FF5B4111}" type="presParOf" srcId="{0ED8BF44-586C-463B-AD47-10F8CE7C9C39}" destId="{3F6327E6-F23A-4EDA-B189-B47E5B00AB4B}" srcOrd="1" destOrd="0" presId="urn:microsoft.com/office/officeart/2009/3/layout/HorizontalOrganizationChart"/>
    <dgm:cxn modelId="{D2B3778B-F548-4C96-AFF7-204961DAF1E4}" type="presParOf" srcId="{3F6327E6-F23A-4EDA-B189-B47E5B00AB4B}" destId="{6720F667-BC45-40A3-AE0C-37E17259EE90}" srcOrd="0" destOrd="0" presId="urn:microsoft.com/office/officeart/2009/3/layout/HorizontalOrganizationChart"/>
    <dgm:cxn modelId="{BED82A7F-BEFA-49F4-821A-121FB017BFC1}" type="presParOf" srcId="{3F6327E6-F23A-4EDA-B189-B47E5B00AB4B}" destId="{BBA6B721-16DC-469C-A520-F9E32933FDFA}" srcOrd="1" destOrd="0" presId="urn:microsoft.com/office/officeart/2009/3/layout/HorizontalOrganizationChart"/>
    <dgm:cxn modelId="{AC6DB846-B219-457B-91C3-87721922371B}" type="presParOf" srcId="{BBA6B721-16DC-469C-A520-F9E32933FDFA}" destId="{88485D9E-4167-42DD-825A-87778502B70F}" srcOrd="0" destOrd="0" presId="urn:microsoft.com/office/officeart/2009/3/layout/HorizontalOrganizationChart"/>
    <dgm:cxn modelId="{C6F48E45-2314-43FA-BD5A-E01BB5DB2C10}" type="presParOf" srcId="{88485D9E-4167-42DD-825A-87778502B70F}" destId="{CBB8282E-A8EA-4CB8-8FBE-42AC430FA43C}" srcOrd="0" destOrd="0" presId="urn:microsoft.com/office/officeart/2009/3/layout/HorizontalOrganizationChart"/>
    <dgm:cxn modelId="{DDDB8B78-92FF-47B8-BA66-846D32A0583A}" type="presParOf" srcId="{88485D9E-4167-42DD-825A-87778502B70F}" destId="{D36CB71B-4EB8-4224-AA6C-E7349A4E9CB3}" srcOrd="1" destOrd="0" presId="urn:microsoft.com/office/officeart/2009/3/layout/HorizontalOrganizationChart"/>
    <dgm:cxn modelId="{43EB90A0-208A-4611-96C3-F78729429BA8}" type="presParOf" srcId="{BBA6B721-16DC-469C-A520-F9E32933FDFA}" destId="{8D030FFB-38C3-4D8B-997F-6F340160B99C}" srcOrd="1" destOrd="0" presId="urn:microsoft.com/office/officeart/2009/3/layout/HorizontalOrganizationChart"/>
    <dgm:cxn modelId="{A09BB9D4-C94B-4B9B-9F88-726F8C02C790}" type="presParOf" srcId="{BBA6B721-16DC-469C-A520-F9E32933FDFA}" destId="{9A88BA67-754C-4DE9-B279-054C572A6986}" srcOrd="2" destOrd="0" presId="urn:microsoft.com/office/officeart/2009/3/layout/HorizontalOrganizationChart"/>
    <dgm:cxn modelId="{CF666ABB-A7EB-49F2-85E5-B722F89CD032}" type="presParOf" srcId="{0ED8BF44-586C-463B-AD47-10F8CE7C9C39}" destId="{5E81ED11-A001-46AD-8BBA-EFEFEB452C58}" srcOrd="2" destOrd="0" presId="urn:microsoft.com/office/officeart/2009/3/layout/HorizontalOrganizationChart"/>
    <dgm:cxn modelId="{B66B998B-0084-4CB5-B3C5-3681B70DEB37}" type="presParOf" srcId="{CEFE0E5C-2023-4449-BFD3-F56D0AF22A2B}" destId="{A1E47F8C-070C-4CF6-BE63-7E64C9544521}" srcOrd="2" destOrd="0" presId="urn:microsoft.com/office/officeart/2009/3/layout/HorizontalOrganizationChart"/>
    <dgm:cxn modelId="{87F8F757-E237-4A8F-ACAE-964979C1510D}" type="presParOf" srcId="{CEFE0E5C-2023-4449-BFD3-F56D0AF22A2B}" destId="{4AAE8A6E-826D-47B0-902D-062B8ED3A1F8}" srcOrd="3" destOrd="0" presId="urn:microsoft.com/office/officeart/2009/3/layout/HorizontalOrganizationChart"/>
    <dgm:cxn modelId="{4C936B44-6652-4B39-9B51-A342C6CCE4F4}" type="presParOf" srcId="{4AAE8A6E-826D-47B0-902D-062B8ED3A1F8}" destId="{5BC38A94-AE70-4F03-8641-6B1A85F11E4F}" srcOrd="0" destOrd="0" presId="urn:microsoft.com/office/officeart/2009/3/layout/HorizontalOrganizationChart"/>
    <dgm:cxn modelId="{A7DE27F0-6B62-485F-9038-B43D9600AB01}" type="presParOf" srcId="{5BC38A94-AE70-4F03-8641-6B1A85F11E4F}" destId="{D41E617A-7CBB-406B-9F7F-3FBCBAB2381A}" srcOrd="0" destOrd="0" presId="urn:microsoft.com/office/officeart/2009/3/layout/HorizontalOrganizationChart"/>
    <dgm:cxn modelId="{1331BBC2-645D-4A4F-8D0E-38F3D8EDF60F}" type="presParOf" srcId="{5BC38A94-AE70-4F03-8641-6B1A85F11E4F}" destId="{2D9012A0-913C-41F0-B472-70B6F6F81521}" srcOrd="1" destOrd="0" presId="urn:microsoft.com/office/officeart/2009/3/layout/HorizontalOrganizationChart"/>
    <dgm:cxn modelId="{D51529D0-3C2A-4F43-A538-05A9D20F4AA1}" type="presParOf" srcId="{4AAE8A6E-826D-47B0-902D-062B8ED3A1F8}" destId="{B3CB9FC7-D321-43CF-ABE1-60A8EEAA6F78}" srcOrd="1" destOrd="0" presId="urn:microsoft.com/office/officeart/2009/3/layout/HorizontalOrganizationChart"/>
    <dgm:cxn modelId="{8F0DAEEA-3632-49C0-AD2B-2A491B7E9794}" type="presParOf" srcId="{B3CB9FC7-D321-43CF-ABE1-60A8EEAA6F78}" destId="{901884C9-CB0C-41A5-81A2-2C7EA96BA732}" srcOrd="0" destOrd="0" presId="urn:microsoft.com/office/officeart/2009/3/layout/HorizontalOrganizationChart"/>
    <dgm:cxn modelId="{1991795A-4E4F-494D-8329-7C6629A85FBE}" type="presParOf" srcId="{B3CB9FC7-D321-43CF-ABE1-60A8EEAA6F78}" destId="{8204C288-A33C-4257-BC13-21413760799B}" srcOrd="1" destOrd="0" presId="urn:microsoft.com/office/officeart/2009/3/layout/HorizontalOrganizationChart"/>
    <dgm:cxn modelId="{A37F7062-F183-457A-8F4B-BD2C39BCCCB9}" type="presParOf" srcId="{8204C288-A33C-4257-BC13-21413760799B}" destId="{EFF86A26-F032-4F63-B82A-C9BC53459031}" srcOrd="0" destOrd="0" presId="urn:microsoft.com/office/officeart/2009/3/layout/HorizontalOrganizationChart"/>
    <dgm:cxn modelId="{DBA6EE0A-1DEB-4DD8-8328-A99FD5C3817E}" type="presParOf" srcId="{EFF86A26-F032-4F63-B82A-C9BC53459031}" destId="{D163F644-0B7F-4BB7-B0C7-486D08E6BFFA}" srcOrd="0" destOrd="0" presId="urn:microsoft.com/office/officeart/2009/3/layout/HorizontalOrganizationChart"/>
    <dgm:cxn modelId="{FE2FF7A1-102B-4682-93C0-B3DA9A5137A2}" type="presParOf" srcId="{EFF86A26-F032-4F63-B82A-C9BC53459031}" destId="{7E67B7AF-A0A9-4029-A954-25F2C8886FE4}" srcOrd="1" destOrd="0" presId="urn:microsoft.com/office/officeart/2009/3/layout/HorizontalOrganizationChart"/>
    <dgm:cxn modelId="{3B6531EE-6C4C-445B-B5B8-649188760539}" type="presParOf" srcId="{8204C288-A33C-4257-BC13-21413760799B}" destId="{77035C69-6EEF-4E13-B828-FD0049A46C27}" srcOrd="1" destOrd="0" presId="urn:microsoft.com/office/officeart/2009/3/layout/HorizontalOrganizationChart"/>
    <dgm:cxn modelId="{33B0EF71-ACDA-4CB3-935D-2A6A2BF4215D}" type="presParOf" srcId="{8204C288-A33C-4257-BC13-21413760799B}" destId="{B56C0504-2F2C-4B7F-AA95-B54969BCBE50}" srcOrd="2" destOrd="0" presId="urn:microsoft.com/office/officeart/2009/3/layout/HorizontalOrganizationChart"/>
    <dgm:cxn modelId="{A2DA9685-13D8-4383-BA32-59010E859CD9}" type="presParOf" srcId="{B3CB9FC7-D321-43CF-ABE1-60A8EEAA6F78}" destId="{D0B9DD2B-57B7-4F6A-B6F1-B204E4B77621}" srcOrd="2" destOrd="0" presId="urn:microsoft.com/office/officeart/2009/3/layout/HorizontalOrganizationChart"/>
    <dgm:cxn modelId="{2D75C8A6-B9E1-4AB3-8BB4-BE9E3519F187}" type="presParOf" srcId="{B3CB9FC7-D321-43CF-ABE1-60A8EEAA6F78}" destId="{1B125DD2-63B2-4402-9CFA-F6D1254ACF10}" srcOrd="3" destOrd="0" presId="urn:microsoft.com/office/officeart/2009/3/layout/HorizontalOrganizationChart"/>
    <dgm:cxn modelId="{0B6F9F15-0A01-4892-B889-15D11B257331}" type="presParOf" srcId="{1B125DD2-63B2-4402-9CFA-F6D1254ACF10}" destId="{199E95B2-34FC-494C-99D0-7D31A436CB36}" srcOrd="0" destOrd="0" presId="urn:microsoft.com/office/officeart/2009/3/layout/HorizontalOrganizationChart"/>
    <dgm:cxn modelId="{9AD9E97E-3652-4AE1-A409-04733370E6EB}" type="presParOf" srcId="{199E95B2-34FC-494C-99D0-7D31A436CB36}" destId="{CB083981-DE12-43AF-97B5-32570C536E2E}" srcOrd="0" destOrd="0" presId="urn:microsoft.com/office/officeart/2009/3/layout/HorizontalOrganizationChart"/>
    <dgm:cxn modelId="{D5503EE4-D158-46BE-BE4B-3D437D0EDBB5}" type="presParOf" srcId="{199E95B2-34FC-494C-99D0-7D31A436CB36}" destId="{25444566-F60E-4838-A7B5-66E6CF0530AE}" srcOrd="1" destOrd="0" presId="urn:microsoft.com/office/officeart/2009/3/layout/HorizontalOrganizationChart"/>
    <dgm:cxn modelId="{98CF2D4B-DDD8-4227-A850-B11E84C1B532}" type="presParOf" srcId="{1B125DD2-63B2-4402-9CFA-F6D1254ACF10}" destId="{7000FA61-C96D-44FB-BC34-0322A42AC989}" srcOrd="1" destOrd="0" presId="urn:microsoft.com/office/officeart/2009/3/layout/HorizontalOrganizationChart"/>
    <dgm:cxn modelId="{2EABF18C-1F51-4FDF-98EA-30303A35643D}" type="presParOf" srcId="{1B125DD2-63B2-4402-9CFA-F6D1254ACF10}" destId="{1564539D-9D6D-49C1-A979-C77872149960}" srcOrd="2" destOrd="0" presId="urn:microsoft.com/office/officeart/2009/3/layout/HorizontalOrganizationChart"/>
    <dgm:cxn modelId="{2335A338-9891-4728-9D45-258A6A4A3A08}" type="presParOf" srcId="{B3CB9FC7-D321-43CF-ABE1-60A8EEAA6F78}" destId="{C5175F03-8908-4320-98A3-1B49C2EF8C12}" srcOrd="4" destOrd="0" presId="urn:microsoft.com/office/officeart/2009/3/layout/HorizontalOrganizationChart"/>
    <dgm:cxn modelId="{6B6C0034-4830-4277-A746-29FAE0B436FE}" type="presParOf" srcId="{B3CB9FC7-D321-43CF-ABE1-60A8EEAA6F78}" destId="{65C48F3B-3744-4443-B647-E89AF2CB93C4}" srcOrd="5" destOrd="0" presId="urn:microsoft.com/office/officeart/2009/3/layout/HorizontalOrganizationChart"/>
    <dgm:cxn modelId="{DC565D6C-3897-427F-A11A-C9C2BDCC8745}" type="presParOf" srcId="{65C48F3B-3744-4443-B647-E89AF2CB93C4}" destId="{C24BCDBC-A7AA-4040-AE6A-BA6C35D62D86}" srcOrd="0" destOrd="0" presId="urn:microsoft.com/office/officeart/2009/3/layout/HorizontalOrganizationChart"/>
    <dgm:cxn modelId="{BD5DF8D1-5E30-4BF2-BAC2-44B38C1407A0}" type="presParOf" srcId="{C24BCDBC-A7AA-4040-AE6A-BA6C35D62D86}" destId="{113593E4-5AAA-49F7-9C35-47754468579C}" srcOrd="0" destOrd="0" presId="urn:microsoft.com/office/officeart/2009/3/layout/HorizontalOrganizationChart"/>
    <dgm:cxn modelId="{AC2247A7-BFAA-48BE-A651-2141F494F79B}" type="presParOf" srcId="{C24BCDBC-A7AA-4040-AE6A-BA6C35D62D86}" destId="{43172EFF-0414-4CCF-A475-8A502425F46A}" srcOrd="1" destOrd="0" presId="urn:microsoft.com/office/officeart/2009/3/layout/HorizontalOrganizationChart"/>
    <dgm:cxn modelId="{90021222-BFB1-4DE2-AEF8-E3208BF47487}" type="presParOf" srcId="{65C48F3B-3744-4443-B647-E89AF2CB93C4}" destId="{FD71E0AE-85A9-46A2-A929-492B1678C911}" srcOrd="1" destOrd="0" presId="urn:microsoft.com/office/officeart/2009/3/layout/HorizontalOrganizationChart"/>
    <dgm:cxn modelId="{0DE62577-5E31-48BC-B248-6D0D104B2427}" type="presParOf" srcId="{65C48F3B-3744-4443-B647-E89AF2CB93C4}" destId="{B9E01B17-36DD-47C3-B6EA-673C14F5D3C6}" srcOrd="2" destOrd="0" presId="urn:microsoft.com/office/officeart/2009/3/layout/HorizontalOrganizationChart"/>
    <dgm:cxn modelId="{6662735A-DEF2-4833-A1E7-14BA23734151}" type="presParOf" srcId="{4AAE8A6E-826D-47B0-902D-062B8ED3A1F8}" destId="{DF372067-AF6C-4BB2-8256-4072485C9DAE}" srcOrd="2" destOrd="0" presId="urn:microsoft.com/office/officeart/2009/3/layout/HorizontalOrganizationChart"/>
    <dgm:cxn modelId="{BEBE2EFB-5014-452C-B9FC-454D3B44810A}" type="presParOf" srcId="{B795DB64-E8BC-4465-B474-A0009D6372F1}" destId="{9FE538A7-717D-4969-9B35-0B09A2801145}" srcOrd="2" destOrd="0" presId="urn:microsoft.com/office/officeart/2009/3/layout/HorizontalOrganizationChart"/>
    <dgm:cxn modelId="{8007D737-F343-4634-A847-24C42D29E824}" type="presParOf" srcId="{EDC6821A-85B8-4ACD-A3AA-9A3271DC313B}" destId="{A80232F1-44BA-42AF-A489-26121E31557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5BD4BE-2733-4057-8251-A22D538F3B7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Susan Graybeal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Excellence &amp; Student Success</a:t>
          </a:r>
        </a:p>
      </dgm:t>
    </dgm:pt>
    <dgm:pt modelId="{6C9D9988-3379-448F-B624-0B383ED02868}" type="parTrans" cxnId="{B79C7E32-DA2F-415E-A01E-70F30DC75E7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134121D-1A0D-483F-8680-7AEE36BFCA4E}" type="sibTrans" cxnId="{B79C7E32-DA2F-415E-A01E-70F30DC75E7B}">
      <dgm:prSet/>
      <dgm:spPr/>
      <dgm:t>
        <a:bodyPr/>
        <a:lstStyle/>
        <a:p>
          <a:endParaRPr lang="en-US"/>
        </a:p>
      </dgm:t>
    </dgm:pt>
    <dgm:pt modelId="{F9C1D7C3-D519-40A1-B471-7A04BA3B765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Becky Thomas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Research, Analytics, and Planning</a:t>
          </a:r>
        </a:p>
      </dgm:t>
    </dgm:pt>
    <dgm:pt modelId="{E7EC90BA-B0A0-40A9-8887-01F846059DBB}" type="parTrans" cxnId="{D0F93FC0-A2A2-485E-82F9-1FC69F7E201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BC5C00B-C5B4-4BE8-8958-D4B3F67DC0E3}" type="sibTrans" cxnId="{D0F93FC0-A2A2-485E-82F9-1FC69F7E2015}">
      <dgm:prSet/>
      <dgm:spPr/>
      <dgm:t>
        <a:bodyPr/>
        <a:lstStyle/>
        <a:p>
          <a:endParaRPr lang="en-US"/>
        </a:p>
      </dgm:t>
    </dgm:pt>
    <dgm:pt modelId="{9E2EB4F1-BFB4-4494-A38E-CCC8D121E423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Karen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3211256C-3C22-46D4-AF83-5F270634D141}" type="parTrans" cxnId="{B15C37B9-EA51-49F3-90BB-668C2F1B739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83A2C19-9779-444E-B16D-67DE86E85E4B}" type="sibTrans" cxnId="{B15C37B9-EA51-49F3-90BB-668C2F1B7393}">
      <dgm:prSet/>
      <dgm:spPr/>
      <dgm:t>
        <a:bodyPr/>
        <a:lstStyle/>
        <a:p>
          <a:endParaRPr lang="en-US"/>
        </a:p>
      </dgm:t>
    </dgm:pt>
    <dgm:pt modelId="{1CF9847A-78A2-4667-8B25-E2D7E82A78C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Cindy Christian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Coordinator</a:t>
          </a:r>
        </a:p>
      </dgm:t>
    </dgm:pt>
    <dgm:pt modelId="{761415D3-9CA3-4286-BAED-E5633B499BD5}" type="parTrans" cxnId="{0FF153B3-FA48-4965-A617-1B7EDB3DDD7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1176935-F0D9-411D-BAA6-384C8C0734C9}" type="sibTrans" cxnId="{0FF153B3-FA48-4965-A617-1B7EDB3DDD75}">
      <dgm:prSet/>
      <dgm:spPr/>
      <dgm:t>
        <a:bodyPr/>
        <a:lstStyle/>
        <a:p>
          <a:endParaRPr lang="en-US"/>
        </a:p>
      </dgm:t>
    </dgm:pt>
    <dgm:pt modelId="{3C143503-BDEB-4A30-8657-EC7470D991C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John Grubb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Business Intelligence Analyst</a:t>
          </a:r>
        </a:p>
      </dgm:t>
    </dgm:pt>
    <dgm:pt modelId="{70C474F3-ECC9-4E4E-BC1F-4FC2C9FF38E3}" type="parTrans" cxnId="{7D4A3B50-19A2-4A31-B259-A7C25A0840A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A3B7EA7-B6F2-4723-8FBC-4631BDA594C4}" type="sibTrans" cxnId="{7D4A3B50-19A2-4A31-B259-A7C25A0840AD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7433A16-B569-4A78-89D3-2DA691103D59}" type="pres">
      <dgm:prSet presAssocID="{855BD4BE-2733-4057-8251-A22D538F3B7C}" presName="hierRoot1" presStyleCnt="0">
        <dgm:presLayoutVars>
          <dgm:hierBranch val="init"/>
        </dgm:presLayoutVars>
      </dgm:prSet>
      <dgm:spPr/>
    </dgm:pt>
    <dgm:pt modelId="{6199BEE1-863B-4189-8CCE-6A9F0781657B}" type="pres">
      <dgm:prSet presAssocID="{855BD4BE-2733-4057-8251-A22D538F3B7C}" presName="rootComposite1" presStyleCnt="0"/>
      <dgm:spPr/>
    </dgm:pt>
    <dgm:pt modelId="{CD76863F-EA21-4891-A826-5EEA407284CA}" type="pres">
      <dgm:prSet presAssocID="{855BD4BE-2733-4057-8251-A22D538F3B7C}" presName="rootText1" presStyleLbl="node0" presStyleIdx="0" presStyleCnt="1">
        <dgm:presLayoutVars>
          <dgm:chPref val="3"/>
        </dgm:presLayoutVars>
      </dgm:prSet>
      <dgm:spPr/>
    </dgm:pt>
    <dgm:pt modelId="{B28694E2-9425-4A76-8FB8-7A252CE28137}" type="pres">
      <dgm:prSet presAssocID="{855BD4BE-2733-4057-8251-A22D538F3B7C}" presName="rootConnector1" presStyleLbl="node1" presStyleIdx="0" presStyleCnt="0"/>
      <dgm:spPr/>
    </dgm:pt>
    <dgm:pt modelId="{B2C9C877-7561-4DBD-88CD-ED15A3E9827D}" type="pres">
      <dgm:prSet presAssocID="{855BD4BE-2733-4057-8251-A22D538F3B7C}" presName="hierChild2" presStyleCnt="0"/>
      <dgm:spPr/>
    </dgm:pt>
    <dgm:pt modelId="{55B02751-23A7-4A41-B0B6-EB931FEA3B1C}" type="pres">
      <dgm:prSet presAssocID="{E7EC90BA-B0A0-40A9-8887-01F846059DBB}" presName="Name64" presStyleLbl="parChTrans1D2" presStyleIdx="0" presStyleCnt="1"/>
      <dgm:spPr/>
    </dgm:pt>
    <dgm:pt modelId="{1E2281B1-2BA5-441C-A7D1-F37DE44EAB04}" type="pres">
      <dgm:prSet presAssocID="{F9C1D7C3-D519-40A1-B471-7A04BA3B7658}" presName="hierRoot2" presStyleCnt="0">
        <dgm:presLayoutVars>
          <dgm:hierBranch val="init"/>
        </dgm:presLayoutVars>
      </dgm:prSet>
      <dgm:spPr/>
    </dgm:pt>
    <dgm:pt modelId="{FA34BC20-EC5D-4A68-A1CE-CB395EBCB1A4}" type="pres">
      <dgm:prSet presAssocID="{F9C1D7C3-D519-40A1-B471-7A04BA3B7658}" presName="rootComposite" presStyleCnt="0"/>
      <dgm:spPr/>
    </dgm:pt>
    <dgm:pt modelId="{D91AAD72-2EFF-437C-98C2-105229DAFF15}" type="pres">
      <dgm:prSet presAssocID="{F9C1D7C3-D519-40A1-B471-7A04BA3B7658}" presName="rootText" presStyleLbl="node2" presStyleIdx="0" presStyleCnt="1">
        <dgm:presLayoutVars>
          <dgm:chPref val="3"/>
        </dgm:presLayoutVars>
      </dgm:prSet>
      <dgm:spPr/>
    </dgm:pt>
    <dgm:pt modelId="{1E29E72A-D835-44EF-B0F6-6BFDC0665BE8}" type="pres">
      <dgm:prSet presAssocID="{F9C1D7C3-D519-40A1-B471-7A04BA3B7658}" presName="rootConnector" presStyleLbl="node2" presStyleIdx="0" presStyleCnt="1"/>
      <dgm:spPr/>
    </dgm:pt>
    <dgm:pt modelId="{82310627-EDDB-4383-AA99-D57FF73AC49A}" type="pres">
      <dgm:prSet presAssocID="{F9C1D7C3-D519-40A1-B471-7A04BA3B7658}" presName="hierChild4" presStyleCnt="0"/>
      <dgm:spPr/>
    </dgm:pt>
    <dgm:pt modelId="{B583E210-E1AB-4B85-AF7C-57D72F9C8540}" type="pres">
      <dgm:prSet presAssocID="{761415D3-9CA3-4286-BAED-E5633B499BD5}" presName="Name64" presStyleLbl="parChTrans1D3" presStyleIdx="0" presStyleCnt="3"/>
      <dgm:spPr/>
    </dgm:pt>
    <dgm:pt modelId="{F1E5D8BA-9F02-414A-B8C6-967FDC89D310}" type="pres">
      <dgm:prSet presAssocID="{1CF9847A-78A2-4667-8B25-E2D7E82A78C5}" presName="hierRoot2" presStyleCnt="0">
        <dgm:presLayoutVars>
          <dgm:hierBranch val="init"/>
        </dgm:presLayoutVars>
      </dgm:prSet>
      <dgm:spPr/>
    </dgm:pt>
    <dgm:pt modelId="{4ADFC21D-B61E-4FC9-969C-9B0A32981768}" type="pres">
      <dgm:prSet presAssocID="{1CF9847A-78A2-4667-8B25-E2D7E82A78C5}" presName="rootComposite" presStyleCnt="0"/>
      <dgm:spPr/>
    </dgm:pt>
    <dgm:pt modelId="{6EED7C73-3596-4375-A0B8-1FAD9AC56319}" type="pres">
      <dgm:prSet presAssocID="{1CF9847A-78A2-4667-8B25-E2D7E82A78C5}" presName="rootText" presStyleLbl="node3" presStyleIdx="0" presStyleCnt="2">
        <dgm:presLayoutVars>
          <dgm:chPref val="3"/>
        </dgm:presLayoutVars>
      </dgm:prSet>
      <dgm:spPr/>
    </dgm:pt>
    <dgm:pt modelId="{9CF11486-1B8F-43E3-9DB2-AC1C8DE90763}" type="pres">
      <dgm:prSet presAssocID="{1CF9847A-78A2-4667-8B25-E2D7E82A78C5}" presName="rootConnector" presStyleLbl="node3" presStyleIdx="0" presStyleCnt="2"/>
      <dgm:spPr/>
    </dgm:pt>
    <dgm:pt modelId="{DE4B8542-BCF6-4A4C-B390-2FC90989C4C5}" type="pres">
      <dgm:prSet presAssocID="{1CF9847A-78A2-4667-8B25-E2D7E82A78C5}" presName="hierChild4" presStyleCnt="0"/>
      <dgm:spPr/>
    </dgm:pt>
    <dgm:pt modelId="{1BB8AD71-A823-4916-A3C4-4DEEA884ACF1}" type="pres">
      <dgm:prSet presAssocID="{1CF9847A-78A2-4667-8B25-E2D7E82A78C5}" presName="hierChild5" presStyleCnt="0"/>
      <dgm:spPr/>
    </dgm:pt>
    <dgm:pt modelId="{DC142338-F4D6-4EF4-AE9A-B1F96627F877}" type="pres">
      <dgm:prSet presAssocID="{70C474F3-ECC9-4E4E-BC1F-4FC2C9FF38E3}" presName="Name64" presStyleLbl="parChTrans1D3" presStyleIdx="1" presStyleCnt="3"/>
      <dgm:spPr/>
    </dgm:pt>
    <dgm:pt modelId="{04435A8C-A6FF-4C79-B903-D85076610FDB}" type="pres">
      <dgm:prSet presAssocID="{3C143503-BDEB-4A30-8657-EC7470D991C1}" presName="hierRoot2" presStyleCnt="0">
        <dgm:presLayoutVars>
          <dgm:hierBranch val="init"/>
        </dgm:presLayoutVars>
      </dgm:prSet>
      <dgm:spPr/>
    </dgm:pt>
    <dgm:pt modelId="{5F041172-1C96-4DB2-B271-CCE3E1FEB6DB}" type="pres">
      <dgm:prSet presAssocID="{3C143503-BDEB-4A30-8657-EC7470D991C1}" presName="rootComposite" presStyleCnt="0"/>
      <dgm:spPr/>
    </dgm:pt>
    <dgm:pt modelId="{59412D18-DC91-4BFC-AC7C-2829BC9930AE}" type="pres">
      <dgm:prSet presAssocID="{3C143503-BDEB-4A30-8657-EC7470D991C1}" presName="rootText" presStyleLbl="node3" presStyleIdx="1" presStyleCnt="2">
        <dgm:presLayoutVars>
          <dgm:chPref val="3"/>
        </dgm:presLayoutVars>
      </dgm:prSet>
      <dgm:spPr/>
    </dgm:pt>
    <dgm:pt modelId="{8D806C6E-F160-4D9F-A870-93484AFA98E4}" type="pres">
      <dgm:prSet presAssocID="{3C143503-BDEB-4A30-8657-EC7470D991C1}" presName="rootConnector" presStyleLbl="node3" presStyleIdx="1" presStyleCnt="2"/>
      <dgm:spPr/>
    </dgm:pt>
    <dgm:pt modelId="{062E1538-4370-43BF-AEAF-AECC9BB4A8B8}" type="pres">
      <dgm:prSet presAssocID="{3C143503-BDEB-4A30-8657-EC7470D991C1}" presName="hierChild4" presStyleCnt="0"/>
      <dgm:spPr/>
    </dgm:pt>
    <dgm:pt modelId="{2EA8FAD8-45D4-490A-8433-EB68182D7A03}" type="pres">
      <dgm:prSet presAssocID="{3C143503-BDEB-4A30-8657-EC7470D991C1}" presName="hierChild5" presStyleCnt="0"/>
      <dgm:spPr/>
    </dgm:pt>
    <dgm:pt modelId="{04EBC2C0-9245-40B6-A6ED-52A6AEFE940A}" type="pres">
      <dgm:prSet presAssocID="{F9C1D7C3-D519-40A1-B471-7A04BA3B7658}" presName="hierChild5" presStyleCnt="0"/>
      <dgm:spPr/>
    </dgm:pt>
    <dgm:pt modelId="{0050C56B-EBF2-41F2-8336-DC011CDC2B93}" type="pres">
      <dgm:prSet presAssocID="{3211256C-3C22-46D4-AF83-5F270634D141}" presName="Name115" presStyleLbl="parChTrans1D3" presStyleIdx="2" presStyleCnt="3"/>
      <dgm:spPr/>
    </dgm:pt>
    <dgm:pt modelId="{5BBA85BB-B337-4214-A5B8-D6C42BD02F42}" type="pres">
      <dgm:prSet presAssocID="{9E2EB4F1-BFB4-4494-A38E-CCC8D121E423}" presName="hierRoot3" presStyleCnt="0">
        <dgm:presLayoutVars>
          <dgm:hierBranch val="init"/>
        </dgm:presLayoutVars>
      </dgm:prSet>
      <dgm:spPr/>
    </dgm:pt>
    <dgm:pt modelId="{069CCF47-CEC1-4B61-8CE0-45BA3B33A599}" type="pres">
      <dgm:prSet presAssocID="{9E2EB4F1-BFB4-4494-A38E-CCC8D121E423}" presName="rootComposite3" presStyleCnt="0"/>
      <dgm:spPr/>
    </dgm:pt>
    <dgm:pt modelId="{28B9ABB4-55F1-4640-8A45-20A6269B9B4B}" type="pres">
      <dgm:prSet presAssocID="{9E2EB4F1-BFB4-4494-A38E-CCC8D121E423}" presName="rootText3" presStyleLbl="asst2" presStyleIdx="0" presStyleCnt="1">
        <dgm:presLayoutVars>
          <dgm:chPref val="3"/>
        </dgm:presLayoutVars>
      </dgm:prSet>
      <dgm:spPr/>
    </dgm:pt>
    <dgm:pt modelId="{69316220-0A26-4D98-81A8-05F2AE2BFC02}" type="pres">
      <dgm:prSet presAssocID="{9E2EB4F1-BFB4-4494-A38E-CCC8D121E423}" presName="rootConnector3" presStyleLbl="asst2" presStyleIdx="0" presStyleCnt="1"/>
      <dgm:spPr/>
    </dgm:pt>
    <dgm:pt modelId="{18A6909F-BD3B-456D-9D39-62829C08B730}" type="pres">
      <dgm:prSet presAssocID="{9E2EB4F1-BFB4-4494-A38E-CCC8D121E423}" presName="hierChild6" presStyleCnt="0"/>
      <dgm:spPr/>
    </dgm:pt>
    <dgm:pt modelId="{39DF8909-88E8-4C8C-9406-F84EAB526CF9}" type="pres">
      <dgm:prSet presAssocID="{9E2EB4F1-BFB4-4494-A38E-CCC8D121E423}" presName="hierChild7" presStyleCnt="0"/>
      <dgm:spPr/>
    </dgm:pt>
    <dgm:pt modelId="{036A03E1-F9FB-41C6-81AC-2A6F6AA57917}" type="pres">
      <dgm:prSet presAssocID="{855BD4BE-2733-4057-8251-A22D538F3B7C}" presName="hierChild3" presStyleCnt="0"/>
      <dgm:spPr/>
    </dgm:pt>
  </dgm:ptLst>
  <dgm:cxnLst>
    <dgm:cxn modelId="{2A2D1C00-F6B2-4C2F-A0B1-FD371E86A32B}" type="presOf" srcId="{3C143503-BDEB-4A30-8657-EC7470D991C1}" destId="{59412D18-DC91-4BFC-AC7C-2829BC9930AE}" srcOrd="0" destOrd="0" presId="urn:microsoft.com/office/officeart/2009/3/layout/HorizontalOrganizationChart"/>
    <dgm:cxn modelId="{2B7CF213-ADC4-40E5-A3F0-1462948F1ED4}" type="presOf" srcId="{70C474F3-ECC9-4E4E-BC1F-4FC2C9FF38E3}" destId="{DC142338-F4D6-4EF4-AE9A-B1F96627F877}" srcOrd="0" destOrd="0" presId="urn:microsoft.com/office/officeart/2009/3/layout/HorizontalOrganizationChart"/>
    <dgm:cxn modelId="{9C166017-6FAA-4996-BF65-B210C91B7841}" type="presOf" srcId="{1CF9847A-78A2-4667-8B25-E2D7E82A78C5}" destId="{6EED7C73-3596-4375-A0B8-1FAD9AC56319}" srcOrd="0" destOrd="0" presId="urn:microsoft.com/office/officeart/2009/3/layout/HorizontalOrganizationChart"/>
    <dgm:cxn modelId="{084AEE18-5F44-4FA9-910F-BA8923ECF4D2}" type="presOf" srcId="{1CF9847A-78A2-4667-8B25-E2D7E82A78C5}" destId="{9CF11486-1B8F-43E3-9DB2-AC1C8DE90763}" srcOrd="1" destOrd="0" presId="urn:microsoft.com/office/officeart/2009/3/layout/HorizontalOrganizationChart"/>
    <dgm:cxn modelId="{EB973B20-F987-428A-9040-3FD8441D9DEA}" type="presOf" srcId="{761415D3-9CA3-4286-BAED-E5633B499BD5}" destId="{B583E210-E1AB-4B85-AF7C-57D72F9C8540}" srcOrd="0" destOrd="0" presId="urn:microsoft.com/office/officeart/2009/3/layout/HorizontalOrganizationChart"/>
    <dgm:cxn modelId="{6EBBDA28-B757-4B09-B05B-60E681AA6573}" type="presOf" srcId="{9E2EB4F1-BFB4-4494-A38E-CCC8D121E423}" destId="{28B9ABB4-55F1-4640-8A45-20A6269B9B4B}" srcOrd="0" destOrd="0" presId="urn:microsoft.com/office/officeart/2009/3/layout/HorizontalOrganizationChart"/>
    <dgm:cxn modelId="{B79C7E32-DA2F-415E-A01E-70F30DC75E7B}" srcId="{B2540384-E754-46E6-88DA-9013F3AEA50E}" destId="{855BD4BE-2733-4057-8251-A22D538F3B7C}" srcOrd="0" destOrd="0" parTransId="{6C9D9988-3379-448F-B624-0B383ED02868}" sibTransId="{D134121D-1A0D-483F-8680-7AEE36BFCA4E}"/>
    <dgm:cxn modelId="{E2AEA041-7FA3-4245-8716-DE8CF30B5B36}" type="presOf" srcId="{3C143503-BDEB-4A30-8657-EC7470D991C1}" destId="{8D806C6E-F160-4D9F-A870-93484AFA98E4}" srcOrd="1" destOrd="0" presId="urn:microsoft.com/office/officeart/2009/3/layout/HorizontalOrganizationChart"/>
    <dgm:cxn modelId="{8E529E46-918C-4B8B-AF65-799FEE2F561B}" type="presOf" srcId="{9E2EB4F1-BFB4-4494-A38E-CCC8D121E423}" destId="{69316220-0A26-4D98-81A8-05F2AE2BFC02}" srcOrd="1" destOrd="0" presId="urn:microsoft.com/office/officeart/2009/3/layout/HorizontalOrganizationChart"/>
    <dgm:cxn modelId="{7D4A3B50-19A2-4A31-B259-A7C25A0840AD}" srcId="{F9C1D7C3-D519-40A1-B471-7A04BA3B7658}" destId="{3C143503-BDEB-4A30-8657-EC7470D991C1}" srcOrd="2" destOrd="0" parTransId="{70C474F3-ECC9-4E4E-BC1F-4FC2C9FF38E3}" sibTransId="{2A3B7EA7-B6F2-4723-8FBC-4631BDA594C4}"/>
    <dgm:cxn modelId="{75D71573-76CF-4851-94B8-A347FDACE62C}" type="presOf" srcId="{F9C1D7C3-D519-40A1-B471-7A04BA3B7658}" destId="{D91AAD72-2EFF-437C-98C2-105229DAFF15}" srcOrd="0" destOrd="0" presId="urn:microsoft.com/office/officeart/2009/3/layout/HorizontalOrganizationChart"/>
    <dgm:cxn modelId="{BAAA6082-ACDD-4E28-B06F-0E2C45AB688A}" type="presOf" srcId="{F9C1D7C3-D519-40A1-B471-7A04BA3B7658}" destId="{1E29E72A-D835-44EF-B0F6-6BFDC0665BE8}" srcOrd="1" destOrd="0" presId="urn:microsoft.com/office/officeart/2009/3/layout/HorizontalOrganizationChart"/>
    <dgm:cxn modelId="{981B5B89-32D7-4084-A15F-B826333A3C0C}" type="presOf" srcId="{E7EC90BA-B0A0-40A9-8887-01F846059DBB}" destId="{55B02751-23A7-4A41-B0B6-EB931FEA3B1C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0FF153B3-FA48-4965-A617-1B7EDB3DDD75}" srcId="{F9C1D7C3-D519-40A1-B471-7A04BA3B7658}" destId="{1CF9847A-78A2-4667-8B25-E2D7E82A78C5}" srcOrd="1" destOrd="0" parTransId="{761415D3-9CA3-4286-BAED-E5633B499BD5}" sibTransId="{71176935-F0D9-411D-BAA6-384C8C0734C9}"/>
    <dgm:cxn modelId="{2BDA71B7-2C73-4887-B017-9AC035EE04F3}" type="presOf" srcId="{855BD4BE-2733-4057-8251-A22D538F3B7C}" destId="{B28694E2-9425-4A76-8FB8-7A252CE28137}" srcOrd="1" destOrd="0" presId="urn:microsoft.com/office/officeart/2009/3/layout/HorizontalOrganizationChart"/>
    <dgm:cxn modelId="{B15C37B9-EA51-49F3-90BB-668C2F1B7393}" srcId="{F9C1D7C3-D519-40A1-B471-7A04BA3B7658}" destId="{9E2EB4F1-BFB4-4494-A38E-CCC8D121E423}" srcOrd="0" destOrd="0" parTransId="{3211256C-3C22-46D4-AF83-5F270634D141}" sibTransId="{D83A2C19-9779-444E-B16D-67DE86E85E4B}"/>
    <dgm:cxn modelId="{D0F93FC0-A2A2-485E-82F9-1FC69F7E2015}" srcId="{855BD4BE-2733-4057-8251-A22D538F3B7C}" destId="{F9C1D7C3-D519-40A1-B471-7A04BA3B7658}" srcOrd="0" destOrd="0" parTransId="{E7EC90BA-B0A0-40A9-8887-01F846059DBB}" sibTransId="{FBC5C00B-C5B4-4BE8-8958-D4B3F67DC0E3}"/>
    <dgm:cxn modelId="{ADBE33DF-1E0A-48AA-8BA2-25C09563D6D5}" type="presOf" srcId="{3211256C-3C22-46D4-AF83-5F270634D141}" destId="{0050C56B-EBF2-41F2-8336-DC011CDC2B93}" srcOrd="0" destOrd="0" presId="urn:microsoft.com/office/officeart/2009/3/layout/HorizontalOrganizationChart"/>
    <dgm:cxn modelId="{0EFBD6F2-E499-4A92-910C-1CB8AAAEB17B}" type="presOf" srcId="{855BD4BE-2733-4057-8251-A22D538F3B7C}" destId="{CD76863F-EA21-4891-A826-5EEA407284CA}" srcOrd="0" destOrd="0" presId="urn:microsoft.com/office/officeart/2009/3/layout/HorizontalOrganizationChart"/>
    <dgm:cxn modelId="{7B3E200A-DA36-4580-80EC-30019FAD7CB4}" type="presParOf" srcId="{FC594519-ACA9-46B6-8694-8E174AC02840}" destId="{07433A16-B569-4A78-89D3-2DA691103D59}" srcOrd="0" destOrd="0" presId="urn:microsoft.com/office/officeart/2009/3/layout/HorizontalOrganizationChart"/>
    <dgm:cxn modelId="{8D0E9294-40C2-4B8C-AF39-ED925B55AA53}" type="presParOf" srcId="{07433A16-B569-4A78-89D3-2DA691103D59}" destId="{6199BEE1-863B-4189-8CCE-6A9F0781657B}" srcOrd="0" destOrd="0" presId="urn:microsoft.com/office/officeart/2009/3/layout/HorizontalOrganizationChart"/>
    <dgm:cxn modelId="{A64AC64D-7A3C-42DD-B733-BCE1B6B1B492}" type="presParOf" srcId="{6199BEE1-863B-4189-8CCE-6A9F0781657B}" destId="{CD76863F-EA21-4891-A826-5EEA407284CA}" srcOrd="0" destOrd="0" presId="urn:microsoft.com/office/officeart/2009/3/layout/HorizontalOrganizationChart"/>
    <dgm:cxn modelId="{2ACD8E30-21C3-4E20-8282-B4ACA1823499}" type="presParOf" srcId="{6199BEE1-863B-4189-8CCE-6A9F0781657B}" destId="{B28694E2-9425-4A76-8FB8-7A252CE28137}" srcOrd="1" destOrd="0" presId="urn:microsoft.com/office/officeart/2009/3/layout/HorizontalOrganizationChart"/>
    <dgm:cxn modelId="{5BCE1AD4-241F-41B7-9619-E3A9519E2C9E}" type="presParOf" srcId="{07433A16-B569-4A78-89D3-2DA691103D59}" destId="{B2C9C877-7561-4DBD-88CD-ED15A3E9827D}" srcOrd="1" destOrd="0" presId="urn:microsoft.com/office/officeart/2009/3/layout/HorizontalOrganizationChart"/>
    <dgm:cxn modelId="{C167310E-383F-4E79-BB9D-2F59CC68EC0A}" type="presParOf" srcId="{B2C9C877-7561-4DBD-88CD-ED15A3E9827D}" destId="{55B02751-23A7-4A41-B0B6-EB931FEA3B1C}" srcOrd="0" destOrd="0" presId="urn:microsoft.com/office/officeart/2009/3/layout/HorizontalOrganizationChart"/>
    <dgm:cxn modelId="{5EA73ABA-0E1C-4691-890B-261935F1198E}" type="presParOf" srcId="{B2C9C877-7561-4DBD-88CD-ED15A3E9827D}" destId="{1E2281B1-2BA5-441C-A7D1-F37DE44EAB04}" srcOrd="1" destOrd="0" presId="urn:microsoft.com/office/officeart/2009/3/layout/HorizontalOrganizationChart"/>
    <dgm:cxn modelId="{3A4A8623-1F9C-4CEF-B493-D590E6E02154}" type="presParOf" srcId="{1E2281B1-2BA5-441C-A7D1-F37DE44EAB04}" destId="{FA34BC20-EC5D-4A68-A1CE-CB395EBCB1A4}" srcOrd="0" destOrd="0" presId="urn:microsoft.com/office/officeart/2009/3/layout/HorizontalOrganizationChart"/>
    <dgm:cxn modelId="{C8D37037-0679-4DCE-B138-33537EE9048D}" type="presParOf" srcId="{FA34BC20-EC5D-4A68-A1CE-CB395EBCB1A4}" destId="{D91AAD72-2EFF-437C-98C2-105229DAFF15}" srcOrd="0" destOrd="0" presId="urn:microsoft.com/office/officeart/2009/3/layout/HorizontalOrganizationChart"/>
    <dgm:cxn modelId="{FDC4266F-AD6A-4F03-9A35-B49C5C2A107B}" type="presParOf" srcId="{FA34BC20-EC5D-4A68-A1CE-CB395EBCB1A4}" destId="{1E29E72A-D835-44EF-B0F6-6BFDC0665BE8}" srcOrd="1" destOrd="0" presId="urn:microsoft.com/office/officeart/2009/3/layout/HorizontalOrganizationChart"/>
    <dgm:cxn modelId="{E92BF9F6-E440-465E-8CD7-3738749E2817}" type="presParOf" srcId="{1E2281B1-2BA5-441C-A7D1-F37DE44EAB04}" destId="{82310627-EDDB-4383-AA99-D57FF73AC49A}" srcOrd="1" destOrd="0" presId="urn:microsoft.com/office/officeart/2009/3/layout/HorizontalOrganizationChart"/>
    <dgm:cxn modelId="{4C49027B-43AE-4CB9-A8C7-B95548D29E48}" type="presParOf" srcId="{82310627-EDDB-4383-AA99-D57FF73AC49A}" destId="{B583E210-E1AB-4B85-AF7C-57D72F9C8540}" srcOrd="0" destOrd="0" presId="urn:microsoft.com/office/officeart/2009/3/layout/HorizontalOrganizationChart"/>
    <dgm:cxn modelId="{99194675-FA2F-4E3C-B686-CBF130D79526}" type="presParOf" srcId="{82310627-EDDB-4383-AA99-D57FF73AC49A}" destId="{F1E5D8BA-9F02-414A-B8C6-967FDC89D310}" srcOrd="1" destOrd="0" presId="urn:microsoft.com/office/officeart/2009/3/layout/HorizontalOrganizationChart"/>
    <dgm:cxn modelId="{F5B93660-F0BE-43AF-9394-6A6195BA6617}" type="presParOf" srcId="{F1E5D8BA-9F02-414A-B8C6-967FDC89D310}" destId="{4ADFC21D-B61E-4FC9-969C-9B0A32981768}" srcOrd="0" destOrd="0" presId="urn:microsoft.com/office/officeart/2009/3/layout/HorizontalOrganizationChart"/>
    <dgm:cxn modelId="{DA34A7B5-C449-41D8-AFD8-0D7857103030}" type="presParOf" srcId="{4ADFC21D-B61E-4FC9-969C-9B0A32981768}" destId="{6EED7C73-3596-4375-A0B8-1FAD9AC56319}" srcOrd="0" destOrd="0" presId="urn:microsoft.com/office/officeart/2009/3/layout/HorizontalOrganizationChart"/>
    <dgm:cxn modelId="{453898D1-F897-4FEA-8FDC-61D925458FDC}" type="presParOf" srcId="{4ADFC21D-B61E-4FC9-969C-9B0A32981768}" destId="{9CF11486-1B8F-43E3-9DB2-AC1C8DE90763}" srcOrd="1" destOrd="0" presId="urn:microsoft.com/office/officeart/2009/3/layout/HorizontalOrganizationChart"/>
    <dgm:cxn modelId="{F8F08F30-384A-41E9-B93A-311A31FBF0D3}" type="presParOf" srcId="{F1E5D8BA-9F02-414A-B8C6-967FDC89D310}" destId="{DE4B8542-BCF6-4A4C-B390-2FC90989C4C5}" srcOrd="1" destOrd="0" presId="urn:microsoft.com/office/officeart/2009/3/layout/HorizontalOrganizationChart"/>
    <dgm:cxn modelId="{34D912B0-1B02-4C77-830B-A246A6F4C982}" type="presParOf" srcId="{F1E5D8BA-9F02-414A-B8C6-967FDC89D310}" destId="{1BB8AD71-A823-4916-A3C4-4DEEA884ACF1}" srcOrd="2" destOrd="0" presId="urn:microsoft.com/office/officeart/2009/3/layout/HorizontalOrganizationChart"/>
    <dgm:cxn modelId="{9DAEAEED-6925-44FF-8026-12E1C20B3011}" type="presParOf" srcId="{82310627-EDDB-4383-AA99-D57FF73AC49A}" destId="{DC142338-F4D6-4EF4-AE9A-B1F96627F877}" srcOrd="2" destOrd="0" presId="urn:microsoft.com/office/officeart/2009/3/layout/HorizontalOrganizationChart"/>
    <dgm:cxn modelId="{88F8A0EE-CE35-4017-BFEF-17217BDF2E6A}" type="presParOf" srcId="{82310627-EDDB-4383-AA99-D57FF73AC49A}" destId="{04435A8C-A6FF-4C79-B903-D85076610FDB}" srcOrd="3" destOrd="0" presId="urn:microsoft.com/office/officeart/2009/3/layout/HorizontalOrganizationChart"/>
    <dgm:cxn modelId="{0A6C6072-6561-46FA-9E4A-FA95E9095A49}" type="presParOf" srcId="{04435A8C-A6FF-4C79-B903-D85076610FDB}" destId="{5F041172-1C96-4DB2-B271-CCE3E1FEB6DB}" srcOrd="0" destOrd="0" presId="urn:microsoft.com/office/officeart/2009/3/layout/HorizontalOrganizationChart"/>
    <dgm:cxn modelId="{5F18515A-50A8-4A70-BE3B-D6CC4BC6DC2B}" type="presParOf" srcId="{5F041172-1C96-4DB2-B271-CCE3E1FEB6DB}" destId="{59412D18-DC91-4BFC-AC7C-2829BC9930AE}" srcOrd="0" destOrd="0" presId="urn:microsoft.com/office/officeart/2009/3/layout/HorizontalOrganizationChart"/>
    <dgm:cxn modelId="{F0E0ADF9-CAA1-4C95-859B-97D25E049E29}" type="presParOf" srcId="{5F041172-1C96-4DB2-B271-CCE3E1FEB6DB}" destId="{8D806C6E-F160-4D9F-A870-93484AFA98E4}" srcOrd="1" destOrd="0" presId="urn:microsoft.com/office/officeart/2009/3/layout/HorizontalOrganizationChart"/>
    <dgm:cxn modelId="{F70202EB-F23A-4E8B-B83B-47D75DA07FC4}" type="presParOf" srcId="{04435A8C-A6FF-4C79-B903-D85076610FDB}" destId="{062E1538-4370-43BF-AEAF-AECC9BB4A8B8}" srcOrd="1" destOrd="0" presId="urn:microsoft.com/office/officeart/2009/3/layout/HorizontalOrganizationChart"/>
    <dgm:cxn modelId="{17C1CE29-7315-44C5-A60E-AEA48D68E6B4}" type="presParOf" srcId="{04435A8C-A6FF-4C79-B903-D85076610FDB}" destId="{2EA8FAD8-45D4-490A-8433-EB68182D7A03}" srcOrd="2" destOrd="0" presId="urn:microsoft.com/office/officeart/2009/3/layout/HorizontalOrganizationChart"/>
    <dgm:cxn modelId="{A93C8D02-469C-4505-9994-58EED44BA190}" type="presParOf" srcId="{1E2281B1-2BA5-441C-A7D1-F37DE44EAB04}" destId="{04EBC2C0-9245-40B6-A6ED-52A6AEFE940A}" srcOrd="2" destOrd="0" presId="urn:microsoft.com/office/officeart/2009/3/layout/HorizontalOrganizationChart"/>
    <dgm:cxn modelId="{46504924-5112-4A15-AB87-E090668D9C07}" type="presParOf" srcId="{04EBC2C0-9245-40B6-A6ED-52A6AEFE940A}" destId="{0050C56B-EBF2-41F2-8336-DC011CDC2B93}" srcOrd="0" destOrd="0" presId="urn:microsoft.com/office/officeart/2009/3/layout/HorizontalOrganizationChart"/>
    <dgm:cxn modelId="{D2EF45A4-A9B5-4034-981B-540882B1C21B}" type="presParOf" srcId="{04EBC2C0-9245-40B6-A6ED-52A6AEFE940A}" destId="{5BBA85BB-B337-4214-A5B8-D6C42BD02F42}" srcOrd="1" destOrd="0" presId="urn:microsoft.com/office/officeart/2009/3/layout/HorizontalOrganizationChart"/>
    <dgm:cxn modelId="{04D115A6-0645-4045-A151-E77F93216C1F}" type="presParOf" srcId="{5BBA85BB-B337-4214-A5B8-D6C42BD02F42}" destId="{069CCF47-CEC1-4B61-8CE0-45BA3B33A599}" srcOrd="0" destOrd="0" presId="urn:microsoft.com/office/officeart/2009/3/layout/HorizontalOrganizationChart"/>
    <dgm:cxn modelId="{7BFE9576-E4E5-4EF2-AA4C-F3B4E23713F0}" type="presParOf" srcId="{069CCF47-CEC1-4B61-8CE0-45BA3B33A599}" destId="{28B9ABB4-55F1-4640-8A45-20A6269B9B4B}" srcOrd="0" destOrd="0" presId="urn:microsoft.com/office/officeart/2009/3/layout/HorizontalOrganizationChart"/>
    <dgm:cxn modelId="{6706215E-5778-4333-90AD-0EAD8BEE91D2}" type="presParOf" srcId="{069CCF47-CEC1-4B61-8CE0-45BA3B33A599}" destId="{69316220-0A26-4D98-81A8-05F2AE2BFC02}" srcOrd="1" destOrd="0" presId="urn:microsoft.com/office/officeart/2009/3/layout/HorizontalOrganizationChart"/>
    <dgm:cxn modelId="{1C4B3DBD-6D97-46A3-B54D-E23F4FFC1CE2}" type="presParOf" srcId="{5BBA85BB-B337-4214-A5B8-D6C42BD02F42}" destId="{18A6909F-BD3B-456D-9D39-62829C08B730}" srcOrd="1" destOrd="0" presId="urn:microsoft.com/office/officeart/2009/3/layout/HorizontalOrganizationChart"/>
    <dgm:cxn modelId="{997CE54E-1F59-41C1-A868-144DA7EDE5B6}" type="presParOf" srcId="{5BBA85BB-B337-4214-A5B8-D6C42BD02F42}" destId="{39DF8909-88E8-4C8C-9406-F84EAB526CF9}" srcOrd="2" destOrd="0" presId="urn:microsoft.com/office/officeart/2009/3/layout/HorizontalOrganizationChart"/>
    <dgm:cxn modelId="{D414F139-AD4B-45F9-8557-9ECF7D55A42C}" type="presParOf" srcId="{07433A16-B569-4A78-89D3-2DA691103D59}" destId="{036A03E1-F9FB-41C6-81AC-2A6F6AA5791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5BD4BE-2733-4057-8251-A22D538F3B7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Susan Graybeal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Excellence &amp; Student Success</a:t>
          </a:r>
        </a:p>
      </dgm:t>
    </dgm:pt>
    <dgm:pt modelId="{6C9D9988-3379-448F-B624-0B383ED02868}" type="parTrans" cxnId="{B79C7E32-DA2F-415E-A01E-70F30DC75E7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134121D-1A0D-483F-8680-7AEE36BFCA4E}" type="sibTrans" cxnId="{B79C7E32-DA2F-415E-A01E-70F30DC75E7B}">
      <dgm:prSet/>
      <dgm:spPr/>
      <dgm:t>
        <a:bodyPr/>
        <a:lstStyle/>
        <a:p>
          <a:endParaRPr lang="en-US"/>
        </a:p>
      </dgm:t>
    </dgm:pt>
    <dgm:pt modelId="{402C1B74-FE0F-4741-96D0-4A2883754C6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Student Engagement &amp; Success</a:t>
          </a:r>
        </a:p>
      </dgm:t>
    </dgm:pt>
    <dgm:pt modelId="{3FAFEBB4-22B5-4C83-A2CC-8854B89A1D5F}" type="parTrans" cxnId="{80AEFE84-97A1-41C3-BCED-00F3D3A69D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C7C8DE1-9C7D-4818-9086-E7632C00382A}" type="sibTrans" cxnId="{80AEFE84-97A1-41C3-BCED-00F3D3A69DFC}">
      <dgm:prSet/>
      <dgm:spPr/>
      <dgm:t>
        <a:bodyPr/>
        <a:lstStyle/>
        <a:p>
          <a:endParaRPr lang="en-US"/>
        </a:p>
      </dgm:t>
    </dgm:pt>
    <dgm:pt modelId="{BA656954-3BD2-475E-B7DF-3871C4988769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Angela Cobble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B1F064B8-C4F8-42DD-BEF2-E4339053C640}" type="parTrans" cxnId="{E03B8892-E68E-48A6-BFB0-B4C2CF8F3AA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80278F0-BA83-40B7-BF82-C90258B6FE42}" type="sibTrans" cxnId="{E03B8892-E68E-48A6-BFB0-B4C2CF8F3AA2}">
      <dgm:prSet/>
      <dgm:spPr/>
      <dgm:t>
        <a:bodyPr/>
        <a:lstStyle/>
        <a:p>
          <a:endParaRPr lang="en-US"/>
        </a:p>
      </dgm:t>
    </dgm:pt>
    <dgm:pt modelId="{7220532D-C81E-45C6-839E-46BDAFD0623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Heather Harvey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Coordinator of Accessibility Services</a:t>
          </a:r>
        </a:p>
      </dgm:t>
    </dgm:pt>
    <dgm:pt modelId="{9E9D1462-B260-477A-8049-8D8D296B5608}" type="parTrans" cxnId="{05401210-788B-4EF6-AFA3-88C74B6390B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7966222-408E-44E5-880E-33BCB9C2FC23}" type="sibTrans" cxnId="{05401210-788B-4EF6-AFA3-88C74B6390BE}">
      <dgm:prSet/>
      <dgm:spPr/>
      <dgm:t>
        <a:bodyPr/>
        <a:lstStyle/>
        <a:p>
          <a:endParaRPr lang="en-US"/>
        </a:p>
      </dgm:t>
    </dgm:pt>
    <dgm:pt modelId="{055AC0A7-6B73-4D59-9B92-7276859D697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Morgan Shelley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Accessibility Services Associate</a:t>
          </a:r>
        </a:p>
      </dgm:t>
    </dgm:pt>
    <dgm:pt modelId="{E995623F-A80B-4D0A-88C9-AB98DC89209B}" type="parTrans" cxnId="{3376A12E-2FFB-4E9D-BF15-138AF9784EA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E2A5E26-9BA8-4263-9660-9E21582C7BB9}" type="sibTrans" cxnId="{3376A12E-2FFB-4E9D-BF15-138AF9784EA8}">
      <dgm:prSet/>
      <dgm:spPr/>
      <dgm:t>
        <a:bodyPr/>
        <a:lstStyle/>
        <a:p>
          <a:endParaRPr lang="en-US"/>
        </a:p>
      </dgm:t>
    </dgm:pt>
    <dgm:pt modelId="{68D3B677-820E-45BA-90D5-F2324639A68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Linda Hamilton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Advising</a:t>
          </a:r>
        </a:p>
      </dgm:t>
    </dgm:pt>
    <dgm:pt modelId="{ECFB65D4-10BF-4F44-AF8A-CC6ADEC6E902}" type="parTrans" cxnId="{C101E9D3-9808-43D9-8A53-E55FC3CC118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4C15EE-93D0-450C-9D03-78CDA63339F0}" type="sibTrans" cxnId="{C101E9D3-9808-43D9-8A53-E55FC3CC1187}">
      <dgm:prSet/>
      <dgm:spPr/>
      <dgm:t>
        <a:bodyPr/>
        <a:lstStyle/>
        <a:p>
          <a:endParaRPr lang="en-US"/>
        </a:p>
      </dgm:t>
    </dgm:pt>
    <dgm:pt modelId="{E2AC4F0D-F8A3-4EE2-A632-888A45F4F78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Lurelle McKay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Counselor &amp; Director of Student Advocacy Programs</a:t>
          </a:r>
        </a:p>
      </dgm:t>
    </dgm:pt>
    <dgm:pt modelId="{88C0BCC4-EDAF-4695-9742-058093F88181}" type="parTrans" cxnId="{6E76780D-FD5C-4C9C-83DE-7EBC2ADBD11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6B6865A-A024-4671-9C83-6BC009D3F32C}" type="sibTrans" cxnId="{6E76780D-FD5C-4C9C-83DE-7EBC2ADBD114}">
      <dgm:prSet/>
      <dgm:spPr/>
      <dgm:t>
        <a:bodyPr/>
        <a:lstStyle/>
        <a:p>
          <a:endParaRPr lang="en-US"/>
        </a:p>
      </dgm:t>
    </dgm:pt>
    <dgm:pt modelId="{E6559CDD-2D5E-4ACE-8DDF-86A0052B731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Webb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Student Life &amp; Engagement</a:t>
          </a:r>
        </a:p>
      </dgm:t>
    </dgm:pt>
    <dgm:pt modelId="{F2BE2D63-F97A-4ED7-9E90-BB8CC132EA60}" type="parTrans" cxnId="{B3269390-22B0-42D8-8FAE-9BE83EAF066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BB29E11-AF03-4318-8219-649266CC9A2C}" type="sibTrans" cxnId="{B3269390-22B0-42D8-8FAE-9BE83EAF0662}">
      <dgm:prSet/>
      <dgm:spPr/>
      <dgm:t>
        <a:bodyPr/>
        <a:lstStyle/>
        <a:p>
          <a:endParaRPr lang="en-US"/>
        </a:p>
      </dgm:t>
    </dgm:pt>
    <dgm:pt modelId="{6FEB5ED4-1FC5-448A-97C3-D61B40BAA47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Wesley Greear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</a:t>
          </a:r>
          <a:r>
            <a:rPr lang="en-US" sz="1200" dirty="0" err="1"/>
            <a:t>TRiO</a:t>
          </a:r>
          <a:r>
            <a:rPr lang="en-US" sz="1200" dirty="0"/>
            <a:t> Student Support Services</a:t>
          </a:r>
        </a:p>
      </dgm:t>
    </dgm:pt>
    <dgm:pt modelId="{46100CC1-CA49-4C6D-88B8-A4DABAF4F34B}" type="parTrans" cxnId="{A6BD60A8-F952-4323-900B-9851FEB303E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696940C-B549-4CFF-9813-83F81BB08D07}" type="sibTrans" cxnId="{A6BD60A8-F952-4323-900B-9851FEB303EE}">
      <dgm:prSet/>
      <dgm:spPr/>
      <dgm:t>
        <a:bodyPr/>
        <a:lstStyle/>
        <a:p>
          <a:endParaRPr lang="en-US"/>
        </a:p>
      </dgm:t>
    </dgm:pt>
    <dgm:pt modelId="{491383B6-320A-43EF-9DDA-B9AA79451E4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Windy Wolfe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Associate</a:t>
          </a:r>
        </a:p>
      </dgm:t>
    </dgm:pt>
    <dgm:pt modelId="{45AF63F0-03A8-4745-9A8E-FBF3D6A5321B}" type="parTrans" cxnId="{BE4BD8C5-29F4-4AB3-9181-B71BBC6C554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782B3FE-5AE9-4716-8DEE-0903F60461A0}" type="sibTrans" cxnId="{BE4BD8C5-29F4-4AB3-9181-B71BBC6C5547}">
      <dgm:prSet/>
      <dgm:spPr/>
      <dgm:t>
        <a:bodyPr/>
        <a:lstStyle/>
        <a:p>
          <a:endParaRPr lang="en-US"/>
        </a:p>
      </dgm:t>
    </dgm:pt>
    <dgm:pt modelId="{5A56DC4F-10DB-4C28-8E74-2E217FA172F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Kayla McKissick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Counselor</a:t>
          </a:r>
        </a:p>
      </dgm:t>
    </dgm:pt>
    <dgm:pt modelId="{6D81D139-871F-4934-B5FD-6793EC8C7262}" type="parTrans" cxnId="{3B38965F-CF15-4FB4-B3F5-199244F480D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1EB373A-0E92-4AAB-965B-A3A9D8EE4FA4}" type="sibTrans" cxnId="{3B38965F-CF15-4FB4-B3F5-199244F480DF}">
      <dgm:prSet/>
      <dgm:spPr/>
      <dgm:t>
        <a:bodyPr/>
        <a:lstStyle/>
        <a:p>
          <a:endParaRPr lang="en-US"/>
        </a:p>
      </dgm:t>
    </dgm:pt>
    <dgm:pt modelId="{0D639452-9C17-48F5-BED1-682CC36A357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Sky Joker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CCAMPIS Coordinator</a:t>
          </a:r>
        </a:p>
      </dgm:t>
    </dgm:pt>
    <dgm:pt modelId="{D95AEFE3-8DC7-4566-AF77-B0558FF907FF}" type="parTrans" cxnId="{2C346633-E5B1-4030-B430-08787669935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A24BFA9-77E4-4E72-9E94-9D54E1D11411}" type="sibTrans" cxnId="{2C346633-E5B1-4030-B430-087876699352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8D9FCD-71B6-41A0-B74B-16B1829F2DAD}" type="pres">
      <dgm:prSet presAssocID="{855BD4BE-2733-4057-8251-A22D538F3B7C}" presName="hierRoot1" presStyleCnt="0">
        <dgm:presLayoutVars>
          <dgm:hierBranch val="init"/>
        </dgm:presLayoutVars>
      </dgm:prSet>
      <dgm:spPr/>
    </dgm:pt>
    <dgm:pt modelId="{4E7838B7-3833-48F3-87D3-48FD3F80A8D2}" type="pres">
      <dgm:prSet presAssocID="{855BD4BE-2733-4057-8251-A22D538F3B7C}" presName="rootComposite1" presStyleCnt="0"/>
      <dgm:spPr/>
    </dgm:pt>
    <dgm:pt modelId="{64556141-F391-47F9-9703-30A938DB7CBD}" type="pres">
      <dgm:prSet presAssocID="{855BD4BE-2733-4057-8251-A22D538F3B7C}" presName="rootText1" presStyleLbl="node0" presStyleIdx="0" presStyleCnt="1">
        <dgm:presLayoutVars>
          <dgm:chPref val="3"/>
        </dgm:presLayoutVars>
      </dgm:prSet>
      <dgm:spPr/>
    </dgm:pt>
    <dgm:pt modelId="{741D39E4-817C-43F2-B613-1E6A0D72A527}" type="pres">
      <dgm:prSet presAssocID="{855BD4BE-2733-4057-8251-A22D538F3B7C}" presName="rootConnector1" presStyleLbl="node1" presStyleIdx="0" presStyleCnt="0"/>
      <dgm:spPr/>
    </dgm:pt>
    <dgm:pt modelId="{AECAA7B3-7D9D-4A43-A235-94269860F3C5}" type="pres">
      <dgm:prSet presAssocID="{855BD4BE-2733-4057-8251-A22D538F3B7C}" presName="hierChild2" presStyleCnt="0"/>
      <dgm:spPr/>
    </dgm:pt>
    <dgm:pt modelId="{17F1BB53-F10E-4451-8EF7-C0F92B5D4B71}" type="pres">
      <dgm:prSet presAssocID="{3FAFEBB4-22B5-4C83-A2CC-8854B89A1D5F}" presName="Name64" presStyleLbl="parChTrans1D2" presStyleIdx="0" presStyleCnt="1"/>
      <dgm:spPr/>
    </dgm:pt>
    <dgm:pt modelId="{6CAE4E4D-AFCB-4F6B-BDB4-BC516ED6A1D7}" type="pres">
      <dgm:prSet presAssocID="{402C1B74-FE0F-4741-96D0-4A2883754C65}" presName="hierRoot2" presStyleCnt="0">
        <dgm:presLayoutVars>
          <dgm:hierBranch val="init"/>
        </dgm:presLayoutVars>
      </dgm:prSet>
      <dgm:spPr/>
    </dgm:pt>
    <dgm:pt modelId="{BA8D7AE5-FBC9-40B2-A01C-C635E4E772F3}" type="pres">
      <dgm:prSet presAssocID="{402C1B74-FE0F-4741-96D0-4A2883754C65}" presName="rootComposite" presStyleCnt="0"/>
      <dgm:spPr/>
    </dgm:pt>
    <dgm:pt modelId="{9F3E570E-3D33-4A5B-B669-8FD73651378A}" type="pres">
      <dgm:prSet presAssocID="{402C1B74-FE0F-4741-96D0-4A2883754C65}" presName="rootText" presStyleLbl="node2" presStyleIdx="0" presStyleCnt="1">
        <dgm:presLayoutVars>
          <dgm:chPref val="3"/>
        </dgm:presLayoutVars>
      </dgm:prSet>
      <dgm:spPr/>
    </dgm:pt>
    <dgm:pt modelId="{2AB81E3C-5932-453D-9DDC-CD4CA5FD59C3}" type="pres">
      <dgm:prSet presAssocID="{402C1B74-FE0F-4741-96D0-4A2883754C65}" presName="rootConnector" presStyleLbl="node2" presStyleIdx="0" presStyleCnt="1"/>
      <dgm:spPr/>
    </dgm:pt>
    <dgm:pt modelId="{4838C9CC-4C68-4232-AC5E-762923889419}" type="pres">
      <dgm:prSet presAssocID="{402C1B74-FE0F-4741-96D0-4A2883754C65}" presName="hierChild4" presStyleCnt="0"/>
      <dgm:spPr/>
    </dgm:pt>
    <dgm:pt modelId="{3A713D10-4B51-4407-B33C-0F16E2C54064}" type="pres">
      <dgm:prSet presAssocID="{9E9D1462-B260-477A-8049-8D8D296B5608}" presName="Name64" presStyleLbl="parChTrans1D3" presStyleIdx="0" presStyleCnt="6"/>
      <dgm:spPr/>
    </dgm:pt>
    <dgm:pt modelId="{1B892CEE-BDF4-4722-A6FB-C69ECAB33648}" type="pres">
      <dgm:prSet presAssocID="{7220532D-C81E-45C6-839E-46BDAFD0623A}" presName="hierRoot2" presStyleCnt="0">
        <dgm:presLayoutVars>
          <dgm:hierBranch val="init"/>
        </dgm:presLayoutVars>
      </dgm:prSet>
      <dgm:spPr/>
    </dgm:pt>
    <dgm:pt modelId="{021983B2-4BCB-4734-AF16-12324F7FF87A}" type="pres">
      <dgm:prSet presAssocID="{7220532D-C81E-45C6-839E-46BDAFD0623A}" presName="rootComposite" presStyleCnt="0"/>
      <dgm:spPr/>
    </dgm:pt>
    <dgm:pt modelId="{5F9AC2D1-232B-4471-A895-F00CF244B0F2}" type="pres">
      <dgm:prSet presAssocID="{7220532D-C81E-45C6-839E-46BDAFD0623A}" presName="rootText" presStyleLbl="node3" presStyleIdx="0" presStyleCnt="5">
        <dgm:presLayoutVars>
          <dgm:chPref val="3"/>
        </dgm:presLayoutVars>
      </dgm:prSet>
      <dgm:spPr/>
    </dgm:pt>
    <dgm:pt modelId="{FC4D42BF-A79E-4AEE-85B1-49FF40BD7749}" type="pres">
      <dgm:prSet presAssocID="{7220532D-C81E-45C6-839E-46BDAFD0623A}" presName="rootConnector" presStyleLbl="node3" presStyleIdx="0" presStyleCnt="5"/>
      <dgm:spPr/>
    </dgm:pt>
    <dgm:pt modelId="{63EE60EE-7DFC-45F3-B365-F678A68CC9BA}" type="pres">
      <dgm:prSet presAssocID="{7220532D-C81E-45C6-839E-46BDAFD0623A}" presName="hierChild4" presStyleCnt="0"/>
      <dgm:spPr/>
    </dgm:pt>
    <dgm:pt modelId="{C003765C-D61D-4A6F-8202-1266EA7B38A9}" type="pres">
      <dgm:prSet presAssocID="{E995623F-A80B-4D0A-88C9-AB98DC89209B}" presName="Name64" presStyleLbl="parChTrans1D4" presStyleIdx="0" presStyleCnt="4"/>
      <dgm:spPr/>
    </dgm:pt>
    <dgm:pt modelId="{7E1BFE68-CA84-4E24-89B1-1E716F179892}" type="pres">
      <dgm:prSet presAssocID="{055AC0A7-6B73-4D59-9B92-7276859D697E}" presName="hierRoot2" presStyleCnt="0">
        <dgm:presLayoutVars>
          <dgm:hierBranch val="init"/>
        </dgm:presLayoutVars>
      </dgm:prSet>
      <dgm:spPr/>
    </dgm:pt>
    <dgm:pt modelId="{6562AEA8-020B-4C49-B487-1BF25CBD9282}" type="pres">
      <dgm:prSet presAssocID="{055AC0A7-6B73-4D59-9B92-7276859D697E}" presName="rootComposite" presStyleCnt="0"/>
      <dgm:spPr/>
    </dgm:pt>
    <dgm:pt modelId="{A2D4A5A8-4C10-4E90-979F-7E9C0E07404B}" type="pres">
      <dgm:prSet presAssocID="{055AC0A7-6B73-4D59-9B92-7276859D697E}" presName="rootText" presStyleLbl="node4" presStyleIdx="0" presStyleCnt="4">
        <dgm:presLayoutVars>
          <dgm:chPref val="3"/>
        </dgm:presLayoutVars>
      </dgm:prSet>
      <dgm:spPr/>
    </dgm:pt>
    <dgm:pt modelId="{BBB5EAD1-8C98-4BAB-B042-76E36C6B2E59}" type="pres">
      <dgm:prSet presAssocID="{055AC0A7-6B73-4D59-9B92-7276859D697E}" presName="rootConnector" presStyleLbl="node4" presStyleIdx="0" presStyleCnt="4"/>
      <dgm:spPr/>
    </dgm:pt>
    <dgm:pt modelId="{8EF49FD9-9139-44CD-BA8F-EE1937288BB1}" type="pres">
      <dgm:prSet presAssocID="{055AC0A7-6B73-4D59-9B92-7276859D697E}" presName="hierChild4" presStyleCnt="0"/>
      <dgm:spPr/>
    </dgm:pt>
    <dgm:pt modelId="{2AA6BA0D-97BA-4B6C-AEE5-DB3610603671}" type="pres">
      <dgm:prSet presAssocID="{055AC0A7-6B73-4D59-9B92-7276859D697E}" presName="hierChild5" presStyleCnt="0"/>
      <dgm:spPr/>
    </dgm:pt>
    <dgm:pt modelId="{13301898-C4F6-4831-9AEF-00CBAA29E486}" type="pres">
      <dgm:prSet presAssocID="{7220532D-C81E-45C6-839E-46BDAFD0623A}" presName="hierChild5" presStyleCnt="0"/>
      <dgm:spPr/>
    </dgm:pt>
    <dgm:pt modelId="{C0E1D6B9-959D-4757-B360-C1444CDE9B52}" type="pres">
      <dgm:prSet presAssocID="{ECFB65D4-10BF-4F44-AF8A-CC6ADEC6E902}" presName="Name64" presStyleLbl="parChTrans1D3" presStyleIdx="1" presStyleCnt="6"/>
      <dgm:spPr/>
    </dgm:pt>
    <dgm:pt modelId="{21993FAE-7C5B-409D-8AE3-D413D4E3538A}" type="pres">
      <dgm:prSet presAssocID="{68D3B677-820E-45BA-90D5-F2324639A681}" presName="hierRoot2" presStyleCnt="0">
        <dgm:presLayoutVars>
          <dgm:hierBranch val="init"/>
        </dgm:presLayoutVars>
      </dgm:prSet>
      <dgm:spPr/>
    </dgm:pt>
    <dgm:pt modelId="{F32DA1C1-7038-4AAB-82C9-9A8E8F97870A}" type="pres">
      <dgm:prSet presAssocID="{68D3B677-820E-45BA-90D5-F2324639A681}" presName="rootComposite" presStyleCnt="0"/>
      <dgm:spPr/>
    </dgm:pt>
    <dgm:pt modelId="{6D9FEF9E-F452-4833-BB1A-BEEA92B3A34E}" type="pres">
      <dgm:prSet presAssocID="{68D3B677-820E-45BA-90D5-F2324639A681}" presName="rootText" presStyleLbl="node3" presStyleIdx="1" presStyleCnt="5">
        <dgm:presLayoutVars>
          <dgm:chPref val="3"/>
        </dgm:presLayoutVars>
      </dgm:prSet>
      <dgm:spPr/>
    </dgm:pt>
    <dgm:pt modelId="{9FC02BD7-276A-4A9D-8302-5B85B4E280D2}" type="pres">
      <dgm:prSet presAssocID="{68D3B677-820E-45BA-90D5-F2324639A681}" presName="rootConnector" presStyleLbl="node3" presStyleIdx="1" presStyleCnt="5"/>
      <dgm:spPr/>
    </dgm:pt>
    <dgm:pt modelId="{658431FF-B9FD-42D2-A0BD-C43593DAE0ED}" type="pres">
      <dgm:prSet presAssocID="{68D3B677-820E-45BA-90D5-F2324639A681}" presName="hierChild4" presStyleCnt="0"/>
      <dgm:spPr/>
    </dgm:pt>
    <dgm:pt modelId="{315304AA-8DB1-4128-8C37-2C8FE6CA39DC}" type="pres">
      <dgm:prSet presAssocID="{68D3B677-820E-45BA-90D5-F2324639A681}" presName="hierChild5" presStyleCnt="0"/>
      <dgm:spPr/>
    </dgm:pt>
    <dgm:pt modelId="{851FDB29-2676-48A5-8392-4C432791CE5B}" type="pres">
      <dgm:prSet presAssocID="{88C0BCC4-EDAF-4695-9742-058093F88181}" presName="Name64" presStyleLbl="parChTrans1D3" presStyleIdx="2" presStyleCnt="6"/>
      <dgm:spPr/>
    </dgm:pt>
    <dgm:pt modelId="{C13D9AB6-7563-461B-AB9F-2634A2818F58}" type="pres">
      <dgm:prSet presAssocID="{E2AC4F0D-F8A3-4EE2-A632-888A45F4F785}" presName="hierRoot2" presStyleCnt="0">
        <dgm:presLayoutVars>
          <dgm:hierBranch val="init"/>
        </dgm:presLayoutVars>
      </dgm:prSet>
      <dgm:spPr/>
    </dgm:pt>
    <dgm:pt modelId="{E8A75106-108B-4BFB-81C5-A7A3D51D7B65}" type="pres">
      <dgm:prSet presAssocID="{E2AC4F0D-F8A3-4EE2-A632-888A45F4F785}" presName="rootComposite" presStyleCnt="0"/>
      <dgm:spPr/>
    </dgm:pt>
    <dgm:pt modelId="{AF119DA0-5E86-45DE-B9B8-7E542ADCB321}" type="pres">
      <dgm:prSet presAssocID="{E2AC4F0D-F8A3-4EE2-A632-888A45F4F785}" presName="rootText" presStyleLbl="node3" presStyleIdx="2" presStyleCnt="5">
        <dgm:presLayoutVars>
          <dgm:chPref val="3"/>
        </dgm:presLayoutVars>
      </dgm:prSet>
      <dgm:spPr/>
    </dgm:pt>
    <dgm:pt modelId="{01FD5A6F-3867-4F66-AF96-6110E4CFB3BB}" type="pres">
      <dgm:prSet presAssocID="{E2AC4F0D-F8A3-4EE2-A632-888A45F4F785}" presName="rootConnector" presStyleLbl="node3" presStyleIdx="2" presStyleCnt="5"/>
      <dgm:spPr/>
    </dgm:pt>
    <dgm:pt modelId="{7DFB1295-287C-4073-A557-44AE9805CE51}" type="pres">
      <dgm:prSet presAssocID="{E2AC4F0D-F8A3-4EE2-A632-888A45F4F785}" presName="hierChild4" presStyleCnt="0"/>
      <dgm:spPr/>
    </dgm:pt>
    <dgm:pt modelId="{387461F8-99C8-49E8-81DE-597DFAF97DB7}" type="pres">
      <dgm:prSet presAssocID="{45AF63F0-03A8-4745-9A8E-FBF3D6A5321B}" presName="Name64" presStyleLbl="parChTrans1D4" presStyleIdx="1" presStyleCnt="4"/>
      <dgm:spPr/>
    </dgm:pt>
    <dgm:pt modelId="{6EFFAD88-0EBB-4F8E-9E0A-B582B2C63C62}" type="pres">
      <dgm:prSet presAssocID="{491383B6-320A-43EF-9DDA-B9AA79451E4F}" presName="hierRoot2" presStyleCnt="0">
        <dgm:presLayoutVars>
          <dgm:hierBranch val="init"/>
        </dgm:presLayoutVars>
      </dgm:prSet>
      <dgm:spPr/>
    </dgm:pt>
    <dgm:pt modelId="{C2A0B235-BE7F-4DD1-9A09-EBDA5C5E2489}" type="pres">
      <dgm:prSet presAssocID="{491383B6-320A-43EF-9DDA-B9AA79451E4F}" presName="rootComposite" presStyleCnt="0"/>
      <dgm:spPr/>
    </dgm:pt>
    <dgm:pt modelId="{494194EB-5D2D-46AB-8EFE-28BFCF0C637C}" type="pres">
      <dgm:prSet presAssocID="{491383B6-320A-43EF-9DDA-B9AA79451E4F}" presName="rootText" presStyleLbl="node4" presStyleIdx="1" presStyleCnt="4">
        <dgm:presLayoutVars>
          <dgm:chPref val="3"/>
        </dgm:presLayoutVars>
      </dgm:prSet>
      <dgm:spPr/>
    </dgm:pt>
    <dgm:pt modelId="{077D1A28-3193-4683-AA86-1E649F95B3F5}" type="pres">
      <dgm:prSet presAssocID="{491383B6-320A-43EF-9DDA-B9AA79451E4F}" presName="rootConnector" presStyleLbl="node4" presStyleIdx="1" presStyleCnt="4"/>
      <dgm:spPr/>
    </dgm:pt>
    <dgm:pt modelId="{2E66C85B-E51E-4618-9E2A-904A424A9499}" type="pres">
      <dgm:prSet presAssocID="{491383B6-320A-43EF-9DDA-B9AA79451E4F}" presName="hierChild4" presStyleCnt="0"/>
      <dgm:spPr/>
    </dgm:pt>
    <dgm:pt modelId="{C22D887C-4649-4E42-9BEC-457E4CA30D1C}" type="pres">
      <dgm:prSet presAssocID="{491383B6-320A-43EF-9DDA-B9AA79451E4F}" presName="hierChild5" presStyleCnt="0"/>
      <dgm:spPr/>
    </dgm:pt>
    <dgm:pt modelId="{B0F055A9-8E51-4ED9-819D-BEB2D2FD2DA7}" type="pres">
      <dgm:prSet presAssocID="{6D81D139-871F-4934-B5FD-6793EC8C7262}" presName="Name64" presStyleLbl="parChTrans1D4" presStyleIdx="2" presStyleCnt="4"/>
      <dgm:spPr/>
    </dgm:pt>
    <dgm:pt modelId="{06338DF0-5403-481E-B345-A4E5CF650136}" type="pres">
      <dgm:prSet presAssocID="{5A56DC4F-10DB-4C28-8E74-2E217FA172F3}" presName="hierRoot2" presStyleCnt="0">
        <dgm:presLayoutVars>
          <dgm:hierBranch val="init"/>
        </dgm:presLayoutVars>
      </dgm:prSet>
      <dgm:spPr/>
    </dgm:pt>
    <dgm:pt modelId="{12074EC0-7DEC-4787-B0A8-FD32C09841FF}" type="pres">
      <dgm:prSet presAssocID="{5A56DC4F-10DB-4C28-8E74-2E217FA172F3}" presName="rootComposite" presStyleCnt="0"/>
      <dgm:spPr/>
    </dgm:pt>
    <dgm:pt modelId="{03F797C2-813D-4150-8E92-8BF42388983A}" type="pres">
      <dgm:prSet presAssocID="{5A56DC4F-10DB-4C28-8E74-2E217FA172F3}" presName="rootText" presStyleLbl="node4" presStyleIdx="2" presStyleCnt="4">
        <dgm:presLayoutVars>
          <dgm:chPref val="3"/>
        </dgm:presLayoutVars>
      </dgm:prSet>
      <dgm:spPr/>
    </dgm:pt>
    <dgm:pt modelId="{00B25AF4-6348-4B60-B1FA-ACDF5D4D7988}" type="pres">
      <dgm:prSet presAssocID="{5A56DC4F-10DB-4C28-8E74-2E217FA172F3}" presName="rootConnector" presStyleLbl="node4" presStyleIdx="2" presStyleCnt="4"/>
      <dgm:spPr/>
    </dgm:pt>
    <dgm:pt modelId="{83F351FB-3B85-4BB0-A78A-B25255277725}" type="pres">
      <dgm:prSet presAssocID="{5A56DC4F-10DB-4C28-8E74-2E217FA172F3}" presName="hierChild4" presStyleCnt="0"/>
      <dgm:spPr/>
    </dgm:pt>
    <dgm:pt modelId="{25E75FA8-8105-450E-B6D8-8FB6CA25B038}" type="pres">
      <dgm:prSet presAssocID="{5A56DC4F-10DB-4C28-8E74-2E217FA172F3}" presName="hierChild5" presStyleCnt="0"/>
      <dgm:spPr/>
    </dgm:pt>
    <dgm:pt modelId="{E3F4372D-1E63-45A1-8F4C-2AE2DA8F0936}" type="pres">
      <dgm:prSet presAssocID="{D95AEFE3-8DC7-4566-AF77-B0558FF907FF}" presName="Name64" presStyleLbl="parChTrans1D4" presStyleIdx="3" presStyleCnt="4"/>
      <dgm:spPr/>
    </dgm:pt>
    <dgm:pt modelId="{60ADD4F3-2386-4107-AC34-B80043B0C507}" type="pres">
      <dgm:prSet presAssocID="{0D639452-9C17-48F5-BED1-682CC36A3570}" presName="hierRoot2" presStyleCnt="0">
        <dgm:presLayoutVars>
          <dgm:hierBranch val="init"/>
        </dgm:presLayoutVars>
      </dgm:prSet>
      <dgm:spPr/>
    </dgm:pt>
    <dgm:pt modelId="{8D6D252B-C919-4774-883C-2EC81A3263D5}" type="pres">
      <dgm:prSet presAssocID="{0D639452-9C17-48F5-BED1-682CC36A3570}" presName="rootComposite" presStyleCnt="0"/>
      <dgm:spPr/>
    </dgm:pt>
    <dgm:pt modelId="{CE7D4DA3-7CD8-461C-945B-A4EEC28AD492}" type="pres">
      <dgm:prSet presAssocID="{0D639452-9C17-48F5-BED1-682CC36A3570}" presName="rootText" presStyleLbl="node4" presStyleIdx="3" presStyleCnt="4">
        <dgm:presLayoutVars>
          <dgm:chPref val="3"/>
        </dgm:presLayoutVars>
      </dgm:prSet>
      <dgm:spPr/>
    </dgm:pt>
    <dgm:pt modelId="{EACFC4A1-AA9E-482D-B0A2-ECACBCE86287}" type="pres">
      <dgm:prSet presAssocID="{0D639452-9C17-48F5-BED1-682CC36A3570}" presName="rootConnector" presStyleLbl="node4" presStyleIdx="3" presStyleCnt="4"/>
      <dgm:spPr/>
    </dgm:pt>
    <dgm:pt modelId="{6EB95761-BC04-4392-A8F3-167E4067DB15}" type="pres">
      <dgm:prSet presAssocID="{0D639452-9C17-48F5-BED1-682CC36A3570}" presName="hierChild4" presStyleCnt="0"/>
      <dgm:spPr/>
    </dgm:pt>
    <dgm:pt modelId="{EB74383C-A0C1-46A0-9CA4-D9B3B8687922}" type="pres">
      <dgm:prSet presAssocID="{0D639452-9C17-48F5-BED1-682CC36A3570}" presName="hierChild5" presStyleCnt="0"/>
      <dgm:spPr/>
    </dgm:pt>
    <dgm:pt modelId="{1195E1E2-A79B-4CAB-B0E9-74AF7DD6DDA3}" type="pres">
      <dgm:prSet presAssocID="{E2AC4F0D-F8A3-4EE2-A632-888A45F4F785}" presName="hierChild5" presStyleCnt="0"/>
      <dgm:spPr/>
    </dgm:pt>
    <dgm:pt modelId="{4B2DB9F7-5F5D-4780-B480-FC9C4BC7885C}" type="pres">
      <dgm:prSet presAssocID="{F2BE2D63-F97A-4ED7-9E90-BB8CC132EA60}" presName="Name64" presStyleLbl="parChTrans1D3" presStyleIdx="3" presStyleCnt="6"/>
      <dgm:spPr/>
    </dgm:pt>
    <dgm:pt modelId="{8D318FE1-2CC1-4C4D-B275-603851A3C97D}" type="pres">
      <dgm:prSet presAssocID="{E6559CDD-2D5E-4ACE-8DDF-86A0052B7316}" presName="hierRoot2" presStyleCnt="0">
        <dgm:presLayoutVars>
          <dgm:hierBranch val="init"/>
        </dgm:presLayoutVars>
      </dgm:prSet>
      <dgm:spPr/>
    </dgm:pt>
    <dgm:pt modelId="{3A3CF7AB-9DC8-40E2-9520-E48083C324A2}" type="pres">
      <dgm:prSet presAssocID="{E6559CDD-2D5E-4ACE-8DDF-86A0052B7316}" presName="rootComposite" presStyleCnt="0"/>
      <dgm:spPr/>
    </dgm:pt>
    <dgm:pt modelId="{A5D25D84-B589-4688-9BB4-71EC5DDB839B}" type="pres">
      <dgm:prSet presAssocID="{E6559CDD-2D5E-4ACE-8DDF-86A0052B7316}" presName="rootText" presStyleLbl="node3" presStyleIdx="3" presStyleCnt="5">
        <dgm:presLayoutVars>
          <dgm:chPref val="3"/>
        </dgm:presLayoutVars>
      </dgm:prSet>
      <dgm:spPr/>
    </dgm:pt>
    <dgm:pt modelId="{F30215B2-F2C1-4A46-844F-1602D68A7DE4}" type="pres">
      <dgm:prSet presAssocID="{E6559CDD-2D5E-4ACE-8DDF-86A0052B7316}" presName="rootConnector" presStyleLbl="node3" presStyleIdx="3" presStyleCnt="5"/>
      <dgm:spPr/>
    </dgm:pt>
    <dgm:pt modelId="{DB5F556A-CAE4-4909-BBA6-5852A5849DB4}" type="pres">
      <dgm:prSet presAssocID="{E6559CDD-2D5E-4ACE-8DDF-86A0052B7316}" presName="hierChild4" presStyleCnt="0"/>
      <dgm:spPr/>
    </dgm:pt>
    <dgm:pt modelId="{949B1400-C5BD-4349-A250-64E189D38303}" type="pres">
      <dgm:prSet presAssocID="{E6559CDD-2D5E-4ACE-8DDF-86A0052B7316}" presName="hierChild5" presStyleCnt="0"/>
      <dgm:spPr/>
    </dgm:pt>
    <dgm:pt modelId="{0978E8C4-8CD0-49E1-BB39-848E1F32AD4D}" type="pres">
      <dgm:prSet presAssocID="{46100CC1-CA49-4C6D-88B8-A4DABAF4F34B}" presName="Name64" presStyleLbl="parChTrans1D3" presStyleIdx="4" presStyleCnt="6"/>
      <dgm:spPr/>
    </dgm:pt>
    <dgm:pt modelId="{AC4AD187-C287-4A3C-90F1-2E707F4F2BE8}" type="pres">
      <dgm:prSet presAssocID="{6FEB5ED4-1FC5-448A-97C3-D61B40BAA471}" presName="hierRoot2" presStyleCnt="0">
        <dgm:presLayoutVars>
          <dgm:hierBranch val="init"/>
        </dgm:presLayoutVars>
      </dgm:prSet>
      <dgm:spPr/>
    </dgm:pt>
    <dgm:pt modelId="{F2064CBF-69EA-469D-B0E5-B16CC78AE15F}" type="pres">
      <dgm:prSet presAssocID="{6FEB5ED4-1FC5-448A-97C3-D61B40BAA471}" presName="rootComposite" presStyleCnt="0"/>
      <dgm:spPr/>
    </dgm:pt>
    <dgm:pt modelId="{70F973E5-603E-49C2-8915-7D30FAE855C2}" type="pres">
      <dgm:prSet presAssocID="{6FEB5ED4-1FC5-448A-97C3-D61B40BAA471}" presName="rootText" presStyleLbl="node3" presStyleIdx="4" presStyleCnt="5">
        <dgm:presLayoutVars>
          <dgm:chPref val="3"/>
        </dgm:presLayoutVars>
      </dgm:prSet>
      <dgm:spPr/>
    </dgm:pt>
    <dgm:pt modelId="{9EEE4B88-FEC6-4551-B8D0-246052EC8438}" type="pres">
      <dgm:prSet presAssocID="{6FEB5ED4-1FC5-448A-97C3-D61B40BAA471}" presName="rootConnector" presStyleLbl="node3" presStyleIdx="4" presStyleCnt="5"/>
      <dgm:spPr/>
    </dgm:pt>
    <dgm:pt modelId="{90B49081-7121-462F-AEA2-51E85CB9B68A}" type="pres">
      <dgm:prSet presAssocID="{6FEB5ED4-1FC5-448A-97C3-D61B40BAA471}" presName="hierChild4" presStyleCnt="0"/>
      <dgm:spPr/>
    </dgm:pt>
    <dgm:pt modelId="{684FFB39-F96D-4A25-9F00-1CE8AD3B7AAD}" type="pres">
      <dgm:prSet presAssocID="{6FEB5ED4-1FC5-448A-97C3-D61B40BAA471}" presName="hierChild5" presStyleCnt="0"/>
      <dgm:spPr/>
    </dgm:pt>
    <dgm:pt modelId="{75B666A6-AFE9-4F2D-940D-EFF3301BBBDB}" type="pres">
      <dgm:prSet presAssocID="{402C1B74-FE0F-4741-96D0-4A2883754C65}" presName="hierChild5" presStyleCnt="0"/>
      <dgm:spPr/>
    </dgm:pt>
    <dgm:pt modelId="{12EE8496-9C72-433A-B2C9-CCE6523AA16E}" type="pres">
      <dgm:prSet presAssocID="{B1F064B8-C4F8-42DD-BEF2-E4339053C640}" presName="Name115" presStyleLbl="parChTrans1D3" presStyleIdx="5" presStyleCnt="6"/>
      <dgm:spPr/>
    </dgm:pt>
    <dgm:pt modelId="{EE861B8A-BB0B-4865-A615-FEE5259EAF1B}" type="pres">
      <dgm:prSet presAssocID="{BA656954-3BD2-475E-B7DF-3871C4988769}" presName="hierRoot3" presStyleCnt="0">
        <dgm:presLayoutVars>
          <dgm:hierBranch val="init"/>
        </dgm:presLayoutVars>
      </dgm:prSet>
      <dgm:spPr/>
    </dgm:pt>
    <dgm:pt modelId="{1A128C3E-7315-48D8-A8BE-819E793CD4E4}" type="pres">
      <dgm:prSet presAssocID="{BA656954-3BD2-475E-B7DF-3871C4988769}" presName="rootComposite3" presStyleCnt="0"/>
      <dgm:spPr/>
    </dgm:pt>
    <dgm:pt modelId="{26492E30-B040-4CD3-8D16-6E0DB230A30E}" type="pres">
      <dgm:prSet presAssocID="{BA656954-3BD2-475E-B7DF-3871C4988769}" presName="rootText3" presStyleLbl="asst2" presStyleIdx="0" presStyleCnt="1">
        <dgm:presLayoutVars>
          <dgm:chPref val="3"/>
        </dgm:presLayoutVars>
      </dgm:prSet>
      <dgm:spPr/>
    </dgm:pt>
    <dgm:pt modelId="{A47FF3D7-B4FB-4A92-B0B3-1B6E7FDAE890}" type="pres">
      <dgm:prSet presAssocID="{BA656954-3BD2-475E-B7DF-3871C4988769}" presName="rootConnector3" presStyleLbl="asst2" presStyleIdx="0" presStyleCnt="1"/>
      <dgm:spPr/>
    </dgm:pt>
    <dgm:pt modelId="{9A516020-F828-434F-A698-E8FCBDC12494}" type="pres">
      <dgm:prSet presAssocID="{BA656954-3BD2-475E-B7DF-3871C4988769}" presName="hierChild6" presStyleCnt="0"/>
      <dgm:spPr/>
    </dgm:pt>
    <dgm:pt modelId="{8972A517-6FC9-4F7C-ABBF-E8E3E5D55C89}" type="pres">
      <dgm:prSet presAssocID="{BA656954-3BD2-475E-B7DF-3871C4988769}" presName="hierChild7" presStyleCnt="0"/>
      <dgm:spPr/>
    </dgm:pt>
    <dgm:pt modelId="{A926B0A1-31B2-49E2-99D2-49F1E2A7A4B2}" type="pres">
      <dgm:prSet presAssocID="{855BD4BE-2733-4057-8251-A22D538F3B7C}" presName="hierChild3" presStyleCnt="0"/>
      <dgm:spPr/>
    </dgm:pt>
  </dgm:ptLst>
  <dgm:cxnLst>
    <dgm:cxn modelId="{2AE6DE0B-5B1C-4AF2-A315-A106147F3173}" type="presOf" srcId="{855BD4BE-2733-4057-8251-A22D538F3B7C}" destId="{741D39E4-817C-43F2-B613-1E6A0D72A527}" srcOrd="1" destOrd="0" presId="urn:microsoft.com/office/officeart/2009/3/layout/HorizontalOrganizationChart"/>
    <dgm:cxn modelId="{6E76780D-FD5C-4C9C-83DE-7EBC2ADBD114}" srcId="{402C1B74-FE0F-4741-96D0-4A2883754C65}" destId="{E2AC4F0D-F8A3-4EE2-A632-888A45F4F785}" srcOrd="3" destOrd="0" parTransId="{88C0BCC4-EDAF-4695-9742-058093F88181}" sibTransId="{46B6865A-A024-4671-9C83-6BC009D3F32C}"/>
    <dgm:cxn modelId="{05401210-788B-4EF6-AFA3-88C74B6390BE}" srcId="{402C1B74-FE0F-4741-96D0-4A2883754C65}" destId="{7220532D-C81E-45C6-839E-46BDAFD0623A}" srcOrd="1" destOrd="0" parTransId="{9E9D1462-B260-477A-8049-8D8D296B5608}" sibTransId="{B7966222-408E-44E5-880E-33BCB9C2FC23}"/>
    <dgm:cxn modelId="{33142814-FEA8-459C-B426-49D6133A9A48}" type="presOf" srcId="{E2AC4F0D-F8A3-4EE2-A632-888A45F4F785}" destId="{AF119DA0-5E86-45DE-B9B8-7E542ADCB321}" srcOrd="0" destOrd="0" presId="urn:microsoft.com/office/officeart/2009/3/layout/HorizontalOrganizationChart"/>
    <dgm:cxn modelId="{623C9816-ACFB-4DBF-8C05-3997881C67AD}" type="presOf" srcId="{491383B6-320A-43EF-9DDA-B9AA79451E4F}" destId="{494194EB-5D2D-46AB-8EFE-28BFCF0C637C}" srcOrd="0" destOrd="0" presId="urn:microsoft.com/office/officeart/2009/3/layout/HorizontalOrganizationChart"/>
    <dgm:cxn modelId="{B8A9A620-AF45-45B1-98F4-9E648574EE10}" type="presOf" srcId="{5A56DC4F-10DB-4C28-8E74-2E217FA172F3}" destId="{00B25AF4-6348-4B60-B1FA-ACDF5D4D7988}" srcOrd="1" destOrd="0" presId="urn:microsoft.com/office/officeart/2009/3/layout/HorizontalOrganizationChart"/>
    <dgm:cxn modelId="{B263F421-5BE9-462A-98B7-5647BCA411B6}" type="presOf" srcId="{E6559CDD-2D5E-4ACE-8DDF-86A0052B7316}" destId="{F30215B2-F2C1-4A46-844F-1602D68A7DE4}" srcOrd="1" destOrd="0" presId="urn:microsoft.com/office/officeart/2009/3/layout/HorizontalOrganizationChart"/>
    <dgm:cxn modelId="{2F55642A-7D76-423F-8FF2-530D5434C82C}" type="presOf" srcId="{0D639452-9C17-48F5-BED1-682CC36A3570}" destId="{CE7D4DA3-7CD8-461C-945B-A4EEC28AD492}" srcOrd="0" destOrd="0" presId="urn:microsoft.com/office/officeart/2009/3/layout/HorizontalOrganizationChart"/>
    <dgm:cxn modelId="{3376A12E-2FFB-4E9D-BF15-138AF9784EA8}" srcId="{7220532D-C81E-45C6-839E-46BDAFD0623A}" destId="{055AC0A7-6B73-4D59-9B92-7276859D697E}" srcOrd="0" destOrd="0" parTransId="{E995623F-A80B-4D0A-88C9-AB98DC89209B}" sibTransId="{CE2A5E26-9BA8-4263-9660-9E21582C7BB9}"/>
    <dgm:cxn modelId="{B79C7E32-DA2F-415E-A01E-70F30DC75E7B}" srcId="{B2540384-E754-46E6-88DA-9013F3AEA50E}" destId="{855BD4BE-2733-4057-8251-A22D538F3B7C}" srcOrd="0" destOrd="0" parTransId="{6C9D9988-3379-448F-B624-0B383ED02868}" sibTransId="{D134121D-1A0D-483F-8680-7AEE36BFCA4E}"/>
    <dgm:cxn modelId="{2C346633-E5B1-4030-B430-087876699352}" srcId="{E2AC4F0D-F8A3-4EE2-A632-888A45F4F785}" destId="{0D639452-9C17-48F5-BED1-682CC36A3570}" srcOrd="2" destOrd="0" parTransId="{D95AEFE3-8DC7-4566-AF77-B0558FF907FF}" sibTransId="{1A24BFA9-77E4-4E72-9E94-9D54E1D11411}"/>
    <dgm:cxn modelId="{2C890639-44B1-4A81-BE67-7B0CCFE4BC6F}" type="presOf" srcId="{D95AEFE3-8DC7-4566-AF77-B0558FF907FF}" destId="{E3F4372D-1E63-45A1-8F4C-2AE2DA8F0936}" srcOrd="0" destOrd="0" presId="urn:microsoft.com/office/officeart/2009/3/layout/HorizontalOrganizationChart"/>
    <dgm:cxn modelId="{A3D5835F-8B64-4A85-8B0C-7E27050817A8}" type="presOf" srcId="{491383B6-320A-43EF-9DDA-B9AA79451E4F}" destId="{077D1A28-3193-4683-AA86-1E649F95B3F5}" srcOrd="1" destOrd="0" presId="urn:microsoft.com/office/officeart/2009/3/layout/HorizontalOrganizationChart"/>
    <dgm:cxn modelId="{3B38965F-CF15-4FB4-B3F5-199244F480DF}" srcId="{E2AC4F0D-F8A3-4EE2-A632-888A45F4F785}" destId="{5A56DC4F-10DB-4C28-8E74-2E217FA172F3}" srcOrd="1" destOrd="0" parTransId="{6D81D139-871F-4934-B5FD-6793EC8C7262}" sibTransId="{11EB373A-0E92-4AAB-965B-A3A9D8EE4FA4}"/>
    <dgm:cxn modelId="{96C4E944-1364-4DEE-BFB9-4D42AF4A86BA}" type="presOf" srcId="{46100CC1-CA49-4C6D-88B8-A4DABAF4F34B}" destId="{0978E8C4-8CD0-49E1-BB39-848E1F32AD4D}" srcOrd="0" destOrd="0" presId="urn:microsoft.com/office/officeart/2009/3/layout/HorizontalOrganizationChart"/>
    <dgm:cxn modelId="{6ACEB646-B097-464A-B7F0-D493831D3AFD}" type="presOf" srcId="{E2AC4F0D-F8A3-4EE2-A632-888A45F4F785}" destId="{01FD5A6F-3867-4F66-AF96-6110E4CFB3BB}" srcOrd="1" destOrd="0" presId="urn:microsoft.com/office/officeart/2009/3/layout/HorizontalOrganizationChart"/>
    <dgm:cxn modelId="{26987467-E0E0-4D11-AB8B-832DABA889D9}" type="presOf" srcId="{E6559CDD-2D5E-4ACE-8DDF-86A0052B7316}" destId="{A5D25D84-B589-4688-9BB4-71EC5DDB839B}" srcOrd="0" destOrd="0" presId="urn:microsoft.com/office/officeart/2009/3/layout/HorizontalOrganizationChart"/>
    <dgm:cxn modelId="{F2B2086C-E5DF-405C-9AC4-45AEB686DF97}" type="presOf" srcId="{BA656954-3BD2-475E-B7DF-3871C4988769}" destId="{26492E30-B040-4CD3-8D16-6E0DB230A30E}" srcOrd="0" destOrd="0" presId="urn:microsoft.com/office/officeart/2009/3/layout/HorizontalOrganizationChart"/>
    <dgm:cxn modelId="{A77B8B59-A94E-4369-A214-FCDCCA943E04}" type="presOf" srcId="{9E9D1462-B260-477A-8049-8D8D296B5608}" destId="{3A713D10-4B51-4407-B33C-0F16E2C54064}" srcOrd="0" destOrd="0" presId="urn:microsoft.com/office/officeart/2009/3/layout/HorizontalOrganizationChart"/>
    <dgm:cxn modelId="{7E026283-2B0C-48A6-BE34-FFFC32874228}" type="presOf" srcId="{402C1B74-FE0F-4741-96D0-4A2883754C65}" destId="{2AB81E3C-5932-453D-9DDC-CD4CA5FD59C3}" srcOrd="1" destOrd="0" presId="urn:microsoft.com/office/officeart/2009/3/layout/HorizontalOrganizationChart"/>
    <dgm:cxn modelId="{1F34B984-4F1C-49F5-A038-FAE09644C33E}" type="presOf" srcId="{E995623F-A80B-4D0A-88C9-AB98DC89209B}" destId="{C003765C-D61D-4A6F-8202-1266EA7B38A9}" srcOrd="0" destOrd="0" presId="urn:microsoft.com/office/officeart/2009/3/layout/HorizontalOrganizationChart"/>
    <dgm:cxn modelId="{80AEFE84-97A1-41C3-BCED-00F3D3A69DFC}" srcId="{855BD4BE-2733-4057-8251-A22D538F3B7C}" destId="{402C1B74-FE0F-4741-96D0-4A2883754C65}" srcOrd="0" destOrd="0" parTransId="{3FAFEBB4-22B5-4C83-A2CC-8854B89A1D5F}" sibTransId="{FC7C8DE1-9C7D-4818-9086-E7632C00382A}"/>
    <dgm:cxn modelId="{6482A38E-07D5-4609-A347-8B18949A7D6B}" type="presOf" srcId="{7220532D-C81E-45C6-839E-46BDAFD0623A}" destId="{5F9AC2D1-232B-4471-A895-F00CF244B0F2}" srcOrd="0" destOrd="0" presId="urn:microsoft.com/office/officeart/2009/3/layout/HorizontalOrganizationChart"/>
    <dgm:cxn modelId="{B3269390-22B0-42D8-8FAE-9BE83EAF0662}" srcId="{402C1B74-FE0F-4741-96D0-4A2883754C65}" destId="{E6559CDD-2D5E-4ACE-8DDF-86A0052B7316}" srcOrd="4" destOrd="0" parTransId="{F2BE2D63-F97A-4ED7-9E90-BB8CC132EA60}" sibTransId="{7BB29E11-AF03-4318-8219-649266CC9A2C}"/>
    <dgm:cxn modelId="{E03B8892-E68E-48A6-BFB0-B4C2CF8F3AA2}" srcId="{402C1B74-FE0F-4741-96D0-4A2883754C65}" destId="{BA656954-3BD2-475E-B7DF-3871C4988769}" srcOrd="0" destOrd="0" parTransId="{B1F064B8-C4F8-42DD-BEF2-E4339053C640}" sibTransId="{880278F0-BA83-40B7-BF82-C90258B6FE42}"/>
    <dgm:cxn modelId="{36484D98-B11D-445B-A05F-8EEE1CA494E8}" type="presOf" srcId="{7220532D-C81E-45C6-839E-46BDAFD0623A}" destId="{FC4D42BF-A79E-4AEE-85B1-49FF40BD7749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0B9001A2-8934-49E9-890F-D4C4883CA9C9}" type="presOf" srcId="{68D3B677-820E-45BA-90D5-F2324639A681}" destId="{9FC02BD7-276A-4A9D-8302-5B85B4E280D2}" srcOrd="1" destOrd="0" presId="urn:microsoft.com/office/officeart/2009/3/layout/HorizontalOrganizationChart"/>
    <dgm:cxn modelId="{A6BD60A8-F952-4323-900B-9851FEB303EE}" srcId="{402C1B74-FE0F-4741-96D0-4A2883754C65}" destId="{6FEB5ED4-1FC5-448A-97C3-D61B40BAA471}" srcOrd="5" destOrd="0" parTransId="{46100CC1-CA49-4C6D-88B8-A4DABAF4F34B}" sibTransId="{C696940C-B549-4CFF-9813-83F81BB08D07}"/>
    <dgm:cxn modelId="{9283C7B0-E1FC-4B70-8436-8126712541F0}" type="presOf" srcId="{055AC0A7-6B73-4D59-9B92-7276859D697E}" destId="{A2D4A5A8-4C10-4E90-979F-7E9C0E07404B}" srcOrd="0" destOrd="0" presId="urn:microsoft.com/office/officeart/2009/3/layout/HorizontalOrganizationChart"/>
    <dgm:cxn modelId="{50B49AB4-0091-41E4-901C-9705E0B6A58D}" type="presOf" srcId="{6D81D139-871F-4934-B5FD-6793EC8C7262}" destId="{B0F055A9-8E51-4ED9-819D-BEB2D2FD2DA7}" srcOrd="0" destOrd="0" presId="urn:microsoft.com/office/officeart/2009/3/layout/HorizontalOrganizationChart"/>
    <dgm:cxn modelId="{863212BA-0146-4870-A7B5-0233B3FBC098}" type="presOf" srcId="{45AF63F0-03A8-4745-9A8E-FBF3D6A5321B}" destId="{387461F8-99C8-49E8-81DE-597DFAF97DB7}" srcOrd="0" destOrd="0" presId="urn:microsoft.com/office/officeart/2009/3/layout/HorizontalOrganizationChart"/>
    <dgm:cxn modelId="{7F709ABB-2F9A-486B-8644-3364FC335C66}" type="presOf" srcId="{68D3B677-820E-45BA-90D5-F2324639A681}" destId="{6D9FEF9E-F452-4833-BB1A-BEEA92B3A34E}" srcOrd="0" destOrd="0" presId="urn:microsoft.com/office/officeart/2009/3/layout/HorizontalOrganizationChart"/>
    <dgm:cxn modelId="{F8F795BE-43DC-4822-A69C-29E295CCD742}" type="presOf" srcId="{BA656954-3BD2-475E-B7DF-3871C4988769}" destId="{A47FF3D7-B4FB-4A92-B0B3-1B6E7FDAE890}" srcOrd="1" destOrd="0" presId="urn:microsoft.com/office/officeart/2009/3/layout/HorizontalOrganizationChart"/>
    <dgm:cxn modelId="{597D62C0-3049-4052-8165-81AC1F15C7E6}" type="presOf" srcId="{055AC0A7-6B73-4D59-9B92-7276859D697E}" destId="{BBB5EAD1-8C98-4BAB-B042-76E36C6B2E59}" srcOrd="1" destOrd="0" presId="urn:microsoft.com/office/officeart/2009/3/layout/HorizontalOrganizationChart"/>
    <dgm:cxn modelId="{0FDF19C3-162B-465B-B6D2-CC23A086EDC9}" type="presOf" srcId="{B1F064B8-C4F8-42DD-BEF2-E4339053C640}" destId="{12EE8496-9C72-433A-B2C9-CCE6523AA16E}" srcOrd="0" destOrd="0" presId="urn:microsoft.com/office/officeart/2009/3/layout/HorizontalOrganizationChart"/>
    <dgm:cxn modelId="{BE4BD8C5-29F4-4AB3-9181-B71BBC6C5547}" srcId="{E2AC4F0D-F8A3-4EE2-A632-888A45F4F785}" destId="{491383B6-320A-43EF-9DDA-B9AA79451E4F}" srcOrd="0" destOrd="0" parTransId="{45AF63F0-03A8-4745-9A8E-FBF3D6A5321B}" sibTransId="{8782B3FE-5AE9-4716-8DEE-0903F60461A0}"/>
    <dgm:cxn modelId="{EE41F2C6-3FAC-4731-B43A-FFDEA867D131}" type="presOf" srcId="{F2BE2D63-F97A-4ED7-9E90-BB8CC132EA60}" destId="{4B2DB9F7-5F5D-4780-B480-FC9C4BC7885C}" srcOrd="0" destOrd="0" presId="urn:microsoft.com/office/officeart/2009/3/layout/HorizontalOrganizationChart"/>
    <dgm:cxn modelId="{D31B5FCB-9045-4083-A0B0-4ACF6A1B4DF2}" type="presOf" srcId="{3FAFEBB4-22B5-4C83-A2CC-8854B89A1D5F}" destId="{17F1BB53-F10E-4451-8EF7-C0F92B5D4B71}" srcOrd="0" destOrd="0" presId="urn:microsoft.com/office/officeart/2009/3/layout/HorizontalOrganizationChart"/>
    <dgm:cxn modelId="{6F78B5CF-2256-48EC-873E-27B9F93D4869}" type="presOf" srcId="{5A56DC4F-10DB-4C28-8E74-2E217FA172F3}" destId="{03F797C2-813D-4150-8E92-8BF42388983A}" srcOrd="0" destOrd="0" presId="urn:microsoft.com/office/officeart/2009/3/layout/HorizontalOrganizationChart"/>
    <dgm:cxn modelId="{C101E9D3-9808-43D9-8A53-E55FC3CC1187}" srcId="{402C1B74-FE0F-4741-96D0-4A2883754C65}" destId="{68D3B677-820E-45BA-90D5-F2324639A681}" srcOrd="2" destOrd="0" parTransId="{ECFB65D4-10BF-4F44-AF8A-CC6ADEC6E902}" sibTransId="{B14C15EE-93D0-450C-9D03-78CDA63339F0}"/>
    <dgm:cxn modelId="{DEE91ADA-2863-443B-B7F2-4A36B38C0311}" type="presOf" srcId="{6FEB5ED4-1FC5-448A-97C3-D61B40BAA471}" destId="{70F973E5-603E-49C2-8915-7D30FAE855C2}" srcOrd="0" destOrd="0" presId="urn:microsoft.com/office/officeart/2009/3/layout/HorizontalOrganizationChart"/>
    <dgm:cxn modelId="{62ACE6E5-8854-4B3D-B36A-34B9B32E0AB6}" type="presOf" srcId="{855BD4BE-2733-4057-8251-A22D538F3B7C}" destId="{64556141-F391-47F9-9703-30A938DB7CBD}" srcOrd="0" destOrd="0" presId="urn:microsoft.com/office/officeart/2009/3/layout/HorizontalOrganizationChart"/>
    <dgm:cxn modelId="{7B717AEE-6BF9-4429-8BE0-CCE1E8571A52}" type="presOf" srcId="{402C1B74-FE0F-4741-96D0-4A2883754C65}" destId="{9F3E570E-3D33-4A5B-B669-8FD73651378A}" srcOrd="0" destOrd="0" presId="urn:microsoft.com/office/officeart/2009/3/layout/HorizontalOrganizationChart"/>
    <dgm:cxn modelId="{5145DDF2-7DB3-4C19-B144-A9572A28D3E3}" type="presOf" srcId="{6FEB5ED4-1FC5-448A-97C3-D61B40BAA471}" destId="{9EEE4B88-FEC6-4551-B8D0-246052EC8438}" srcOrd="1" destOrd="0" presId="urn:microsoft.com/office/officeart/2009/3/layout/HorizontalOrganizationChart"/>
    <dgm:cxn modelId="{2CD6F0F3-F45D-4A13-9B0A-2DD471B9C81F}" type="presOf" srcId="{0D639452-9C17-48F5-BED1-682CC36A3570}" destId="{EACFC4A1-AA9E-482D-B0A2-ECACBCE86287}" srcOrd="1" destOrd="0" presId="urn:microsoft.com/office/officeart/2009/3/layout/HorizontalOrganizationChart"/>
    <dgm:cxn modelId="{7D283CF6-9E5B-4658-817C-92B5C2DFA78B}" type="presOf" srcId="{ECFB65D4-10BF-4F44-AF8A-CC6ADEC6E902}" destId="{C0E1D6B9-959D-4757-B360-C1444CDE9B52}" srcOrd="0" destOrd="0" presId="urn:microsoft.com/office/officeart/2009/3/layout/HorizontalOrganizationChart"/>
    <dgm:cxn modelId="{D82BF8F7-ECC9-4866-8388-5EE146E3DDF2}" type="presOf" srcId="{88C0BCC4-EDAF-4695-9742-058093F88181}" destId="{851FDB29-2676-48A5-8392-4C432791CE5B}" srcOrd="0" destOrd="0" presId="urn:microsoft.com/office/officeart/2009/3/layout/HorizontalOrganizationChart"/>
    <dgm:cxn modelId="{67DCA8C1-09CE-4046-9E8D-3E245C7BF943}" type="presParOf" srcId="{FC594519-ACA9-46B6-8694-8E174AC02840}" destId="{0C8D9FCD-71B6-41A0-B74B-16B1829F2DAD}" srcOrd="0" destOrd="0" presId="urn:microsoft.com/office/officeart/2009/3/layout/HorizontalOrganizationChart"/>
    <dgm:cxn modelId="{E71D5B76-73A3-4A4A-88B5-AD810C2C93D2}" type="presParOf" srcId="{0C8D9FCD-71B6-41A0-B74B-16B1829F2DAD}" destId="{4E7838B7-3833-48F3-87D3-48FD3F80A8D2}" srcOrd="0" destOrd="0" presId="urn:microsoft.com/office/officeart/2009/3/layout/HorizontalOrganizationChart"/>
    <dgm:cxn modelId="{411C85AD-ED74-4D88-B1C7-9C34BE357CE3}" type="presParOf" srcId="{4E7838B7-3833-48F3-87D3-48FD3F80A8D2}" destId="{64556141-F391-47F9-9703-30A938DB7CBD}" srcOrd="0" destOrd="0" presId="urn:microsoft.com/office/officeart/2009/3/layout/HorizontalOrganizationChart"/>
    <dgm:cxn modelId="{A4624BFB-7583-4639-95A8-7C2C1214E25D}" type="presParOf" srcId="{4E7838B7-3833-48F3-87D3-48FD3F80A8D2}" destId="{741D39E4-817C-43F2-B613-1E6A0D72A527}" srcOrd="1" destOrd="0" presId="urn:microsoft.com/office/officeart/2009/3/layout/HorizontalOrganizationChart"/>
    <dgm:cxn modelId="{18CF41C3-307D-4ACD-8F04-0C7F29AEB55A}" type="presParOf" srcId="{0C8D9FCD-71B6-41A0-B74B-16B1829F2DAD}" destId="{AECAA7B3-7D9D-4A43-A235-94269860F3C5}" srcOrd="1" destOrd="0" presId="urn:microsoft.com/office/officeart/2009/3/layout/HorizontalOrganizationChart"/>
    <dgm:cxn modelId="{F5892838-010E-4071-88AF-28BCCC7CBA3A}" type="presParOf" srcId="{AECAA7B3-7D9D-4A43-A235-94269860F3C5}" destId="{17F1BB53-F10E-4451-8EF7-C0F92B5D4B71}" srcOrd="0" destOrd="0" presId="urn:microsoft.com/office/officeart/2009/3/layout/HorizontalOrganizationChart"/>
    <dgm:cxn modelId="{1A81CA42-150A-4566-BB1F-2667B2E0D634}" type="presParOf" srcId="{AECAA7B3-7D9D-4A43-A235-94269860F3C5}" destId="{6CAE4E4D-AFCB-4F6B-BDB4-BC516ED6A1D7}" srcOrd="1" destOrd="0" presId="urn:microsoft.com/office/officeart/2009/3/layout/HorizontalOrganizationChart"/>
    <dgm:cxn modelId="{8C5F7C91-D9A2-4C16-91EF-17F2A3A7212D}" type="presParOf" srcId="{6CAE4E4D-AFCB-4F6B-BDB4-BC516ED6A1D7}" destId="{BA8D7AE5-FBC9-40B2-A01C-C635E4E772F3}" srcOrd="0" destOrd="0" presId="urn:microsoft.com/office/officeart/2009/3/layout/HorizontalOrganizationChart"/>
    <dgm:cxn modelId="{26DBE2D4-1AEA-4980-918A-ED91E3A47348}" type="presParOf" srcId="{BA8D7AE5-FBC9-40B2-A01C-C635E4E772F3}" destId="{9F3E570E-3D33-4A5B-B669-8FD73651378A}" srcOrd="0" destOrd="0" presId="urn:microsoft.com/office/officeart/2009/3/layout/HorizontalOrganizationChart"/>
    <dgm:cxn modelId="{7D1CD88B-E95A-451D-A809-17CA258CB220}" type="presParOf" srcId="{BA8D7AE5-FBC9-40B2-A01C-C635E4E772F3}" destId="{2AB81E3C-5932-453D-9DDC-CD4CA5FD59C3}" srcOrd="1" destOrd="0" presId="urn:microsoft.com/office/officeart/2009/3/layout/HorizontalOrganizationChart"/>
    <dgm:cxn modelId="{7AF9123A-A7E3-4BCB-BD71-5FDF02F6FD3C}" type="presParOf" srcId="{6CAE4E4D-AFCB-4F6B-BDB4-BC516ED6A1D7}" destId="{4838C9CC-4C68-4232-AC5E-762923889419}" srcOrd="1" destOrd="0" presId="urn:microsoft.com/office/officeart/2009/3/layout/HorizontalOrganizationChart"/>
    <dgm:cxn modelId="{E06EF7CD-37F9-4AFC-A672-E9D20E1DD4B6}" type="presParOf" srcId="{4838C9CC-4C68-4232-AC5E-762923889419}" destId="{3A713D10-4B51-4407-B33C-0F16E2C54064}" srcOrd="0" destOrd="0" presId="urn:microsoft.com/office/officeart/2009/3/layout/HorizontalOrganizationChart"/>
    <dgm:cxn modelId="{AF9819D3-4732-4399-B71D-EB85D2114271}" type="presParOf" srcId="{4838C9CC-4C68-4232-AC5E-762923889419}" destId="{1B892CEE-BDF4-4722-A6FB-C69ECAB33648}" srcOrd="1" destOrd="0" presId="urn:microsoft.com/office/officeart/2009/3/layout/HorizontalOrganizationChart"/>
    <dgm:cxn modelId="{0E56D1BE-3928-4F75-B3D6-0809F7CAA566}" type="presParOf" srcId="{1B892CEE-BDF4-4722-A6FB-C69ECAB33648}" destId="{021983B2-4BCB-4734-AF16-12324F7FF87A}" srcOrd="0" destOrd="0" presId="urn:microsoft.com/office/officeart/2009/3/layout/HorizontalOrganizationChart"/>
    <dgm:cxn modelId="{0A0FD3DC-B8D0-42AA-9E87-997835B0F848}" type="presParOf" srcId="{021983B2-4BCB-4734-AF16-12324F7FF87A}" destId="{5F9AC2D1-232B-4471-A895-F00CF244B0F2}" srcOrd="0" destOrd="0" presId="urn:microsoft.com/office/officeart/2009/3/layout/HorizontalOrganizationChart"/>
    <dgm:cxn modelId="{42061681-2F4C-4DA0-A1B4-FAE2842F1C0F}" type="presParOf" srcId="{021983B2-4BCB-4734-AF16-12324F7FF87A}" destId="{FC4D42BF-A79E-4AEE-85B1-49FF40BD7749}" srcOrd="1" destOrd="0" presId="urn:microsoft.com/office/officeart/2009/3/layout/HorizontalOrganizationChart"/>
    <dgm:cxn modelId="{E1FAD4C9-EF1A-4F66-9A99-CC511691A4E7}" type="presParOf" srcId="{1B892CEE-BDF4-4722-A6FB-C69ECAB33648}" destId="{63EE60EE-7DFC-45F3-B365-F678A68CC9BA}" srcOrd="1" destOrd="0" presId="urn:microsoft.com/office/officeart/2009/3/layout/HorizontalOrganizationChart"/>
    <dgm:cxn modelId="{83CE2EAB-2BE9-4AD4-BAAE-9C0934111314}" type="presParOf" srcId="{63EE60EE-7DFC-45F3-B365-F678A68CC9BA}" destId="{C003765C-D61D-4A6F-8202-1266EA7B38A9}" srcOrd="0" destOrd="0" presId="urn:microsoft.com/office/officeart/2009/3/layout/HorizontalOrganizationChart"/>
    <dgm:cxn modelId="{F592CF5F-2AA8-4FDE-A0C2-D074A9B22786}" type="presParOf" srcId="{63EE60EE-7DFC-45F3-B365-F678A68CC9BA}" destId="{7E1BFE68-CA84-4E24-89B1-1E716F179892}" srcOrd="1" destOrd="0" presId="urn:microsoft.com/office/officeart/2009/3/layout/HorizontalOrganizationChart"/>
    <dgm:cxn modelId="{62828585-B121-4508-99CA-18FD665B4DD2}" type="presParOf" srcId="{7E1BFE68-CA84-4E24-89B1-1E716F179892}" destId="{6562AEA8-020B-4C49-B487-1BF25CBD9282}" srcOrd="0" destOrd="0" presId="urn:microsoft.com/office/officeart/2009/3/layout/HorizontalOrganizationChart"/>
    <dgm:cxn modelId="{63DB10EA-1B98-4F7F-8310-0C74B0AFF2B3}" type="presParOf" srcId="{6562AEA8-020B-4C49-B487-1BF25CBD9282}" destId="{A2D4A5A8-4C10-4E90-979F-7E9C0E07404B}" srcOrd="0" destOrd="0" presId="urn:microsoft.com/office/officeart/2009/3/layout/HorizontalOrganizationChart"/>
    <dgm:cxn modelId="{77718032-5F54-4D31-945D-5C27B5911237}" type="presParOf" srcId="{6562AEA8-020B-4C49-B487-1BF25CBD9282}" destId="{BBB5EAD1-8C98-4BAB-B042-76E36C6B2E59}" srcOrd="1" destOrd="0" presId="urn:microsoft.com/office/officeart/2009/3/layout/HorizontalOrganizationChart"/>
    <dgm:cxn modelId="{7E804743-C2FC-4C90-81DD-6528514C7139}" type="presParOf" srcId="{7E1BFE68-CA84-4E24-89B1-1E716F179892}" destId="{8EF49FD9-9139-44CD-BA8F-EE1937288BB1}" srcOrd="1" destOrd="0" presId="urn:microsoft.com/office/officeart/2009/3/layout/HorizontalOrganizationChart"/>
    <dgm:cxn modelId="{A7235770-FE3D-4000-BB07-2D82DF4AF85D}" type="presParOf" srcId="{7E1BFE68-CA84-4E24-89B1-1E716F179892}" destId="{2AA6BA0D-97BA-4B6C-AEE5-DB3610603671}" srcOrd="2" destOrd="0" presId="urn:microsoft.com/office/officeart/2009/3/layout/HorizontalOrganizationChart"/>
    <dgm:cxn modelId="{1D5F6C2D-FCAD-4EC2-94E0-6F0552EC8FB5}" type="presParOf" srcId="{1B892CEE-BDF4-4722-A6FB-C69ECAB33648}" destId="{13301898-C4F6-4831-9AEF-00CBAA29E486}" srcOrd="2" destOrd="0" presId="urn:microsoft.com/office/officeart/2009/3/layout/HorizontalOrganizationChart"/>
    <dgm:cxn modelId="{DC6155B3-E141-4A8C-B0D0-E2785D8EA4C9}" type="presParOf" srcId="{4838C9CC-4C68-4232-AC5E-762923889419}" destId="{C0E1D6B9-959D-4757-B360-C1444CDE9B52}" srcOrd="2" destOrd="0" presId="urn:microsoft.com/office/officeart/2009/3/layout/HorizontalOrganizationChart"/>
    <dgm:cxn modelId="{F468EE3C-5DE0-4F54-9C08-D8A8C696F0C3}" type="presParOf" srcId="{4838C9CC-4C68-4232-AC5E-762923889419}" destId="{21993FAE-7C5B-409D-8AE3-D413D4E3538A}" srcOrd="3" destOrd="0" presId="urn:microsoft.com/office/officeart/2009/3/layout/HorizontalOrganizationChart"/>
    <dgm:cxn modelId="{89684E8C-D136-4EEF-B1B6-0AE17BE643F3}" type="presParOf" srcId="{21993FAE-7C5B-409D-8AE3-D413D4E3538A}" destId="{F32DA1C1-7038-4AAB-82C9-9A8E8F97870A}" srcOrd="0" destOrd="0" presId="urn:microsoft.com/office/officeart/2009/3/layout/HorizontalOrganizationChart"/>
    <dgm:cxn modelId="{ABD14662-AB94-436A-A746-57B493A3B24B}" type="presParOf" srcId="{F32DA1C1-7038-4AAB-82C9-9A8E8F97870A}" destId="{6D9FEF9E-F452-4833-BB1A-BEEA92B3A34E}" srcOrd="0" destOrd="0" presId="urn:microsoft.com/office/officeart/2009/3/layout/HorizontalOrganizationChart"/>
    <dgm:cxn modelId="{D4CAF60C-8625-449A-8B7B-2A9F4D02FBD9}" type="presParOf" srcId="{F32DA1C1-7038-4AAB-82C9-9A8E8F97870A}" destId="{9FC02BD7-276A-4A9D-8302-5B85B4E280D2}" srcOrd="1" destOrd="0" presId="urn:microsoft.com/office/officeart/2009/3/layout/HorizontalOrganizationChart"/>
    <dgm:cxn modelId="{20B8DC0D-56F1-44AE-BCEE-CD8233BA7896}" type="presParOf" srcId="{21993FAE-7C5B-409D-8AE3-D413D4E3538A}" destId="{658431FF-B9FD-42D2-A0BD-C43593DAE0ED}" srcOrd="1" destOrd="0" presId="urn:microsoft.com/office/officeart/2009/3/layout/HorizontalOrganizationChart"/>
    <dgm:cxn modelId="{D95EDFDF-CE0D-4321-AA79-1826765C81EA}" type="presParOf" srcId="{21993FAE-7C5B-409D-8AE3-D413D4E3538A}" destId="{315304AA-8DB1-4128-8C37-2C8FE6CA39DC}" srcOrd="2" destOrd="0" presId="urn:microsoft.com/office/officeart/2009/3/layout/HorizontalOrganizationChart"/>
    <dgm:cxn modelId="{F10EF3FC-8F2F-4905-83A5-AC3BFB4E6817}" type="presParOf" srcId="{4838C9CC-4C68-4232-AC5E-762923889419}" destId="{851FDB29-2676-48A5-8392-4C432791CE5B}" srcOrd="4" destOrd="0" presId="urn:microsoft.com/office/officeart/2009/3/layout/HorizontalOrganizationChart"/>
    <dgm:cxn modelId="{63706836-6555-4776-A377-511EBE506BAC}" type="presParOf" srcId="{4838C9CC-4C68-4232-AC5E-762923889419}" destId="{C13D9AB6-7563-461B-AB9F-2634A2818F58}" srcOrd="5" destOrd="0" presId="urn:microsoft.com/office/officeart/2009/3/layout/HorizontalOrganizationChart"/>
    <dgm:cxn modelId="{62671BCF-89AD-4565-99A5-619070D74441}" type="presParOf" srcId="{C13D9AB6-7563-461B-AB9F-2634A2818F58}" destId="{E8A75106-108B-4BFB-81C5-A7A3D51D7B65}" srcOrd="0" destOrd="0" presId="urn:microsoft.com/office/officeart/2009/3/layout/HorizontalOrganizationChart"/>
    <dgm:cxn modelId="{0D966CBF-BBD3-4717-805F-2A5233CC7AD9}" type="presParOf" srcId="{E8A75106-108B-4BFB-81C5-A7A3D51D7B65}" destId="{AF119DA0-5E86-45DE-B9B8-7E542ADCB321}" srcOrd="0" destOrd="0" presId="urn:microsoft.com/office/officeart/2009/3/layout/HorizontalOrganizationChart"/>
    <dgm:cxn modelId="{4B9A1D00-DDC4-4FFD-B1BB-4135127FC9C0}" type="presParOf" srcId="{E8A75106-108B-4BFB-81C5-A7A3D51D7B65}" destId="{01FD5A6F-3867-4F66-AF96-6110E4CFB3BB}" srcOrd="1" destOrd="0" presId="urn:microsoft.com/office/officeart/2009/3/layout/HorizontalOrganizationChart"/>
    <dgm:cxn modelId="{21A6D561-76B5-4998-BD29-E57ED4149155}" type="presParOf" srcId="{C13D9AB6-7563-461B-AB9F-2634A2818F58}" destId="{7DFB1295-287C-4073-A557-44AE9805CE51}" srcOrd="1" destOrd="0" presId="urn:microsoft.com/office/officeart/2009/3/layout/HorizontalOrganizationChart"/>
    <dgm:cxn modelId="{0513569C-8D73-4F14-8CBE-E600A7199565}" type="presParOf" srcId="{7DFB1295-287C-4073-A557-44AE9805CE51}" destId="{387461F8-99C8-49E8-81DE-597DFAF97DB7}" srcOrd="0" destOrd="0" presId="urn:microsoft.com/office/officeart/2009/3/layout/HorizontalOrganizationChart"/>
    <dgm:cxn modelId="{A241FE4E-2F3D-4AB8-A12B-770EDB0000C8}" type="presParOf" srcId="{7DFB1295-287C-4073-A557-44AE9805CE51}" destId="{6EFFAD88-0EBB-4F8E-9E0A-B582B2C63C62}" srcOrd="1" destOrd="0" presId="urn:microsoft.com/office/officeart/2009/3/layout/HorizontalOrganizationChart"/>
    <dgm:cxn modelId="{CC5D52E6-3D93-4C95-9FEC-68CAC5C3BBB9}" type="presParOf" srcId="{6EFFAD88-0EBB-4F8E-9E0A-B582B2C63C62}" destId="{C2A0B235-BE7F-4DD1-9A09-EBDA5C5E2489}" srcOrd="0" destOrd="0" presId="urn:microsoft.com/office/officeart/2009/3/layout/HorizontalOrganizationChart"/>
    <dgm:cxn modelId="{B90BEF36-DB82-4DED-8BEC-B0949A343BEB}" type="presParOf" srcId="{C2A0B235-BE7F-4DD1-9A09-EBDA5C5E2489}" destId="{494194EB-5D2D-46AB-8EFE-28BFCF0C637C}" srcOrd="0" destOrd="0" presId="urn:microsoft.com/office/officeart/2009/3/layout/HorizontalOrganizationChart"/>
    <dgm:cxn modelId="{A60F0096-E142-4BF6-B54B-F208FCD59EB7}" type="presParOf" srcId="{C2A0B235-BE7F-4DD1-9A09-EBDA5C5E2489}" destId="{077D1A28-3193-4683-AA86-1E649F95B3F5}" srcOrd="1" destOrd="0" presId="urn:microsoft.com/office/officeart/2009/3/layout/HorizontalOrganizationChart"/>
    <dgm:cxn modelId="{0A7DFCBA-FF99-4F46-A1F8-7C3882390E43}" type="presParOf" srcId="{6EFFAD88-0EBB-4F8E-9E0A-B582B2C63C62}" destId="{2E66C85B-E51E-4618-9E2A-904A424A9499}" srcOrd="1" destOrd="0" presId="urn:microsoft.com/office/officeart/2009/3/layout/HorizontalOrganizationChart"/>
    <dgm:cxn modelId="{DCABAE1E-FFED-44BE-9623-26D360E918F9}" type="presParOf" srcId="{6EFFAD88-0EBB-4F8E-9E0A-B582B2C63C62}" destId="{C22D887C-4649-4E42-9BEC-457E4CA30D1C}" srcOrd="2" destOrd="0" presId="urn:microsoft.com/office/officeart/2009/3/layout/HorizontalOrganizationChart"/>
    <dgm:cxn modelId="{00B3C922-FC1E-4507-9CD3-243FF197F223}" type="presParOf" srcId="{7DFB1295-287C-4073-A557-44AE9805CE51}" destId="{B0F055A9-8E51-4ED9-819D-BEB2D2FD2DA7}" srcOrd="2" destOrd="0" presId="urn:microsoft.com/office/officeart/2009/3/layout/HorizontalOrganizationChart"/>
    <dgm:cxn modelId="{3DD5BBD4-25E5-4752-8D66-097AC5795B74}" type="presParOf" srcId="{7DFB1295-287C-4073-A557-44AE9805CE51}" destId="{06338DF0-5403-481E-B345-A4E5CF650136}" srcOrd="3" destOrd="0" presId="urn:microsoft.com/office/officeart/2009/3/layout/HorizontalOrganizationChart"/>
    <dgm:cxn modelId="{BEAEDB41-A43D-4814-8C56-13ECD8C0C8CC}" type="presParOf" srcId="{06338DF0-5403-481E-B345-A4E5CF650136}" destId="{12074EC0-7DEC-4787-B0A8-FD32C09841FF}" srcOrd="0" destOrd="0" presId="urn:microsoft.com/office/officeart/2009/3/layout/HorizontalOrganizationChart"/>
    <dgm:cxn modelId="{8F8C45C9-9992-4C29-9F1C-46EC266E6874}" type="presParOf" srcId="{12074EC0-7DEC-4787-B0A8-FD32C09841FF}" destId="{03F797C2-813D-4150-8E92-8BF42388983A}" srcOrd="0" destOrd="0" presId="urn:microsoft.com/office/officeart/2009/3/layout/HorizontalOrganizationChart"/>
    <dgm:cxn modelId="{12DC5409-AB83-48B4-B461-549BCEE2893F}" type="presParOf" srcId="{12074EC0-7DEC-4787-B0A8-FD32C09841FF}" destId="{00B25AF4-6348-4B60-B1FA-ACDF5D4D7988}" srcOrd="1" destOrd="0" presId="urn:microsoft.com/office/officeart/2009/3/layout/HorizontalOrganizationChart"/>
    <dgm:cxn modelId="{640D05DE-8684-43CA-9691-85CEA7192CAF}" type="presParOf" srcId="{06338DF0-5403-481E-B345-A4E5CF650136}" destId="{83F351FB-3B85-4BB0-A78A-B25255277725}" srcOrd="1" destOrd="0" presId="urn:microsoft.com/office/officeart/2009/3/layout/HorizontalOrganizationChart"/>
    <dgm:cxn modelId="{9E8D94CD-311B-4921-A6A4-7A118D1AD3B0}" type="presParOf" srcId="{06338DF0-5403-481E-B345-A4E5CF650136}" destId="{25E75FA8-8105-450E-B6D8-8FB6CA25B038}" srcOrd="2" destOrd="0" presId="urn:microsoft.com/office/officeart/2009/3/layout/HorizontalOrganizationChart"/>
    <dgm:cxn modelId="{EA96DF87-30E8-4748-9C4D-14A15C8C3D28}" type="presParOf" srcId="{7DFB1295-287C-4073-A557-44AE9805CE51}" destId="{E3F4372D-1E63-45A1-8F4C-2AE2DA8F0936}" srcOrd="4" destOrd="0" presId="urn:microsoft.com/office/officeart/2009/3/layout/HorizontalOrganizationChart"/>
    <dgm:cxn modelId="{C1214A20-7171-4D2E-8838-B24911352FA4}" type="presParOf" srcId="{7DFB1295-287C-4073-A557-44AE9805CE51}" destId="{60ADD4F3-2386-4107-AC34-B80043B0C507}" srcOrd="5" destOrd="0" presId="urn:microsoft.com/office/officeart/2009/3/layout/HorizontalOrganizationChart"/>
    <dgm:cxn modelId="{C1898BC4-1A23-4C25-9414-03AB8EC433FB}" type="presParOf" srcId="{60ADD4F3-2386-4107-AC34-B80043B0C507}" destId="{8D6D252B-C919-4774-883C-2EC81A3263D5}" srcOrd="0" destOrd="0" presId="urn:microsoft.com/office/officeart/2009/3/layout/HorizontalOrganizationChart"/>
    <dgm:cxn modelId="{5B1975FF-72BF-4257-89E6-B8829E410F4D}" type="presParOf" srcId="{8D6D252B-C919-4774-883C-2EC81A3263D5}" destId="{CE7D4DA3-7CD8-461C-945B-A4EEC28AD492}" srcOrd="0" destOrd="0" presId="urn:microsoft.com/office/officeart/2009/3/layout/HorizontalOrganizationChart"/>
    <dgm:cxn modelId="{3BF60B58-C4B3-47D1-88AE-3DA2C5C2AAE9}" type="presParOf" srcId="{8D6D252B-C919-4774-883C-2EC81A3263D5}" destId="{EACFC4A1-AA9E-482D-B0A2-ECACBCE86287}" srcOrd="1" destOrd="0" presId="urn:microsoft.com/office/officeart/2009/3/layout/HorizontalOrganizationChart"/>
    <dgm:cxn modelId="{65A80A94-0129-4FD1-AAA7-226D190E0ED6}" type="presParOf" srcId="{60ADD4F3-2386-4107-AC34-B80043B0C507}" destId="{6EB95761-BC04-4392-A8F3-167E4067DB15}" srcOrd="1" destOrd="0" presId="urn:microsoft.com/office/officeart/2009/3/layout/HorizontalOrganizationChart"/>
    <dgm:cxn modelId="{290C434B-634A-4530-8312-05D28390DF1B}" type="presParOf" srcId="{60ADD4F3-2386-4107-AC34-B80043B0C507}" destId="{EB74383C-A0C1-46A0-9CA4-D9B3B8687922}" srcOrd="2" destOrd="0" presId="urn:microsoft.com/office/officeart/2009/3/layout/HorizontalOrganizationChart"/>
    <dgm:cxn modelId="{0BC8BE72-A496-48DE-8F2B-3C0231857D7F}" type="presParOf" srcId="{C13D9AB6-7563-461B-AB9F-2634A2818F58}" destId="{1195E1E2-A79B-4CAB-B0E9-74AF7DD6DDA3}" srcOrd="2" destOrd="0" presId="urn:microsoft.com/office/officeart/2009/3/layout/HorizontalOrganizationChart"/>
    <dgm:cxn modelId="{E8A2DE24-6845-4431-B4CC-B414E1B1A8D8}" type="presParOf" srcId="{4838C9CC-4C68-4232-AC5E-762923889419}" destId="{4B2DB9F7-5F5D-4780-B480-FC9C4BC7885C}" srcOrd="6" destOrd="0" presId="urn:microsoft.com/office/officeart/2009/3/layout/HorizontalOrganizationChart"/>
    <dgm:cxn modelId="{684EE210-73F1-4DD1-BAB9-C4D52E86E5DD}" type="presParOf" srcId="{4838C9CC-4C68-4232-AC5E-762923889419}" destId="{8D318FE1-2CC1-4C4D-B275-603851A3C97D}" srcOrd="7" destOrd="0" presId="urn:microsoft.com/office/officeart/2009/3/layout/HorizontalOrganizationChart"/>
    <dgm:cxn modelId="{76FC66A4-C0D0-4185-B4C1-FE7E669821D7}" type="presParOf" srcId="{8D318FE1-2CC1-4C4D-B275-603851A3C97D}" destId="{3A3CF7AB-9DC8-40E2-9520-E48083C324A2}" srcOrd="0" destOrd="0" presId="urn:microsoft.com/office/officeart/2009/3/layout/HorizontalOrganizationChart"/>
    <dgm:cxn modelId="{BB059869-7B31-477E-88A2-820CAE6E3722}" type="presParOf" srcId="{3A3CF7AB-9DC8-40E2-9520-E48083C324A2}" destId="{A5D25D84-B589-4688-9BB4-71EC5DDB839B}" srcOrd="0" destOrd="0" presId="urn:microsoft.com/office/officeart/2009/3/layout/HorizontalOrganizationChart"/>
    <dgm:cxn modelId="{523152BC-06ED-454F-8062-E957B16DA247}" type="presParOf" srcId="{3A3CF7AB-9DC8-40E2-9520-E48083C324A2}" destId="{F30215B2-F2C1-4A46-844F-1602D68A7DE4}" srcOrd="1" destOrd="0" presId="urn:microsoft.com/office/officeart/2009/3/layout/HorizontalOrganizationChart"/>
    <dgm:cxn modelId="{E094B8D6-AEA9-48E8-9591-CF9A5CF9D942}" type="presParOf" srcId="{8D318FE1-2CC1-4C4D-B275-603851A3C97D}" destId="{DB5F556A-CAE4-4909-BBA6-5852A5849DB4}" srcOrd="1" destOrd="0" presId="urn:microsoft.com/office/officeart/2009/3/layout/HorizontalOrganizationChart"/>
    <dgm:cxn modelId="{C6291F48-9A79-41B4-9E48-980A1A12F70A}" type="presParOf" srcId="{8D318FE1-2CC1-4C4D-B275-603851A3C97D}" destId="{949B1400-C5BD-4349-A250-64E189D38303}" srcOrd="2" destOrd="0" presId="urn:microsoft.com/office/officeart/2009/3/layout/HorizontalOrganizationChart"/>
    <dgm:cxn modelId="{5A1D76BC-95B7-423E-B7C8-CF9C53655527}" type="presParOf" srcId="{4838C9CC-4C68-4232-AC5E-762923889419}" destId="{0978E8C4-8CD0-49E1-BB39-848E1F32AD4D}" srcOrd="8" destOrd="0" presId="urn:microsoft.com/office/officeart/2009/3/layout/HorizontalOrganizationChart"/>
    <dgm:cxn modelId="{199BCB5C-5A95-494A-8114-6ADC241AB393}" type="presParOf" srcId="{4838C9CC-4C68-4232-AC5E-762923889419}" destId="{AC4AD187-C287-4A3C-90F1-2E707F4F2BE8}" srcOrd="9" destOrd="0" presId="urn:microsoft.com/office/officeart/2009/3/layout/HorizontalOrganizationChart"/>
    <dgm:cxn modelId="{4BC9BCC5-8CCA-4DE0-AB42-8772596FE69C}" type="presParOf" srcId="{AC4AD187-C287-4A3C-90F1-2E707F4F2BE8}" destId="{F2064CBF-69EA-469D-B0E5-B16CC78AE15F}" srcOrd="0" destOrd="0" presId="urn:microsoft.com/office/officeart/2009/3/layout/HorizontalOrganizationChart"/>
    <dgm:cxn modelId="{E7ECBE8B-041D-4075-8533-6B3E64905FE8}" type="presParOf" srcId="{F2064CBF-69EA-469D-B0E5-B16CC78AE15F}" destId="{70F973E5-603E-49C2-8915-7D30FAE855C2}" srcOrd="0" destOrd="0" presId="urn:microsoft.com/office/officeart/2009/3/layout/HorizontalOrganizationChart"/>
    <dgm:cxn modelId="{909B7365-DDD1-4F4D-B3B1-66279C89EF96}" type="presParOf" srcId="{F2064CBF-69EA-469D-B0E5-B16CC78AE15F}" destId="{9EEE4B88-FEC6-4551-B8D0-246052EC8438}" srcOrd="1" destOrd="0" presId="urn:microsoft.com/office/officeart/2009/3/layout/HorizontalOrganizationChart"/>
    <dgm:cxn modelId="{EAFAF781-B800-47B2-A163-18E4BE490E4D}" type="presParOf" srcId="{AC4AD187-C287-4A3C-90F1-2E707F4F2BE8}" destId="{90B49081-7121-462F-AEA2-51E85CB9B68A}" srcOrd="1" destOrd="0" presId="urn:microsoft.com/office/officeart/2009/3/layout/HorizontalOrganizationChart"/>
    <dgm:cxn modelId="{508B2EA6-BBC6-4975-ACE7-09E02779D2B8}" type="presParOf" srcId="{AC4AD187-C287-4A3C-90F1-2E707F4F2BE8}" destId="{684FFB39-F96D-4A25-9F00-1CE8AD3B7AAD}" srcOrd="2" destOrd="0" presId="urn:microsoft.com/office/officeart/2009/3/layout/HorizontalOrganizationChart"/>
    <dgm:cxn modelId="{22EAE81C-0868-4A23-B8C7-F9A70812CF9D}" type="presParOf" srcId="{6CAE4E4D-AFCB-4F6B-BDB4-BC516ED6A1D7}" destId="{75B666A6-AFE9-4F2D-940D-EFF3301BBBDB}" srcOrd="2" destOrd="0" presId="urn:microsoft.com/office/officeart/2009/3/layout/HorizontalOrganizationChart"/>
    <dgm:cxn modelId="{55814CB6-2FF7-46BB-A5BA-EA1A6550FAAA}" type="presParOf" srcId="{75B666A6-AFE9-4F2D-940D-EFF3301BBBDB}" destId="{12EE8496-9C72-433A-B2C9-CCE6523AA16E}" srcOrd="0" destOrd="0" presId="urn:microsoft.com/office/officeart/2009/3/layout/HorizontalOrganizationChart"/>
    <dgm:cxn modelId="{514C257A-9BB8-4A0A-9BE0-02C85E768A49}" type="presParOf" srcId="{75B666A6-AFE9-4F2D-940D-EFF3301BBBDB}" destId="{EE861B8A-BB0B-4865-A615-FEE5259EAF1B}" srcOrd="1" destOrd="0" presId="urn:microsoft.com/office/officeart/2009/3/layout/HorizontalOrganizationChart"/>
    <dgm:cxn modelId="{5C1C1CD3-F9B6-423D-B609-9B25216B83A2}" type="presParOf" srcId="{EE861B8A-BB0B-4865-A615-FEE5259EAF1B}" destId="{1A128C3E-7315-48D8-A8BE-819E793CD4E4}" srcOrd="0" destOrd="0" presId="urn:microsoft.com/office/officeart/2009/3/layout/HorizontalOrganizationChart"/>
    <dgm:cxn modelId="{6BC7039C-6FE1-4AB0-BCEE-20992ACCE39D}" type="presParOf" srcId="{1A128C3E-7315-48D8-A8BE-819E793CD4E4}" destId="{26492E30-B040-4CD3-8D16-6E0DB230A30E}" srcOrd="0" destOrd="0" presId="urn:microsoft.com/office/officeart/2009/3/layout/HorizontalOrganizationChart"/>
    <dgm:cxn modelId="{414858B2-1A5E-4C9B-BC3D-3808E305DFDD}" type="presParOf" srcId="{1A128C3E-7315-48D8-A8BE-819E793CD4E4}" destId="{A47FF3D7-B4FB-4A92-B0B3-1B6E7FDAE890}" srcOrd="1" destOrd="0" presId="urn:microsoft.com/office/officeart/2009/3/layout/HorizontalOrganizationChart"/>
    <dgm:cxn modelId="{3CCD4EDF-55DF-4C02-BDF8-5168344390A8}" type="presParOf" srcId="{EE861B8A-BB0B-4865-A615-FEE5259EAF1B}" destId="{9A516020-F828-434F-A698-E8FCBDC12494}" srcOrd="1" destOrd="0" presId="urn:microsoft.com/office/officeart/2009/3/layout/HorizontalOrganizationChart"/>
    <dgm:cxn modelId="{C33F56D3-2203-46BE-BD0D-42382AAE2318}" type="presParOf" srcId="{EE861B8A-BB0B-4865-A615-FEE5259EAF1B}" destId="{8972A517-6FC9-4F7C-ABBF-E8E3E5D55C89}" srcOrd="2" destOrd="0" presId="urn:microsoft.com/office/officeart/2009/3/layout/HorizontalOrganizationChart"/>
    <dgm:cxn modelId="{B3B91C35-96DD-4FD8-AA5B-B64F1381B27C}" type="presParOf" srcId="{0C8D9FCD-71B6-41A0-B74B-16B1829F2DAD}" destId="{A926B0A1-31B2-49E2-99D2-49F1E2A7A4B2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2C1B74-FE0F-4741-96D0-4A2883754C6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Jennifer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AVP for Student Engagement &amp; Success</a:t>
          </a:r>
        </a:p>
      </dgm:t>
    </dgm:pt>
    <dgm:pt modelId="{3FAFEBB4-22B5-4C83-A2CC-8854B89A1D5F}" type="parTrans" cxnId="{80AEFE84-97A1-41C3-BCED-00F3D3A69D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C7C8DE1-9C7D-4818-9086-E7632C00382A}" type="sibTrans" cxnId="{80AEFE84-97A1-41C3-BCED-00F3D3A69DFC}">
      <dgm:prSet/>
      <dgm:spPr/>
      <dgm:t>
        <a:bodyPr/>
        <a:lstStyle/>
        <a:p>
          <a:endParaRPr lang="en-US"/>
        </a:p>
      </dgm:t>
    </dgm:pt>
    <dgm:pt modelId="{68D3B677-820E-45BA-90D5-F2324639A68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Linda Hamilton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Director of Advising</a:t>
          </a:r>
        </a:p>
      </dgm:t>
    </dgm:pt>
    <dgm:pt modelId="{ECFB65D4-10BF-4F44-AF8A-CC6ADEC6E902}" type="parTrans" cxnId="{C101E9D3-9808-43D9-8A53-E55FC3CC118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B14C15EE-93D0-450C-9D03-78CDA63339F0}" type="sibTrans" cxnId="{C101E9D3-9808-43D9-8A53-E55FC3CC1187}">
      <dgm:prSet/>
      <dgm:spPr/>
      <dgm:t>
        <a:bodyPr/>
        <a:lstStyle/>
        <a:p>
          <a:endParaRPr lang="en-US"/>
        </a:p>
      </dgm:t>
    </dgm:pt>
    <dgm:pt modelId="{E4FDDA95-F333-4B63-A026-B5974A504051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Windy Wolfe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Associate</a:t>
          </a:r>
        </a:p>
      </dgm:t>
    </dgm:pt>
    <dgm:pt modelId="{F50BC418-9A44-42D7-8F9F-E64C7FF8685F}" type="parTrans" cxnId="{F41BB73A-2F52-4EBC-A912-F36F0962B6E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F38DE13F-E094-417B-BD0B-4AAC3266F82A}" type="sibTrans" cxnId="{F41BB73A-2F52-4EBC-A912-F36F0962B6E3}">
      <dgm:prSet/>
      <dgm:spPr/>
      <dgm:t>
        <a:bodyPr/>
        <a:lstStyle/>
        <a:p>
          <a:endParaRPr lang="en-US"/>
        </a:p>
      </dgm:t>
    </dgm:pt>
    <dgm:pt modelId="{E69AC2FD-2579-4EB1-AC1A-427FB5CB63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Julia Dykes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Transfer Advisor/Success Coach</a:t>
          </a:r>
        </a:p>
      </dgm:t>
    </dgm:pt>
    <dgm:pt modelId="{67AA8032-E393-4AB3-AE9A-E6A8C4566C05}" type="parTrans" cxnId="{E027AAD1-D7E4-443B-96AC-673352DF6B6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98E99BB0-8F44-44CF-9326-EC74AF138E76}" type="sibTrans" cxnId="{E027AAD1-D7E4-443B-96AC-673352DF6B61}">
      <dgm:prSet/>
      <dgm:spPr/>
      <dgm:t>
        <a:bodyPr/>
        <a:lstStyle/>
        <a:p>
          <a:endParaRPr lang="en-US"/>
        </a:p>
      </dgm:t>
    </dgm:pt>
    <dgm:pt modelId="{E4FA2855-1B2B-4948-9D6E-65B44E16D2E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Shawna Shafer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Distance Learning Success Coach &amp; Slate Captain</a:t>
          </a:r>
        </a:p>
      </dgm:t>
    </dgm:pt>
    <dgm:pt modelId="{104DD316-95A6-414A-A6A6-622D931D8208}" type="parTrans" cxnId="{9B9E1B3A-5F77-4AC7-BA1A-F6DDE80E044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EB948295-27BB-4822-9F6D-3715528ADBD3}" type="sibTrans" cxnId="{9B9E1B3A-5F77-4AC7-BA1A-F6DDE80E044F}">
      <dgm:prSet/>
      <dgm:spPr/>
      <dgm:t>
        <a:bodyPr/>
        <a:lstStyle/>
        <a:p>
          <a:endParaRPr lang="en-US"/>
        </a:p>
      </dgm:t>
    </dgm:pt>
    <dgm:pt modelId="{940C58C8-A731-4BDF-940A-9FC38C50F5A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Scott Dennis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Success Coach &amp; DOL Liaison</a:t>
          </a:r>
        </a:p>
      </dgm:t>
    </dgm:pt>
    <dgm:pt modelId="{0E2F1257-B076-4151-984A-2F09B6E9EC27}" type="parTrans" cxnId="{B860B588-FD12-41AB-80BF-E50FC58C49A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C1A2CFFA-BF10-42F8-9256-3CCBE7A8EA96}" type="sibTrans" cxnId="{B860B588-FD12-41AB-80BF-E50FC58C49AF}">
      <dgm:prSet/>
      <dgm:spPr/>
      <dgm:t>
        <a:bodyPr/>
        <a:lstStyle/>
        <a:p>
          <a:endParaRPr lang="en-US"/>
        </a:p>
      </dgm:t>
    </dgm:pt>
    <dgm:pt modelId="{A5A41BB9-B322-431C-8DF8-DEADC335A54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Academic Advisor/Success Coach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Merry Remaley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Scotty Simerly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Vacant (2)</a:t>
          </a:r>
        </a:p>
      </dgm:t>
    </dgm:pt>
    <dgm:pt modelId="{D35744FA-B2D1-4669-8669-68C832C08AAB}" type="parTrans" cxnId="{B87D421A-5777-48D4-8902-659E2CC74DF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562B03FF-34AC-4EB8-9EC2-08B56D32DC7B}" type="sibTrans" cxnId="{B87D421A-5777-48D4-8902-659E2CC74DFB}">
      <dgm:prSet/>
      <dgm:spPr/>
      <dgm:t>
        <a:bodyPr/>
        <a:lstStyle/>
        <a:p>
          <a:endParaRPr lang="en-US"/>
        </a:p>
      </dgm:t>
    </dgm:pt>
    <dgm:pt modelId="{E2665C2C-1E48-4120-A1B2-89C5B253EFB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u="sng" dirty="0"/>
            <a:t>Next Steps Advisors (Grant)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Jillian Cox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Magi Edwards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Adrienne Oliver</a:t>
          </a:r>
        </a:p>
      </dgm:t>
    </dgm:pt>
    <dgm:pt modelId="{4B2793C6-E202-4AF8-8A76-7D7F320496BC}" type="parTrans" cxnId="{D9B52435-D072-459D-A9F8-C1102C1DD83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28025BE7-F35E-495A-94AB-93A729C81360}" type="sibTrans" cxnId="{D9B52435-D072-459D-A9F8-C1102C1DD838}">
      <dgm:prSet/>
      <dgm:spPr/>
      <dgm:t>
        <a:bodyPr/>
        <a:lstStyle/>
        <a:p>
          <a:endParaRPr lang="en-US"/>
        </a:p>
      </dgm:t>
    </dgm:pt>
    <dgm:pt modelId="{4E1AB697-9F3E-4B3F-95FB-1AE89CABE43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Cynthia Perry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Coordinator of The Learning Center (TLC)</a:t>
          </a:r>
        </a:p>
      </dgm:t>
    </dgm:pt>
    <dgm:pt modelId="{9D20D180-3D33-43C3-A316-E6A1589E6284}" type="parTrans" cxnId="{2EC0BD54-513B-4F48-9E72-DBE9FD5DF88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FF315FFE-C2B0-491C-BA8C-B20CBB4078DE}" type="sibTrans" cxnId="{2EC0BD54-513B-4F48-9E72-DBE9FD5DF880}">
      <dgm:prSet/>
      <dgm:spPr/>
      <dgm:t>
        <a:bodyPr/>
        <a:lstStyle/>
        <a:p>
          <a:endParaRPr lang="en-US"/>
        </a:p>
      </dgm:t>
    </dgm:pt>
    <dgm:pt modelId="{FC4F1AB9-ABFB-4C6B-A761-D7E46E0254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Kaytlin Stout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Mentor Specialist</a:t>
          </a:r>
        </a:p>
      </dgm:t>
    </dgm:pt>
    <dgm:pt modelId="{0D600990-3547-4AE6-AAC8-976605899BF4}" type="parTrans" cxnId="{ECFD4C12-0FB7-4291-8D09-33DC912EC0D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F123DB9E-F9AF-4C39-8C55-35457E730B3C}" type="sibTrans" cxnId="{ECFD4C12-0FB7-4291-8D09-33DC912EC0D0}">
      <dgm:prSet/>
      <dgm:spPr/>
      <dgm:t>
        <a:bodyPr/>
        <a:lstStyle/>
        <a:p>
          <a:endParaRPr lang="en-US"/>
        </a:p>
      </dgm:t>
    </dgm:pt>
    <dgm:pt modelId="{8921CE62-93DB-4D77-9A51-C5810FCEB6FB}">
      <dgm:prSet custT="1"/>
      <dgm:spPr/>
      <dgm:t>
        <a:bodyPr/>
        <a:lstStyle/>
        <a:p>
          <a:r>
            <a:rPr lang="en-US" sz="1100" dirty="0"/>
            <a:t>Shelbie Trent</a:t>
          </a:r>
        </a:p>
        <a:p>
          <a:r>
            <a:rPr lang="en-US" sz="1100" dirty="0"/>
            <a:t>Adult Success Coach (Grant)</a:t>
          </a:r>
        </a:p>
      </dgm:t>
    </dgm:pt>
    <dgm:pt modelId="{7BABA2FC-E19D-4C7C-A616-01230C7E0551}" type="parTrans" cxnId="{00EA06A7-FACC-4666-99AA-224A6BD4B829}">
      <dgm:prSet/>
      <dgm:spPr/>
      <dgm:t>
        <a:bodyPr/>
        <a:lstStyle/>
        <a:p>
          <a:endParaRPr lang="en-US" sz="1100"/>
        </a:p>
      </dgm:t>
    </dgm:pt>
    <dgm:pt modelId="{2E094409-571A-4D46-858F-95122074535A}" type="sibTrans" cxnId="{00EA06A7-FACC-4666-99AA-224A6BD4B829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D7A68E-071C-47FC-BC93-A908E2497B2E}" type="pres">
      <dgm:prSet presAssocID="{402C1B74-FE0F-4741-96D0-4A2883754C65}" presName="hierRoot1" presStyleCnt="0">
        <dgm:presLayoutVars>
          <dgm:hierBranch val="init"/>
        </dgm:presLayoutVars>
      </dgm:prSet>
      <dgm:spPr/>
    </dgm:pt>
    <dgm:pt modelId="{3F07A87F-66C5-4CD5-A818-AC2B215ABC7C}" type="pres">
      <dgm:prSet presAssocID="{402C1B74-FE0F-4741-96D0-4A2883754C65}" presName="rootComposite1" presStyleCnt="0"/>
      <dgm:spPr/>
    </dgm:pt>
    <dgm:pt modelId="{83B573C3-F8B6-4CDA-9094-CBF9D7E662FB}" type="pres">
      <dgm:prSet presAssocID="{402C1B74-FE0F-4741-96D0-4A2883754C65}" presName="rootText1" presStyleLbl="node0" presStyleIdx="0" presStyleCnt="1">
        <dgm:presLayoutVars>
          <dgm:chPref val="3"/>
        </dgm:presLayoutVars>
      </dgm:prSet>
      <dgm:spPr/>
    </dgm:pt>
    <dgm:pt modelId="{5FA6AEFD-CC51-4A89-8F95-4FEECCE1374C}" type="pres">
      <dgm:prSet presAssocID="{402C1B74-FE0F-4741-96D0-4A2883754C65}" presName="rootConnector1" presStyleLbl="node1" presStyleIdx="0" presStyleCnt="0"/>
      <dgm:spPr/>
    </dgm:pt>
    <dgm:pt modelId="{A30FA64A-69E1-46D5-B9D3-BA7C5A1462E8}" type="pres">
      <dgm:prSet presAssocID="{402C1B74-FE0F-4741-96D0-4A2883754C65}" presName="hierChild2" presStyleCnt="0"/>
      <dgm:spPr/>
    </dgm:pt>
    <dgm:pt modelId="{C0E1D6B9-959D-4757-B360-C1444CDE9B52}" type="pres">
      <dgm:prSet presAssocID="{ECFB65D4-10BF-4F44-AF8A-CC6ADEC6E902}" presName="Name64" presStyleLbl="parChTrans1D2" presStyleIdx="0" presStyleCnt="1"/>
      <dgm:spPr/>
    </dgm:pt>
    <dgm:pt modelId="{21993FAE-7C5B-409D-8AE3-D413D4E3538A}" type="pres">
      <dgm:prSet presAssocID="{68D3B677-820E-45BA-90D5-F2324639A681}" presName="hierRoot2" presStyleCnt="0">
        <dgm:presLayoutVars>
          <dgm:hierBranch val="init"/>
        </dgm:presLayoutVars>
      </dgm:prSet>
      <dgm:spPr/>
    </dgm:pt>
    <dgm:pt modelId="{F32DA1C1-7038-4AAB-82C9-9A8E8F97870A}" type="pres">
      <dgm:prSet presAssocID="{68D3B677-820E-45BA-90D5-F2324639A681}" presName="rootComposite" presStyleCnt="0"/>
      <dgm:spPr/>
    </dgm:pt>
    <dgm:pt modelId="{6D9FEF9E-F452-4833-BB1A-BEEA92B3A34E}" type="pres">
      <dgm:prSet presAssocID="{68D3B677-820E-45BA-90D5-F2324639A681}" presName="rootText" presStyleLbl="node2" presStyleIdx="0" presStyleCnt="1">
        <dgm:presLayoutVars>
          <dgm:chPref val="3"/>
        </dgm:presLayoutVars>
      </dgm:prSet>
      <dgm:spPr/>
    </dgm:pt>
    <dgm:pt modelId="{9FC02BD7-276A-4A9D-8302-5B85B4E280D2}" type="pres">
      <dgm:prSet presAssocID="{68D3B677-820E-45BA-90D5-F2324639A681}" presName="rootConnector" presStyleLbl="node2" presStyleIdx="0" presStyleCnt="1"/>
      <dgm:spPr/>
    </dgm:pt>
    <dgm:pt modelId="{658431FF-B9FD-42D2-A0BD-C43593DAE0ED}" type="pres">
      <dgm:prSet presAssocID="{68D3B677-820E-45BA-90D5-F2324639A681}" presName="hierChild4" presStyleCnt="0"/>
      <dgm:spPr/>
    </dgm:pt>
    <dgm:pt modelId="{17E0FF4D-8A42-477C-A4F4-B0DBE774F816}" type="pres">
      <dgm:prSet presAssocID="{67AA8032-E393-4AB3-AE9A-E6A8C4566C05}" presName="Name64" presStyleLbl="parChTrans1D3" presStyleIdx="0" presStyleCnt="8"/>
      <dgm:spPr/>
    </dgm:pt>
    <dgm:pt modelId="{F7B37D31-75A4-4AD1-A9B6-0CE861324238}" type="pres">
      <dgm:prSet presAssocID="{E69AC2FD-2579-4EB1-AC1A-427FB5CB6343}" presName="hierRoot2" presStyleCnt="0">
        <dgm:presLayoutVars>
          <dgm:hierBranch val="init"/>
        </dgm:presLayoutVars>
      </dgm:prSet>
      <dgm:spPr/>
    </dgm:pt>
    <dgm:pt modelId="{9D3973E3-A343-4E9F-BD4B-DE374D874B56}" type="pres">
      <dgm:prSet presAssocID="{E69AC2FD-2579-4EB1-AC1A-427FB5CB6343}" presName="rootComposite" presStyleCnt="0"/>
      <dgm:spPr/>
    </dgm:pt>
    <dgm:pt modelId="{2F54A837-8598-477F-BC2E-B6A4B0B8BBCD}" type="pres">
      <dgm:prSet presAssocID="{E69AC2FD-2579-4EB1-AC1A-427FB5CB6343}" presName="rootText" presStyleLbl="node3" presStyleIdx="0" presStyleCnt="7" custScaleX="108559">
        <dgm:presLayoutVars>
          <dgm:chPref val="3"/>
        </dgm:presLayoutVars>
      </dgm:prSet>
      <dgm:spPr/>
    </dgm:pt>
    <dgm:pt modelId="{34C4D887-8A92-40D5-AD80-49585BE5BF67}" type="pres">
      <dgm:prSet presAssocID="{E69AC2FD-2579-4EB1-AC1A-427FB5CB6343}" presName="rootConnector" presStyleLbl="node3" presStyleIdx="0" presStyleCnt="7"/>
      <dgm:spPr/>
    </dgm:pt>
    <dgm:pt modelId="{CB261785-3A8F-491B-B2D4-F50F2687FB1A}" type="pres">
      <dgm:prSet presAssocID="{E69AC2FD-2579-4EB1-AC1A-427FB5CB6343}" presName="hierChild4" presStyleCnt="0"/>
      <dgm:spPr/>
    </dgm:pt>
    <dgm:pt modelId="{ED880F80-99EA-4249-BD40-D72EC165E4AA}" type="pres">
      <dgm:prSet presAssocID="{E69AC2FD-2579-4EB1-AC1A-427FB5CB6343}" presName="hierChild5" presStyleCnt="0"/>
      <dgm:spPr/>
    </dgm:pt>
    <dgm:pt modelId="{4BB54D86-FEB7-43DA-9DC3-DDD9B05EA973}" type="pres">
      <dgm:prSet presAssocID="{104DD316-95A6-414A-A6A6-622D931D8208}" presName="Name64" presStyleLbl="parChTrans1D3" presStyleIdx="1" presStyleCnt="8"/>
      <dgm:spPr/>
    </dgm:pt>
    <dgm:pt modelId="{F0749D26-1EB4-4F45-B631-41EA59B0B6E7}" type="pres">
      <dgm:prSet presAssocID="{E4FA2855-1B2B-4948-9D6E-65B44E16D2ED}" presName="hierRoot2" presStyleCnt="0">
        <dgm:presLayoutVars>
          <dgm:hierBranch val="init"/>
        </dgm:presLayoutVars>
      </dgm:prSet>
      <dgm:spPr/>
    </dgm:pt>
    <dgm:pt modelId="{D4D81465-C306-4129-97E7-FD3864BFCEBF}" type="pres">
      <dgm:prSet presAssocID="{E4FA2855-1B2B-4948-9D6E-65B44E16D2ED}" presName="rootComposite" presStyleCnt="0"/>
      <dgm:spPr/>
    </dgm:pt>
    <dgm:pt modelId="{B812113A-DEDF-4693-8D8A-F102F0A2CDD4}" type="pres">
      <dgm:prSet presAssocID="{E4FA2855-1B2B-4948-9D6E-65B44E16D2ED}" presName="rootText" presStyleLbl="node3" presStyleIdx="1" presStyleCnt="7" custScaleX="108559">
        <dgm:presLayoutVars>
          <dgm:chPref val="3"/>
        </dgm:presLayoutVars>
      </dgm:prSet>
      <dgm:spPr/>
    </dgm:pt>
    <dgm:pt modelId="{69912DD1-5A01-4F7F-8DEF-9EC0FD48A618}" type="pres">
      <dgm:prSet presAssocID="{E4FA2855-1B2B-4948-9D6E-65B44E16D2ED}" presName="rootConnector" presStyleLbl="node3" presStyleIdx="1" presStyleCnt="7"/>
      <dgm:spPr/>
    </dgm:pt>
    <dgm:pt modelId="{2DB5566E-38A5-4AC4-BC7C-6DCC740FAB0F}" type="pres">
      <dgm:prSet presAssocID="{E4FA2855-1B2B-4948-9D6E-65B44E16D2ED}" presName="hierChild4" presStyleCnt="0"/>
      <dgm:spPr/>
    </dgm:pt>
    <dgm:pt modelId="{5275B81B-7C9E-4ED9-8DA1-792C1856DA52}" type="pres">
      <dgm:prSet presAssocID="{E4FA2855-1B2B-4948-9D6E-65B44E16D2ED}" presName="hierChild5" presStyleCnt="0"/>
      <dgm:spPr/>
    </dgm:pt>
    <dgm:pt modelId="{18BD13EC-6CAD-4789-96BB-157C6BF25916}" type="pres">
      <dgm:prSet presAssocID="{0E2F1257-B076-4151-984A-2F09B6E9EC27}" presName="Name64" presStyleLbl="parChTrans1D3" presStyleIdx="2" presStyleCnt="8"/>
      <dgm:spPr/>
    </dgm:pt>
    <dgm:pt modelId="{621C9DEE-E04C-427B-8646-9D34428C2076}" type="pres">
      <dgm:prSet presAssocID="{940C58C8-A731-4BDF-940A-9FC38C50F5A0}" presName="hierRoot2" presStyleCnt="0">
        <dgm:presLayoutVars>
          <dgm:hierBranch val="init"/>
        </dgm:presLayoutVars>
      </dgm:prSet>
      <dgm:spPr/>
    </dgm:pt>
    <dgm:pt modelId="{9BF3CC62-A9AE-4E79-9440-D0A3295D045D}" type="pres">
      <dgm:prSet presAssocID="{940C58C8-A731-4BDF-940A-9FC38C50F5A0}" presName="rootComposite" presStyleCnt="0"/>
      <dgm:spPr/>
    </dgm:pt>
    <dgm:pt modelId="{E9138F31-6090-4033-9277-AD5887F63863}" type="pres">
      <dgm:prSet presAssocID="{940C58C8-A731-4BDF-940A-9FC38C50F5A0}" presName="rootText" presStyleLbl="node3" presStyleIdx="2" presStyleCnt="7" custScaleX="108716">
        <dgm:presLayoutVars>
          <dgm:chPref val="3"/>
        </dgm:presLayoutVars>
      </dgm:prSet>
      <dgm:spPr/>
    </dgm:pt>
    <dgm:pt modelId="{FC8F312A-BA44-4812-A42D-479630786433}" type="pres">
      <dgm:prSet presAssocID="{940C58C8-A731-4BDF-940A-9FC38C50F5A0}" presName="rootConnector" presStyleLbl="node3" presStyleIdx="2" presStyleCnt="7"/>
      <dgm:spPr/>
    </dgm:pt>
    <dgm:pt modelId="{E04324F0-361D-4CD3-B392-EE870A548D9D}" type="pres">
      <dgm:prSet presAssocID="{940C58C8-A731-4BDF-940A-9FC38C50F5A0}" presName="hierChild4" presStyleCnt="0"/>
      <dgm:spPr/>
    </dgm:pt>
    <dgm:pt modelId="{2C25A823-8298-42B4-91FD-905601ED530E}" type="pres">
      <dgm:prSet presAssocID="{940C58C8-A731-4BDF-940A-9FC38C50F5A0}" presName="hierChild5" presStyleCnt="0"/>
      <dgm:spPr/>
    </dgm:pt>
    <dgm:pt modelId="{1DC73936-20E5-4CBA-A888-217299290727}" type="pres">
      <dgm:prSet presAssocID="{D35744FA-B2D1-4669-8669-68C832C08AAB}" presName="Name64" presStyleLbl="parChTrans1D3" presStyleIdx="3" presStyleCnt="8"/>
      <dgm:spPr/>
    </dgm:pt>
    <dgm:pt modelId="{8EBF0804-AF1D-494D-8AB4-F37B1E785482}" type="pres">
      <dgm:prSet presAssocID="{A5A41BB9-B322-431C-8DF8-DEADC335A547}" presName="hierRoot2" presStyleCnt="0">
        <dgm:presLayoutVars>
          <dgm:hierBranch val="init"/>
        </dgm:presLayoutVars>
      </dgm:prSet>
      <dgm:spPr/>
    </dgm:pt>
    <dgm:pt modelId="{2366B7E7-A59E-47A0-BE60-0F7058505750}" type="pres">
      <dgm:prSet presAssocID="{A5A41BB9-B322-431C-8DF8-DEADC335A547}" presName="rootComposite" presStyleCnt="0"/>
      <dgm:spPr/>
    </dgm:pt>
    <dgm:pt modelId="{0D92147B-EC97-41E0-9E2E-B1F91F57ADA3}" type="pres">
      <dgm:prSet presAssocID="{A5A41BB9-B322-431C-8DF8-DEADC335A547}" presName="rootText" presStyleLbl="node3" presStyleIdx="3" presStyleCnt="7" custScaleX="108559" custScaleY="164876">
        <dgm:presLayoutVars>
          <dgm:chPref val="3"/>
        </dgm:presLayoutVars>
      </dgm:prSet>
      <dgm:spPr/>
    </dgm:pt>
    <dgm:pt modelId="{E230BEE9-8078-4702-87A5-69B93DE019DF}" type="pres">
      <dgm:prSet presAssocID="{A5A41BB9-B322-431C-8DF8-DEADC335A547}" presName="rootConnector" presStyleLbl="node3" presStyleIdx="3" presStyleCnt="7"/>
      <dgm:spPr/>
    </dgm:pt>
    <dgm:pt modelId="{1FA8C12D-1A46-4617-AAFD-15CE12EA07DD}" type="pres">
      <dgm:prSet presAssocID="{A5A41BB9-B322-431C-8DF8-DEADC335A547}" presName="hierChild4" presStyleCnt="0"/>
      <dgm:spPr/>
    </dgm:pt>
    <dgm:pt modelId="{AEF15AE9-B549-4212-8B1A-786E9D34DA71}" type="pres">
      <dgm:prSet presAssocID="{A5A41BB9-B322-431C-8DF8-DEADC335A547}" presName="hierChild5" presStyleCnt="0"/>
      <dgm:spPr/>
    </dgm:pt>
    <dgm:pt modelId="{2DD63BBC-2574-4587-9F33-BF36F0C84F04}" type="pres">
      <dgm:prSet presAssocID="{7BABA2FC-E19D-4C7C-A616-01230C7E0551}" presName="Name64" presStyleLbl="parChTrans1D3" presStyleIdx="4" presStyleCnt="8"/>
      <dgm:spPr/>
    </dgm:pt>
    <dgm:pt modelId="{0E1DA7AB-1F92-4B1C-8E7D-BD6DEE633F1F}" type="pres">
      <dgm:prSet presAssocID="{8921CE62-93DB-4D77-9A51-C5810FCEB6FB}" presName="hierRoot2" presStyleCnt="0">
        <dgm:presLayoutVars>
          <dgm:hierBranch val="init"/>
        </dgm:presLayoutVars>
      </dgm:prSet>
      <dgm:spPr/>
    </dgm:pt>
    <dgm:pt modelId="{6FA3C0C1-145A-4A94-B560-D83B9535624B}" type="pres">
      <dgm:prSet presAssocID="{8921CE62-93DB-4D77-9A51-C5810FCEB6FB}" presName="rootComposite" presStyleCnt="0"/>
      <dgm:spPr/>
    </dgm:pt>
    <dgm:pt modelId="{E914E9CD-A9AC-47AA-836B-3457494D1415}" type="pres">
      <dgm:prSet presAssocID="{8921CE62-93DB-4D77-9A51-C5810FCEB6FB}" presName="rootText" presStyleLbl="node3" presStyleIdx="4" presStyleCnt="7" custScaleX="108559">
        <dgm:presLayoutVars>
          <dgm:chPref val="3"/>
        </dgm:presLayoutVars>
      </dgm:prSet>
      <dgm:spPr/>
    </dgm:pt>
    <dgm:pt modelId="{E0F48253-DC76-412E-87BE-C70EDC0644F2}" type="pres">
      <dgm:prSet presAssocID="{8921CE62-93DB-4D77-9A51-C5810FCEB6FB}" presName="rootConnector" presStyleLbl="node3" presStyleIdx="4" presStyleCnt="7"/>
      <dgm:spPr/>
    </dgm:pt>
    <dgm:pt modelId="{83238B71-2FDC-490E-92F8-E1398ED6CD74}" type="pres">
      <dgm:prSet presAssocID="{8921CE62-93DB-4D77-9A51-C5810FCEB6FB}" presName="hierChild4" presStyleCnt="0"/>
      <dgm:spPr/>
    </dgm:pt>
    <dgm:pt modelId="{EF8A8CEB-D2CC-4052-A460-557711899D80}" type="pres">
      <dgm:prSet presAssocID="{8921CE62-93DB-4D77-9A51-C5810FCEB6FB}" presName="hierChild5" presStyleCnt="0"/>
      <dgm:spPr/>
    </dgm:pt>
    <dgm:pt modelId="{6F2AD3BA-8CED-4BB1-B6DA-D4D1B3744C9C}" type="pres">
      <dgm:prSet presAssocID="{4B2793C6-E202-4AF8-8A76-7D7F320496BC}" presName="Name64" presStyleLbl="parChTrans1D3" presStyleIdx="5" presStyleCnt="8"/>
      <dgm:spPr/>
    </dgm:pt>
    <dgm:pt modelId="{6E9FE8FC-5A71-4EBA-B073-ACD2A58E2CB3}" type="pres">
      <dgm:prSet presAssocID="{E2665C2C-1E48-4120-A1B2-89C5B253EFBD}" presName="hierRoot2" presStyleCnt="0">
        <dgm:presLayoutVars>
          <dgm:hierBranch val="init"/>
        </dgm:presLayoutVars>
      </dgm:prSet>
      <dgm:spPr/>
    </dgm:pt>
    <dgm:pt modelId="{4E88A7B9-38AF-4AEB-8FE0-EA0C3C7ECDEC}" type="pres">
      <dgm:prSet presAssocID="{E2665C2C-1E48-4120-A1B2-89C5B253EFBD}" presName="rootComposite" presStyleCnt="0"/>
      <dgm:spPr/>
    </dgm:pt>
    <dgm:pt modelId="{5EEB9C99-5BF5-4590-B7F7-EECD26C6A92B}" type="pres">
      <dgm:prSet presAssocID="{E2665C2C-1E48-4120-A1B2-89C5B253EFBD}" presName="rootText" presStyleLbl="node3" presStyleIdx="5" presStyleCnt="7" custScaleX="108559" custScaleY="137887">
        <dgm:presLayoutVars>
          <dgm:chPref val="3"/>
        </dgm:presLayoutVars>
      </dgm:prSet>
      <dgm:spPr/>
    </dgm:pt>
    <dgm:pt modelId="{C077BD12-7BCC-4EE8-BD40-84A7BCE99657}" type="pres">
      <dgm:prSet presAssocID="{E2665C2C-1E48-4120-A1B2-89C5B253EFBD}" presName="rootConnector" presStyleLbl="node3" presStyleIdx="5" presStyleCnt="7"/>
      <dgm:spPr/>
    </dgm:pt>
    <dgm:pt modelId="{000084EC-65F6-409C-896F-705D5310B8F5}" type="pres">
      <dgm:prSet presAssocID="{E2665C2C-1E48-4120-A1B2-89C5B253EFBD}" presName="hierChild4" presStyleCnt="0"/>
      <dgm:spPr/>
    </dgm:pt>
    <dgm:pt modelId="{F8265E02-9434-48B5-A4D9-B6E165A4799C}" type="pres">
      <dgm:prSet presAssocID="{E2665C2C-1E48-4120-A1B2-89C5B253EFBD}" presName="hierChild5" presStyleCnt="0"/>
      <dgm:spPr/>
    </dgm:pt>
    <dgm:pt modelId="{D86972A3-3673-4096-B930-D66B3123FE3E}" type="pres">
      <dgm:prSet presAssocID="{9D20D180-3D33-43C3-A316-E6A1589E6284}" presName="Name64" presStyleLbl="parChTrans1D3" presStyleIdx="6" presStyleCnt="8"/>
      <dgm:spPr/>
    </dgm:pt>
    <dgm:pt modelId="{847417B8-01CB-41FA-AFFC-BC1E1F138420}" type="pres">
      <dgm:prSet presAssocID="{4E1AB697-9F3E-4B3F-95FB-1AE89CABE431}" presName="hierRoot2" presStyleCnt="0">
        <dgm:presLayoutVars>
          <dgm:hierBranch val="init"/>
        </dgm:presLayoutVars>
      </dgm:prSet>
      <dgm:spPr/>
    </dgm:pt>
    <dgm:pt modelId="{E863784B-150A-4C09-8299-F6AB92BB9F25}" type="pres">
      <dgm:prSet presAssocID="{4E1AB697-9F3E-4B3F-95FB-1AE89CABE431}" presName="rootComposite" presStyleCnt="0"/>
      <dgm:spPr/>
    </dgm:pt>
    <dgm:pt modelId="{44AD3173-19EC-4826-A0AF-EE339DC77313}" type="pres">
      <dgm:prSet presAssocID="{4E1AB697-9F3E-4B3F-95FB-1AE89CABE431}" presName="rootText" presStyleLbl="node3" presStyleIdx="6" presStyleCnt="7" custScaleX="108559">
        <dgm:presLayoutVars>
          <dgm:chPref val="3"/>
        </dgm:presLayoutVars>
      </dgm:prSet>
      <dgm:spPr/>
    </dgm:pt>
    <dgm:pt modelId="{0718062E-67DA-47D9-98A4-3AEC7B7A86A0}" type="pres">
      <dgm:prSet presAssocID="{4E1AB697-9F3E-4B3F-95FB-1AE89CABE431}" presName="rootConnector" presStyleLbl="node3" presStyleIdx="6" presStyleCnt="7"/>
      <dgm:spPr/>
    </dgm:pt>
    <dgm:pt modelId="{7B828E0A-D6C2-48ED-8844-8DEF6ED4226E}" type="pres">
      <dgm:prSet presAssocID="{4E1AB697-9F3E-4B3F-95FB-1AE89CABE431}" presName="hierChild4" presStyleCnt="0"/>
      <dgm:spPr/>
    </dgm:pt>
    <dgm:pt modelId="{2E8CF16A-51DF-4737-B712-0AD4D18012AD}" type="pres">
      <dgm:prSet presAssocID="{0D600990-3547-4AE6-AAC8-976605899BF4}" presName="Name64" presStyleLbl="parChTrans1D4" presStyleIdx="0" presStyleCnt="1"/>
      <dgm:spPr/>
    </dgm:pt>
    <dgm:pt modelId="{01381303-8FFA-4201-A204-FA6C8C968D02}" type="pres">
      <dgm:prSet presAssocID="{FC4F1AB9-ABFB-4C6B-A761-D7E46E025443}" presName="hierRoot2" presStyleCnt="0">
        <dgm:presLayoutVars>
          <dgm:hierBranch val="init"/>
        </dgm:presLayoutVars>
      </dgm:prSet>
      <dgm:spPr/>
    </dgm:pt>
    <dgm:pt modelId="{C84267BD-5600-49AE-A199-9F9F160C1F65}" type="pres">
      <dgm:prSet presAssocID="{FC4F1AB9-ABFB-4C6B-A761-D7E46E025443}" presName="rootComposite" presStyleCnt="0"/>
      <dgm:spPr/>
    </dgm:pt>
    <dgm:pt modelId="{323A2C62-D27C-4D9F-95EB-63D6227AD729}" type="pres">
      <dgm:prSet presAssocID="{FC4F1AB9-ABFB-4C6B-A761-D7E46E025443}" presName="rootText" presStyleLbl="node4" presStyleIdx="0" presStyleCnt="1">
        <dgm:presLayoutVars>
          <dgm:chPref val="3"/>
        </dgm:presLayoutVars>
      </dgm:prSet>
      <dgm:spPr/>
    </dgm:pt>
    <dgm:pt modelId="{7A1F50A2-6C35-44F2-BA14-460E6FF931EA}" type="pres">
      <dgm:prSet presAssocID="{FC4F1AB9-ABFB-4C6B-A761-D7E46E025443}" presName="rootConnector" presStyleLbl="node4" presStyleIdx="0" presStyleCnt="1"/>
      <dgm:spPr/>
    </dgm:pt>
    <dgm:pt modelId="{6C1DF696-188E-4E37-9E22-A06CB34C663F}" type="pres">
      <dgm:prSet presAssocID="{FC4F1AB9-ABFB-4C6B-A761-D7E46E025443}" presName="hierChild4" presStyleCnt="0"/>
      <dgm:spPr/>
    </dgm:pt>
    <dgm:pt modelId="{D8635E44-DFE4-4E12-9D99-17C1840410AD}" type="pres">
      <dgm:prSet presAssocID="{FC4F1AB9-ABFB-4C6B-A761-D7E46E025443}" presName="hierChild5" presStyleCnt="0"/>
      <dgm:spPr/>
    </dgm:pt>
    <dgm:pt modelId="{170D9083-A1D0-4507-BA93-84FEFC154662}" type="pres">
      <dgm:prSet presAssocID="{4E1AB697-9F3E-4B3F-95FB-1AE89CABE431}" presName="hierChild5" presStyleCnt="0"/>
      <dgm:spPr/>
    </dgm:pt>
    <dgm:pt modelId="{315304AA-8DB1-4128-8C37-2C8FE6CA39DC}" type="pres">
      <dgm:prSet presAssocID="{68D3B677-820E-45BA-90D5-F2324639A681}" presName="hierChild5" presStyleCnt="0"/>
      <dgm:spPr/>
    </dgm:pt>
    <dgm:pt modelId="{124DC9BA-B0D7-42A8-A039-82A9B7A64EDE}" type="pres">
      <dgm:prSet presAssocID="{F50BC418-9A44-42D7-8F9F-E64C7FF8685F}" presName="Name115" presStyleLbl="parChTrans1D3" presStyleIdx="7" presStyleCnt="8"/>
      <dgm:spPr/>
    </dgm:pt>
    <dgm:pt modelId="{93F64AF4-BE83-4B90-B31B-67F80883A231}" type="pres">
      <dgm:prSet presAssocID="{E4FDDA95-F333-4B63-A026-B5974A504051}" presName="hierRoot3" presStyleCnt="0">
        <dgm:presLayoutVars>
          <dgm:hierBranch val="init"/>
        </dgm:presLayoutVars>
      </dgm:prSet>
      <dgm:spPr/>
    </dgm:pt>
    <dgm:pt modelId="{DD63884D-B78F-4410-ADAD-A8AE18FA867B}" type="pres">
      <dgm:prSet presAssocID="{E4FDDA95-F333-4B63-A026-B5974A504051}" presName="rootComposite3" presStyleCnt="0"/>
      <dgm:spPr/>
    </dgm:pt>
    <dgm:pt modelId="{D0446522-0CE3-4E44-B40A-3F9A689BD909}" type="pres">
      <dgm:prSet presAssocID="{E4FDDA95-F333-4B63-A026-B5974A504051}" presName="rootText3" presStyleLbl="asst2" presStyleIdx="0" presStyleCnt="1">
        <dgm:presLayoutVars>
          <dgm:chPref val="3"/>
        </dgm:presLayoutVars>
      </dgm:prSet>
      <dgm:spPr/>
    </dgm:pt>
    <dgm:pt modelId="{084D8304-4410-4676-979C-06B90A49DFB8}" type="pres">
      <dgm:prSet presAssocID="{E4FDDA95-F333-4B63-A026-B5974A504051}" presName="rootConnector3" presStyleLbl="asst2" presStyleIdx="0" presStyleCnt="1"/>
      <dgm:spPr/>
    </dgm:pt>
    <dgm:pt modelId="{4119BE50-FB56-4F52-B997-94E280CB81DF}" type="pres">
      <dgm:prSet presAssocID="{E4FDDA95-F333-4B63-A026-B5974A504051}" presName="hierChild6" presStyleCnt="0"/>
      <dgm:spPr/>
    </dgm:pt>
    <dgm:pt modelId="{60680F76-8E6D-4BAF-9D27-2630011CC995}" type="pres">
      <dgm:prSet presAssocID="{E4FDDA95-F333-4B63-A026-B5974A504051}" presName="hierChild7" presStyleCnt="0"/>
      <dgm:spPr/>
    </dgm:pt>
    <dgm:pt modelId="{D0009CEF-D843-4290-8B22-93EDDA197207}" type="pres">
      <dgm:prSet presAssocID="{402C1B74-FE0F-4741-96D0-4A2883754C65}" presName="hierChild3" presStyleCnt="0"/>
      <dgm:spPr/>
    </dgm:pt>
  </dgm:ptLst>
  <dgm:cxnLst>
    <dgm:cxn modelId="{8A085002-121A-457F-9F04-C4C634E0EDD6}" type="presOf" srcId="{940C58C8-A731-4BDF-940A-9FC38C50F5A0}" destId="{FC8F312A-BA44-4812-A42D-479630786433}" srcOrd="1" destOrd="0" presId="urn:microsoft.com/office/officeart/2009/3/layout/HorizontalOrganizationChart"/>
    <dgm:cxn modelId="{AB3DFB02-2093-49CB-86CE-217437796DCD}" type="presOf" srcId="{A5A41BB9-B322-431C-8DF8-DEADC335A547}" destId="{E230BEE9-8078-4702-87A5-69B93DE019DF}" srcOrd="1" destOrd="0" presId="urn:microsoft.com/office/officeart/2009/3/layout/HorizontalOrganizationChart"/>
    <dgm:cxn modelId="{5B436405-2B89-4A90-9C3F-73C11D4C42D8}" type="presOf" srcId="{E2665C2C-1E48-4120-A1B2-89C5B253EFBD}" destId="{C077BD12-7BCC-4EE8-BD40-84A7BCE99657}" srcOrd="1" destOrd="0" presId="urn:microsoft.com/office/officeart/2009/3/layout/HorizontalOrganizationChart"/>
    <dgm:cxn modelId="{F8C1FA09-4348-4705-8B49-0F2C7E5CB02E}" type="presOf" srcId="{7BABA2FC-E19D-4C7C-A616-01230C7E0551}" destId="{2DD63BBC-2574-4587-9F33-BF36F0C84F04}" srcOrd="0" destOrd="0" presId="urn:microsoft.com/office/officeart/2009/3/layout/HorizontalOrganizationChart"/>
    <dgm:cxn modelId="{3C8A0E0C-7A73-496D-B51E-68376869E6AA}" type="presOf" srcId="{940C58C8-A731-4BDF-940A-9FC38C50F5A0}" destId="{E9138F31-6090-4033-9277-AD5887F63863}" srcOrd="0" destOrd="0" presId="urn:microsoft.com/office/officeart/2009/3/layout/HorizontalOrganizationChart"/>
    <dgm:cxn modelId="{FF8E9610-8FD2-48E2-A92F-574F1A1BCAF4}" type="presOf" srcId="{104DD316-95A6-414A-A6A6-622D931D8208}" destId="{4BB54D86-FEB7-43DA-9DC3-DDD9B05EA973}" srcOrd="0" destOrd="0" presId="urn:microsoft.com/office/officeart/2009/3/layout/HorizontalOrganizationChart"/>
    <dgm:cxn modelId="{ECFD4C12-0FB7-4291-8D09-33DC912EC0D0}" srcId="{4E1AB697-9F3E-4B3F-95FB-1AE89CABE431}" destId="{FC4F1AB9-ABFB-4C6B-A761-D7E46E025443}" srcOrd="0" destOrd="0" parTransId="{0D600990-3547-4AE6-AAC8-976605899BF4}" sibTransId="{F123DB9E-F9AF-4C39-8C55-35457E730B3C}"/>
    <dgm:cxn modelId="{B87D421A-5777-48D4-8902-659E2CC74DFB}" srcId="{68D3B677-820E-45BA-90D5-F2324639A681}" destId="{A5A41BB9-B322-431C-8DF8-DEADC335A547}" srcOrd="4" destOrd="0" parTransId="{D35744FA-B2D1-4669-8669-68C832C08AAB}" sibTransId="{562B03FF-34AC-4EB8-9EC2-08B56D32DC7B}"/>
    <dgm:cxn modelId="{D9B52435-D072-459D-A9F8-C1102C1DD838}" srcId="{68D3B677-820E-45BA-90D5-F2324639A681}" destId="{E2665C2C-1E48-4120-A1B2-89C5B253EFBD}" srcOrd="6" destOrd="0" parTransId="{4B2793C6-E202-4AF8-8A76-7D7F320496BC}" sibTransId="{28025BE7-F35E-495A-94AB-93A729C81360}"/>
    <dgm:cxn modelId="{9B9E1B3A-5F77-4AC7-BA1A-F6DDE80E044F}" srcId="{68D3B677-820E-45BA-90D5-F2324639A681}" destId="{E4FA2855-1B2B-4948-9D6E-65B44E16D2ED}" srcOrd="2" destOrd="0" parTransId="{104DD316-95A6-414A-A6A6-622D931D8208}" sibTransId="{EB948295-27BB-4822-9F6D-3715528ADBD3}"/>
    <dgm:cxn modelId="{F41BB73A-2F52-4EBC-A912-F36F0962B6E3}" srcId="{68D3B677-820E-45BA-90D5-F2324639A681}" destId="{E4FDDA95-F333-4B63-A026-B5974A504051}" srcOrd="0" destOrd="0" parTransId="{F50BC418-9A44-42D7-8F9F-E64C7FF8685F}" sibTransId="{F38DE13F-E094-417B-BD0B-4AAC3266F82A}"/>
    <dgm:cxn modelId="{51D7BC3C-D4FA-45CD-B6EA-0CE915B22748}" type="presOf" srcId="{68D3B677-820E-45BA-90D5-F2324639A681}" destId="{6D9FEF9E-F452-4833-BB1A-BEEA92B3A34E}" srcOrd="0" destOrd="0" presId="urn:microsoft.com/office/officeart/2009/3/layout/HorizontalOrganizationChart"/>
    <dgm:cxn modelId="{828CEC5B-134A-4BA0-AC5C-688961D2DA8F}" type="presOf" srcId="{ECFB65D4-10BF-4F44-AF8A-CC6ADEC6E902}" destId="{C0E1D6B9-959D-4757-B360-C1444CDE9B52}" srcOrd="0" destOrd="0" presId="urn:microsoft.com/office/officeart/2009/3/layout/HorizontalOrganizationChart"/>
    <dgm:cxn modelId="{B552E55D-5590-4144-81ED-53C30B5F11B4}" type="presOf" srcId="{FC4F1AB9-ABFB-4C6B-A761-D7E46E025443}" destId="{323A2C62-D27C-4D9F-95EB-63D6227AD729}" srcOrd="0" destOrd="0" presId="urn:microsoft.com/office/officeart/2009/3/layout/HorizontalOrganizationChart"/>
    <dgm:cxn modelId="{32C9055F-74AE-4D63-BFDF-EB815F148AF7}" type="presOf" srcId="{67AA8032-E393-4AB3-AE9A-E6A8C4566C05}" destId="{17E0FF4D-8A42-477C-A4F4-B0DBE774F816}" srcOrd="0" destOrd="0" presId="urn:microsoft.com/office/officeart/2009/3/layout/HorizontalOrganizationChart"/>
    <dgm:cxn modelId="{EA614965-0E22-43E3-A929-1CFEAF971265}" type="presOf" srcId="{FC4F1AB9-ABFB-4C6B-A761-D7E46E025443}" destId="{7A1F50A2-6C35-44F2-BA14-460E6FF931EA}" srcOrd="1" destOrd="0" presId="urn:microsoft.com/office/officeart/2009/3/layout/HorizontalOrganizationChart"/>
    <dgm:cxn modelId="{45E88365-B043-42EF-835C-1D0B5EA9D35A}" type="presOf" srcId="{4B2793C6-E202-4AF8-8A76-7D7F320496BC}" destId="{6F2AD3BA-8CED-4BB1-B6DA-D4D1B3744C9C}" srcOrd="0" destOrd="0" presId="urn:microsoft.com/office/officeart/2009/3/layout/HorizontalOrganizationChart"/>
    <dgm:cxn modelId="{71F1186C-2852-4112-B3C0-2C9D7FCFBCD1}" type="presOf" srcId="{9D20D180-3D33-43C3-A316-E6A1589E6284}" destId="{D86972A3-3673-4096-B930-D66B3123FE3E}" srcOrd="0" destOrd="0" presId="urn:microsoft.com/office/officeart/2009/3/layout/HorizontalOrganizationChart"/>
    <dgm:cxn modelId="{3A5ABB70-100B-40E5-B1AC-3EC6FA431031}" type="presOf" srcId="{402C1B74-FE0F-4741-96D0-4A2883754C65}" destId="{83B573C3-F8B6-4CDA-9094-CBF9D7E662FB}" srcOrd="0" destOrd="0" presId="urn:microsoft.com/office/officeart/2009/3/layout/HorizontalOrganizationChart"/>
    <dgm:cxn modelId="{2C3C4272-3660-472F-A91E-137264BEEAFB}" type="presOf" srcId="{4E1AB697-9F3E-4B3F-95FB-1AE89CABE431}" destId="{0718062E-67DA-47D9-98A4-3AEC7B7A86A0}" srcOrd="1" destOrd="0" presId="urn:microsoft.com/office/officeart/2009/3/layout/HorizontalOrganizationChart"/>
    <dgm:cxn modelId="{2EC0BD54-513B-4F48-9E72-DBE9FD5DF880}" srcId="{68D3B677-820E-45BA-90D5-F2324639A681}" destId="{4E1AB697-9F3E-4B3F-95FB-1AE89CABE431}" srcOrd="7" destOrd="0" parTransId="{9D20D180-3D33-43C3-A316-E6A1589E6284}" sibTransId="{FF315FFE-C2B0-491C-BA8C-B20CBB4078DE}"/>
    <dgm:cxn modelId="{7C369A79-061D-4949-BEB1-900D94B38D92}" type="presOf" srcId="{E4FDDA95-F333-4B63-A026-B5974A504051}" destId="{084D8304-4410-4676-979C-06B90A49DFB8}" srcOrd="1" destOrd="0" presId="urn:microsoft.com/office/officeart/2009/3/layout/HorizontalOrganizationChart"/>
    <dgm:cxn modelId="{BCFCC384-60B3-4B7A-AB6E-F3454DAC68E2}" type="presOf" srcId="{4E1AB697-9F3E-4B3F-95FB-1AE89CABE431}" destId="{44AD3173-19EC-4826-A0AF-EE339DC77313}" srcOrd="0" destOrd="0" presId="urn:microsoft.com/office/officeart/2009/3/layout/HorizontalOrganizationChart"/>
    <dgm:cxn modelId="{80AEFE84-97A1-41C3-BCED-00F3D3A69DFC}" srcId="{B2540384-E754-46E6-88DA-9013F3AEA50E}" destId="{402C1B74-FE0F-4741-96D0-4A2883754C65}" srcOrd="0" destOrd="0" parTransId="{3FAFEBB4-22B5-4C83-A2CC-8854B89A1D5F}" sibTransId="{FC7C8DE1-9C7D-4818-9086-E7632C00382A}"/>
    <dgm:cxn modelId="{4DDDA085-3803-40EF-8399-C471C812D810}" type="presOf" srcId="{E69AC2FD-2579-4EB1-AC1A-427FB5CB6343}" destId="{2F54A837-8598-477F-BC2E-B6A4B0B8BBCD}" srcOrd="0" destOrd="0" presId="urn:microsoft.com/office/officeart/2009/3/layout/HorizontalOrganizationChart"/>
    <dgm:cxn modelId="{3CD72987-9712-4A93-B50C-55F28E4AF1AA}" type="presOf" srcId="{E2665C2C-1E48-4120-A1B2-89C5B253EFBD}" destId="{5EEB9C99-5BF5-4590-B7F7-EECD26C6A92B}" srcOrd="0" destOrd="0" presId="urn:microsoft.com/office/officeart/2009/3/layout/HorizontalOrganizationChart"/>
    <dgm:cxn modelId="{4B499A87-1807-4AEA-B3A8-16D9784045AE}" type="presOf" srcId="{E4FA2855-1B2B-4948-9D6E-65B44E16D2ED}" destId="{B812113A-DEDF-4693-8D8A-F102F0A2CDD4}" srcOrd="0" destOrd="0" presId="urn:microsoft.com/office/officeart/2009/3/layout/HorizontalOrganizationChart"/>
    <dgm:cxn modelId="{B860B588-FD12-41AB-80BF-E50FC58C49AF}" srcId="{68D3B677-820E-45BA-90D5-F2324639A681}" destId="{940C58C8-A731-4BDF-940A-9FC38C50F5A0}" srcOrd="3" destOrd="0" parTransId="{0E2F1257-B076-4151-984A-2F09B6E9EC27}" sibTransId="{C1A2CFFA-BF10-42F8-9256-3CCBE7A8EA96}"/>
    <dgm:cxn modelId="{F3EC658B-859F-4353-8D3D-57A69087E8D1}" type="presOf" srcId="{68D3B677-820E-45BA-90D5-F2324639A681}" destId="{9FC02BD7-276A-4A9D-8302-5B85B4E280D2}" srcOrd="1" destOrd="0" presId="urn:microsoft.com/office/officeart/2009/3/layout/HorizontalOrganizationChart"/>
    <dgm:cxn modelId="{2ED0298F-5023-46C4-8D64-98FF8B403D85}" type="presOf" srcId="{E69AC2FD-2579-4EB1-AC1A-427FB5CB6343}" destId="{34C4D887-8A92-40D5-AD80-49585BE5BF67}" srcOrd="1" destOrd="0" presId="urn:microsoft.com/office/officeart/2009/3/layout/HorizontalOrganizationChart"/>
    <dgm:cxn modelId="{24573E99-8241-4FF5-A7C5-CF6470078694}" type="presOf" srcId="{F50BC418-9A44-42D7-8F9F-E64C7FF8685F}" destId="{124DC9BA-B0D7-42A8-A039-82A9B7A64EDE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3297C2A6-67FA-4CBD-AAB6-8E583AA1CFE6}" type="presOf" srcId="{E4FDDA95-F333-4B63-A026-B5974A504051}" destId="{D0446522-0CE3-4E44-B40A-3F9A689BD909}" srcOrd="0" destOrd="0" presId="urn:microsoft.com/office/officeart/2009/3/layout/HorizontalOrganizationChart"/>
    <dgm:cxn modelId="{00EA06A7-FACC-4666-99AA-224A6BD4B829}" srcId="{68D3B677-820E-45BA-90D5-F2324639A681}" destId="{8921CE62-93DB-4D77-9A51-C5810FCEB6FB}" srcOrd="5" destOrd="0" parTransId="{7BABA2FC-E19D-4C7C-A616-01230C7E0551}" sibTransId="{2E094409-571A-4D46-858F-95122074535A}"/>
    <dgm:cxn modelId="{5BB9F7B7-8E4D-4691-B277-6DA1251056C4}" type="presOf" srcId="{8921CE62-93DB-4D77-9A51-C5810FCEB6FB}" destId="{E914E9CD-A9AC-47AA-836B-3457494D1415}" srcOrd="0" destOrd="0" presId="urn:microsoft.com/office/officeart/2009/3/layout/HorizontalOrganizationChart"/>
    <dgm:cxn modelId="{0DF8A7CD-7829-4BCD-976A-7DF4C996E228}" type="presOf" srcId="{E4FA2855-1B2B-4948-9D6E-65B44E16D2ED}" destId="{69912DD1-5A01-4F7F-8DEF-9EC0FD48A618}" srcOrd="1" destOrd="0" presId="urn:microsoft.com/office/officeart/2009/3/layout/HorizontalOrganizationChart"/>
    <dgm:cxn modelId="{EDB318CE-0E95-4123-88A6-D6C06D5DCD66}" type="presOf" srcId="{0E2F1257-B076-4151-984A-2F09B6E9EC27}" destId="{18BD13EC-6CAD-4789-96BB-157C6BF25916}" srcOrd="0" destOrd="0" presId="urn:microsoft.com/office/officeart/2009/3/layout/HorizontalOrganizationChart"/>
    <dgm:cxn modelId="{E027AAD1-D7E4-443B-96AC-673352DF6B61}" srcId="{68D3B677-820E-45BA-90D5-F2324639A681}" destId="{E69AC2FD-2579-4EB1-AC1A-427FB5CB6343}" srcOrd="1" destOrd="0" parTransId="{67AA8032-E393-4AB3-AE9A-E6A8C4566C05}" sibTransId="{98E99BB0-8F44-44CF-9326-EC74AF138E76}"/>
    <dgm:cxn modelId="{C101E9D3-9808-43D9-8A53-E55FC3CC1187}" srcId="{402C1B74-FE0F-4741-96D0-4A2883754C65}" destId="{68D3B677-820E-45BA-90D5-F2324639A681}" srcOrd="0" destOrd="0" parTransId="{ECFB65D4-10BF-4F44-AF8A-CC6ADEC6E902}" sibTransId="{B14C15EE-93D0-450C-9D03-78CDA63339F0}"/>
    <dgm:cxn modelId="{915EA9DF-DD51-47ED-9230-36B1C91B9671}" type="presOf" srcId="{A5A41BB9-B322-431C-8DF8-DEADC335A547}" destId="{0D92147B-EC97-41E0-9E2E-B1F91F57ADA3}" srcOrd="0" destOrd="0" presId="urn:microsoft.com/office/officeart/2009/3/layout/HorizontalOrganizationChart"/>
    <dgm:cxn modelId="{95DC94E5-FFC1-4278-9470-E51578B7BFBC}" type="presOf" srcId="{8921CE62-93DB-4D77-9A51-C5810FCEB6FB}" destId="{E0F48253-DC76-412E-87BE-C70EDC0644F2}" srcOrd="1" destOrd="0" presId="urn:microsoft.com/office/officeart/2009/3/layout/HorizontalOrganizationChart"/>
    <dgm:cxn modelId="{FB1D5BE6-CB29-4675-880E-360817A785A5}" type="presOf" srcId="{D35744FA-B2D1-4669-8669-68C832C08AAB}" destId="{1DC73936-20E5-4CBA-A888-217299290727}" srcOrd="0" destOrd="0" presId="urn:microsoft.com/office/officeart/2009/3/layout/HorizontalOrganizationChart"/>
    <dgm:cxn modelId="{9087F5ED-3E04-4DDE-9D22-A2EDA51A9BCB}" type="presOf" srcId="{0D600990-3547-4AE6-AAC8-976605899BF4}" destId="{2E8CF16A-51DF-4737-B712-0AD4D18012AD}" srcOrd="0" destOrd="0" presId="urn:microsoft.com/office/officeart/2009/3/layout/HorizontalOrganizationChart"/>
    <dgm:cxn modelId="{1E15FEEF-A2D0-444E-8B53-920681931B8A}" type="presOf" srcId="{402C1B74-FE0F-4741-96D0-4A2883754C65}" destId="{5FA6AEFD-CC51-4A89-8F95-4FEECCE1374C}" srcOrd="1" destOrd="0" presId="urn:microsoft.com/office/officeart/2009/3/layout/HorizontalOrganizationChart"/>
    <dgm:cxn modelId="{A93B055A-4C07-4223-AF99-877B59F7C954}" type="presParOf" srcId="{FC594519-ACA9-46B6-8694-8E174AC02840}" destId="{0CD7A68E-071C-47FC-BC93-A908E2497B2E}" srcOrd="0" destOrd="0" presId="urn:microsoft.com/office/officeart/2009/3/layout/HorizontalOrganizationChart"/>
    <dgm:cxn modelId="{41610A32-AB4F-438D-90B6-BB25CA145656}" type="presParOf" srcId="{0CD7A68E-071C-47FC-BC93-A908E2497B2E}" destId="{3F07A87F-66C5-4CD5-A818-AC2B215ABC7C}" srcOrd="0" destOrd="0" presId="urn:microsoft.com/office/officeart/2009/3/layout/HorizontalOrganizationChart"/>
    <dgm:cxn modelId="{A0405C4E-F283-4EEF-B712-2D7234BF9BEB}" type="presParOf" srcId="{3F07A87F-66C5-4CD5-A818-AC2B215ABC7C}" destId="{83B573C3-F8B6-4CDA-9094-CBF9D7E662FB}" srcOrd="0" destOrd="0" presId="urn:microsoft.com/office/officeart/2009/3/layout/HorizontalOrganizationChart"/>
    <dgm:cxn modelId="{48520A73-1C8F-48E7-B3FF-C65F0A0B026E}" type="presParOf" srcId="{3F07A87F-66C5-4CD5-A818-AC2B215ABC7C}" destId="{5FA6AEFD-CC51-4A89-8F95-4FEECCE1374C}" srcOrd="1" destOrd="0" presId="urn:microsoft.com/office/officeart/2009/3/layout/HorizontalOrganizationChart"/>
    <dgm:cxn modelId="{56BE598C-272D-4A6F-8A9C-65F480BA6F64}" type="presParOf" srcId="{0CD7A68E-071C-47FC-BC93-A908E2497B2E}" destId="{A30FA64A-69E1-46D5-B9D3-BA7C5A1462E8}" srcOrd="1" destOrd="0" presId="urn:microsoft.com/office/officeart/2009/3/layout/HorizontalOrganizationChart"/>
    <dgm:cxn modelId="{F458A9E1-9735-48C2-B94E-0AD5D679B3D0}" type="presParOf" srcId="{A30FA64A-69E1-46D5-B9D3-BA7C5A1462E8}" destId="{C0E1D6B9-959D-4757-B360-C1444CDE9B52}" srcOrd="0" destOrd="0" presId="urn:microsoft.com/office/officeart/2009/3/layout/HorizontalOrganizationChart"/>
    <dgm:cxn modelId="{6E16DC5C-156B-493E-89A5-0BE4AC4B658B}" type="presParOf" srcId="{A30FA64A-69E1-46D5-B9D3-BA7C5A1462E8}" destId="{21993FAE-7C5B-409D-8AE3-D413D4E3538A}" srcOrd="1" destOrd="0" presId="urn:microsoft.com/office/officeart/2009/3/layout/HorizontalOrganizationChart"/>
    <dgm:cxn modelId="{4CABBB17-935D-4194-AAE3-AC19FDE67AFF}" type="presParOf" srcId="{21993FAE-7C5B-409D-8AE3-D413D4E3538A}" destId="{F32DA1C1-7038-4AAB-82C9-9A8E8F97870A}" srcOrd="0" destOrd="0" presId="urn:microsoft.com/office/officeart/2009/3/layout/HorizontalOrganizationChart"/>
    <dgm:cxn modelId="{A938A11A-9627-4788-9EEB-AF885B004130}" type="presParOf" srcId="{F32DA1C1-7038-4AAB-82C9-9A8E8F97870A}" destId="{6D9FEF9E-F452-4833-BB1A-BEEA92B3A34E}" srcOrd="0" destOrd="0" presId="urn:microsoft.com/office/officeart/2009/3/layout/HorizontalOrganizationChart"/>
    <dgm:cxn modelId="{AF8727BF-261D-40E4-B449-D634EBF2046A}" type="presParOf" srcId="{F32DA1C1-7038-4AAB-82C9-9A8E8F97870A}" destId="{9FC02BD7-276A-4A9D-8302-5B85B4E280D2}" srcOrd="1" destOrd="0" presId="urn:microsoft.com/office/officeart/2009/3/layout/HorizontalOrganizationChart"/>
    <dgm:cxn modelId="{7263CA22-E667-4FD0-B4C1-1362CD0EBF83}" type="presParOf" srcId="{21993FAE-7C5B-409D-8AE3-D413D4E3538A}" destId="{658431FF-B9FD-42D2-A0BD-C43593DAE0ED}" srcOrd="1" destOrd="0" presId="urn:microsoft.com/office/officeart/2009/3/layout/HorizontalOrganizationChart"/>
    <dgm:cxn modelId="{9674D46B-EB4C-4751-89CB-D602B3428CCC}" type="presParOf" srcId="{658431FF-B9FD-42D2-A0BD-C43593DAE0ED}" destId="{17E0FF4D-8A42-477C-A4F4-B0DBE774F816}" srcOrd="0" destOrd="0" presId="urn:microsoft.com/office/officeart/2009/3/layout/HorizontalOrganizationChart"/>
    <dgm:cxn modelId="{91CFA0C7-F1E6-4470-8479-DF0806FD0196}" type="presParOf" srcId="{658431FF-B9FD-42D2-A0BD-C43593DAE0ED}" destId="{F7B37D31-75A4-4AD1-A9B6-0CE861324238}" srcOrd="1" destOrd="0" presId="urn:microsoft.com/office/officeart/2009/3/layout/HorizontalOrganizationChart"/>
    <dgm:cxn modelId="{169E3AC2-8E68-44EF-8563-8AC565181F2B}" type="presParOf" srcId="{F7B37D31-75A4-4AD1-A9B6-0CE861324238}" destId="{9D3973E3-A343-4E9F-BD4B-DE374D874B56}" srcOrd="0" destOrd="0" presId="urn:microsoft.com/office/officeart/2009/3/layout/HorizontalOrganizationChart"/>
    <dgm:cxn modelId="{19E7E43B-5D12-483E-9566-9C0126891C97}" type="presParOf" srcId="{9D3973E3-A343-4E9F-BD4B-DE374D874B56}" destId="{2F54A837-8598-477F-BC2E-B6A4B0B8BBCD}" srcOrd="0" destOrd="0" presId="urn:microsoft.com/office/officeart/2009/3/layout/HorizontalOrganizationChart"/>
    <dgm:cxn modelId="{8150466A-F239-49BE-A30E-876EC06FC97E}" type="presParOf" srcId="{9D3973E3-A343-4E9F-BD4B-DE374D874B56}" destId="{34C4D887-8A92-40D5-AD80-49585BE5BF67}" srcOrd="1" destOrd="0" presId="urn:microsoft.com/office/officeart/2009/3/layout/HorizontalOrganizationChart"/>
    <dgm:cxn modelId="{F994BD86-1B0B-4A81-B900-ABE5A22B829E}" type="presParOf" srcId="{F7B37D31-75A4-4AD1-A9B6-0CE861324238}" destId="{CB261785-3A8F-491B-B2D4-F50F2687FB1A}" srcOrd="1" destOrd="0" presId="urn:microsoft.com/office/officeart/2009/3/layout/HorizontalOrganizationChart"/>
    <dgm:cxn modelId="{CE9A3C5F-FC37-4A03-9CBB-C8BEDB5CB3C2}" type="presParOf" srcId="{F7B37D31-75A4-4AD1-A9B6-0CE861324238}" destId="{ED880F80-99EA-4249-BD40-D72EC165E4AA}" srcOrd="2" destOrd="0" presId="urn:microsoft.com/office/officeart/2009/3/layout/HorizontalOrganizationChart"/>
    <dgm:cxn modelId="{296E9E9F-17B4-4111-834F-FCD30EC2219E}" type="presParOf" srcId="{658431FF-B9FD-42D2-A0BD-C43593DAE0ED}" destId="{4BB54D86-FEB7-43DA-9DC3-DDD9B05EA973}" srcOrd="2" destOrd="0" presId="urn:microsoft.com/office/officeart/2009/3/layout/HorizontalOrganizationChart"/>
    <dgm:cxn modelId="{355EABEA-DE27-4976-AA64-850CE8B9D93D}" type="presParOf" srcId="{658431FF-B9FD-42D2-A0BD-C43593DAE0ED}" destId="{F0749D26-1EB4-4F45-B631-41EA59B0B6E7}" srcOrd="3" destOrd="0" presId="urn:microsoft.com/office/officeart/2009/3/layout/HorizontalOrganizationChart"/>
    <dgm:cxn modelId="{2276073E-D81B-46EE-B0D3-84482C54A3C1}" type="presParOf" srcId="{F0749D26-1EB4-4F45-B631-41EA59B0B6E7}" destId="{D4D81465-C306-4129-97E7-FD3864BFCEBF}" srcOrd="0" destOrd="0" presId="urn:microsoft.com/office/officeart/2009/3/layout/HorizontalOrganizationChart"/>
    <dgm:cxn modelId="{2AAB61BA-45B7-40A6-9847-FAD701A814CB}" type="presParOf" srcId="{D4D81465-C306-4129-97E7-FD3864BFCEBF}" destId="{B812113A-DEDF-4693-8D8A-F102F0A2CDD4}" srcOrd="0" destOrd="0" presId="urn:microsoft.com/office/officeart/2009/3/layout/HorizontalOrganizationChart"/>
    <dgm:cxn modelId="{F5069D68-C426-40C2-87C7-78C6F3554F7E}" type="presParOf" srcId="{D4D81465-C306-4129-97E7-FD3864BFCEBF}" destId="{69912DD1-5A01-4F7F-8DEF-9EC0FD48A618}" srcOrd="1" destOrd="0" presId="urn:microsoft.com/office/officeart/2009/3/layout/HorizontalOrganizationChart"/>
    <dgm:cxn modelId="{D7127B5A-7006-4837-8A0C-778632245EFA}" type="presParOf" srcId="{F0749D26-1EB4-4F45-B631-41EA59B0B6E7}" destId="{2DB5566E-38A5-4AC4-BC7C-6DCC740FAB0F}" srcOrd="1" destOrd="0" presId="urn:microsoft.com/office/officeart/2009/3/layout/HorizontalOrganizationChart"/>
    <dgm:cxn modelId="{B1F21C6C-4C48-4E35-B796-8A8D249CEBFE}" type="presParOf" srcId="{F0749D26-1EB4-4F45-B631-41EA59B0B6E7}" destId="{5275B81B-7C9E-4ED9-8DA1-792C1856DA52}" srcOrd="2" destOrd="0" presId="urn:microsoft.com/office/officeart/2009/3/layout/HorizontalOrganizationChart"/>
    <dgm:cxn modelId="{4D417F22-70C1-405B-AB8D-A32EEDA912C5}" type="presParOf" srcId="{658431FF-B9FD-42D2-A0BD-C43593DAE0ED}" destId="{18BD13EC-6CAD-4789-96BB-157C6BF25916}" srcOrd="4" destOrd="0" presId="urn:microsoft.com/office/officeart/2009/3/layout/HorizontalOrganizationChart"/>
    <dgm:cxn modelId="{C1B9CB01-5092-49DE-A4E5-9F29ED389AC6}" type="presParOf" srcId="{658431FF-B9FD-42D2-A0BD-C43593DAE0ED}" destId="{621C9DEE-E04C-427B-8646-9D34428C2076}" srcOrd="5" destOrd="0" presId="urn:microsoft.com/office/officeart/2009/3/layout/HorizontalOrganizationChart"/>
    <dgm:cxn modelId="{81A411B2-DBA7-400C-A482-E0D8EDDEA090}" type="presParOf" srcId="{621C9DEE-E04C-427B-8646-9D34428C2076}" destId="{9BF3CC62-A9AE-4E79-9440-D0A3295D045D}" srcOrd="0" destOrd="0" presId="urn:microsoft.com/office/officeart/2009/3/layout/HorizontalOrganizationChart"/>
    <dgm:cxn modelId="{432B982B-6735-46C5-854F-165E8C806B11}" type="presParOf" srcId="{9BF3CC62-A9AE-4E79-9440-D0A3295D045D}" destId="{E9138F31-6090-4033-9277-AD5887F63863}" srcOrd="0" destOrd="0" presId="urn:microsoft.com/office/officeart/2009/3/layout/HorizontalOrganizationChart"/>
    <dgm:cxn modelId="{FBEB3673-B72C-40A5-B9BA-6CCD3D45195B}" type="presParOf" srcId="{9BF3CC62-A9AE-4E79-9440-D0A3295D045D}" destId="{FC8F312A-BA44-4812-A42D-479630786433}" srcOrd="1" destOrd="0" presId="urn:microsoft.com/office/officeart/2009/3/layout/HorizontalOrganizationChart"/>
    <dgm:cxn modelId="{3018ECC7-EFF6-466F-9895-5232A9FF155A}" type="presParOf" srcId="{621C9DEE-E04C-427B-8646-9D34428C2076}" destId="{E04324F0-361D-4CD3-B392-EE870A548D9D}" srcOrd="1" destOrd="0" presId="urn:microsoft.com/office/officeart/2009/3/layout/HorizontalOrganizationChart"/>
    <dgm:cxn modelId="{BB013770-3E4B-4CDE-80A6-3522E988E782}" type="presParOf" srcId="{621C9DEE-E04C-427B-8646-9D34428C2076}" destId="{2C25A823-8298-42B4-91FD-905601ED530E}" srcOrd="2" destOrd="0" presId="urn:microsoft.com/office/officeart/2009/3/layout/HorizontalOrganizationChart"/>
    <dgm:cxn modelId="{169F838C-A1C2-49D4-B1C2-5A79C6CE3792}" type="presParOf" srcId="{658431FF-B9FD-42D2-A0BD-C43593DAE0ED}" destId="{1DC73936-20E5-4CBA-A888-217299290727}" srcOrd="6" destOrd="0" presId="urn:microsoft.com/office/officeart/2009/3/layout/HorizontalOrganizationChart"/>
    <dgm:cxn modelId="{F9E322E5-B9C0-487D-BBFD-4BBFE943BFEE}" type="presParOf" srcId="{658431FF-B9FD-42D2-A0BD-C43593DAE0ED}" destId="{8EBF0804-AF1D-494D-8AB4-F37B1E785482}" srcOrd="7" destOrd="0" presId="urn:microsoft.com/office/officeart/2009/3/layout/HorizontalOrganizationChart"/>
    <dgm:cxn modelId="{9BEDE85C-2617-453A-B1EB-3062AE4B8C3F}" type="presParOf" srcId="{8EBF0804-AF1D-494D-8AB4-F37B1E785482}" destId="{2366B7E7-A59E-47A0-BE60-0F7058505750}" srcOrd="0" destOrd="0" presId="urn:microsoft.com/office/officeart/2009/3/layout/HorizontalOrganizationChart"/>
    <dgm:cxn modelId="{A6309743-A48E-4565-BE7D-86EDE6EA104D}" type="presParOf" srcId="{2366B7E7-A59E-47A0-BE60-0F7058505750}" destId="{0D92147B-EC97-41E0-9E2E-B1F91F57ADA3}" srcOrd="0" destOrd="0" presId="urn:microsoft.com/office/officeart/2009/3/layout/HorizontalOrganizationChart"/>
    <dgm:cxn modelId="{7570E100-65EE-4619-918D-A59D60E01606}" type="presParOf" srcId="{2366B7E7-A59E-47A0-BE60-0F7058505750}" destId="{E230BEE9-8078-4702-87A5-69B93DE019DF}" srcOrd="1" destOrd="0" presId="urn:microsoft.com/office/officeart/2009/3/layout/HorizontalOrganizationChart"/>
    <dgm:cxn modelId="{C288D2B6-17BF-454A-8BD7-C0DE13CFEBBE}" type="presParOf" srcId="{8EBF0804-AF1D-494D-8AB4-F37B1E785482}" destId="{1FA8C12D-1A46-4617-AAFD-15CE12EA07DD}" srcOrd="1" destOrd="0" presId="urn:microsoft.com/office/officeart/2009/3/layout/HorizontalOrganizationChart"/>
    <dgm:cxn modelId="{2CA4F771-5341-4372-88F1-5C6CD560BCD8}" type="presParOf" srcId="{8EBF0804-AF1D-494D-8AB4-F37B1E785482}" destId="{AEF15AE9-B549-4212-8B1A-786E9D34DA71}" srcOrd="2" destOrd="0" presId="urn:microsoft.com/office/officeart/2009/3/layout/HorizontalOrganizationChart"/>
    <dgm:cxn modelId="{77F12166-0EE2-420F-9064-64169A108A58}" type="presParOf" srcId="{658431FF-B9FD-42D2-A0BD-C43593DAE0ED}" destId="{2DD63BBC-2574-4587-9F33-BF36F0C84F04}" srcOrd="8" destOrd="0" presId="urn:microsoft.com/office/officeart/2009/3/layout/HorizontalOrganizationChart"/>
    <dgm:cxn modelId="{D0DF7713-A039-4947-B148-1C5DDF83194C}" type="presParOf" srcId="{658431FF-B9FD-42D2-A0BD-C43593DAE0ED}" destId="{0E1DA7AB-1F92-4B1C-8E7D-BD6DEE633F1F}" srcOrd="9" destOrd="0" presId="urn:microsoft.com/office/officeart/2009/3/layout/HorizontalOrganizationChart"/>
    <dgm:cxn modelId="{80FC1A6E-879F-4F5C-B841-D08EB41EF6F4}" type="presParOf" srcId="{0E1DA7AB-1F92-4B1C-8E7D-BD6DEE633F1F}" destId="{6FA3C0C1-145A-4A94-B560-D83B9535624B}" srcOrd="0" destOrd="0" presId="urn:microsoft.com/office/officeart/2009/3/layout/HorizontalOrganizationChart"/>
    <dgm:cxn modelId="{1E3DBD14-74CB-4194-900F-21E62E2F584B}" type="presParOf" srcId="{6FA3C0C1-145A-4A94-B560-D83B9535624B}" destId="{E914E9CD-A9AC-47AA-836B-3457494D1415}" srcOrd="0" destOrd="0" presId="urn:microsoft.com/office/officeart/2009/3/layout/HorizontalOrganizationChart"/>
    <dgm:cxn modelId="{7894571B-207C-4D42-B203-EF309617318A}" type="presParOf" srcId="{6FA3C0C1-145A-4A94-B560-D83B9535624B}" destId="{E0F48253-DC76-412E-87BE-C70EDC0644F2}" srcOrd="1" destOrd="0" presId="urn:microsoft.com/office/officeart/2009/3/layout/HorizontalOrganizationChart"/>
    <dgm:cxn modelId="{525786B6-54C2-4F41-9121-3460EC4723B9}" type="presParOf" srcId="{0E1DA7AB-1F92-4B1C-8E7D-BD6DEE633F1F}" destId="{83238B71-2FDC-490E-92F8-E1398ED6CD74}" srcOrd="1" destOrd="0" presId="urn:microsoft.com/office/officeart/2009/3/layout/HorizontalOrganizationChart"/>
    <dgm:cxn modelId="{708D4E4D-E571-44ED-8186-9FF18E24AB79}" type="presParOf" srcId="{0E1DA7AB-1F92-4B1C-8E7D-BD6DEE633F1F}" destId="{EF8A8CEB-D2CC-4052-A460-557711899D80}" srcOrd="2" destOrd="0" presId="urn:microsoft.com/office/officeart/2009/3/layout/HorizontalOrganizationChart"/>
    <dgm:cxn modelId="{A7C21113-03ED-4942-A2FF-D1073633E329}" type="presParOf" srcId="{658431FF-B9FD-42D2-A0BD-C43593DAE0ED}" destId="{6F2AD3BA-8CED-4BB1-B6DA-D4D1B3744C9C}" srcOrd="10" destOrd="0" presId="urn:microsoft.com/office/officeart/2009/3/layout/HorizontalOrganizationChart"/>
    <dgm:cxn modelId="{6A4C6DB5-FB6D-4DE2-9548-E7D10338A395}" type="presParOf" srcId="{658431FF-B9FD-42D2-A0BD-C43593DAE0ED}" destId="{6E9FE8FC-5A71-4EBA-B073-ACD2A58E2CB3}" srcOrd="11" destOrd="0" presId="urn:microsoft.com/office/officeart/2009/3/layout/HorizontalOrganizationChart"/>
    <dgm:cxn modelId="{FB54A797-A211-4B6C-8F33-CB08A9F42F0E}" type="presParOf" srcId="{6E9FE8FC-5A71-4EBA-B073-ACD2A58E2CB3}" destId="{4E88A7B9-38AF-4AEB-8FE0-EA0C3C7ECDEC}" srcOrd="0" destOrd="0" presId="urn:microsoft.com/office/officeart/2009/3/layout/HorizontalOrganizationChart"/>
    <dgm:cxn modelId="{AA4B1DE2-740C-425C-9BA9-66AE4B4D6E6E}" type="presParOf" srcId="{4E88A7B9-38AF-4AEB-8FE0-EA0C3C7ECDEC}" destId="{5EEB9C99-5BF5-4590-B7F7-EECD26C6A92B}" srcOrd="0" destOrd="0" presId="urn:microsoft.com/office/officeart/2009/3/layout/HorizontalOrganizationChart"/>
    <dgm:cxn modelId="{F7101B19-E80D-48A7-B752-9C06B2B892B0}" type="presParOf" srcId="{4E88A7B9-38AF-4AEB-8FE0-EA0C3C7ECDEC}" destId="{C077BD12-7BCC-4EE8-BD40-84A7BCE99657}" srcOrd="1" destOrd="0" presId="urn:microsoft.com/office/officeart/2009/3/layout/HorizontalOrganizationChart"/>
    <dgm:cxn modelId="{1F08A70B-20AD-4590-BBDB-8620B2A6B374}" type="presParOf" srcId="{6E9FE8FC-5A71-4EBA-B073-ACD2A58E2CB3}" destId="{000084EC-65F6-409C-896F-705D5310B8F5}" srcOrd="1" destOrd="0" presId="urn:microsoft.com/office/officeart/2009/3/layout/HorizontalOrganizationChart"/>
    <dgm:cxn modelId="{57568233-4827-4EA3-AE01-15014F926309}" type="presParOf" srcId="{6E9FE8FC-5A71-4EBA-B073-ACD2A58E2CB3}" destId="{F8265E02-9434-48B5-A4D9-B6E165A4799C}" srcOrd="2" destOrd="0" presId="urn:microsoft.com/office/officeart/2009/3/layout/HorizontalOrganizationChart"/>
    <dgm:cxn modelId="{E56E6CFA-B964-494A-82AE-4C7E6C954C8A}" type="presParOf" srcId="{658431FF-B9FD-42D2-A0BD-C43593DAE0ED}" destId="{D86972A3-3673-4096-B930-D66B3123FE3E}" srcOrd="12" destOrd="0" presId="urn:microsoft.com/office/officeart/2009/3/layout/HorizontalOrganizationChart"/>
    <dgm:cxn modelId="{51471A21-7F87-4D7C-BD7A-E5C56A2690EE}" type="presParOf" srcId="{658431FF-B9FD-42D2-A0BD-C43593DAE0ED}" destId="{847417B8-01CB-41FA-AFFC-BC1E1F138420}" srcOrd="13" destOrd="0" presId="urn:microsoft.com/office/officeart/2009/3/layout/HorizontalOrganizationChart"/>
    <dgm:cxn modelId="{BE45436E-838D-493D-A596-43B4EF710365}" type="presParOf" srcId="{847417B8-01CB-41FA-AFFC-BC1E1F138420}" destId="{E863784B-150A-4C09-8299-F6AB92BB9F25}" srcOrd="0" destOrd="0" presId="urn:microsoft.com/office/officeart/2009/3/layout/HorizontalOrganizationChart"/>
    <dgm:cxn modelId="{18B2CE2D-BF59-456A-BE35-773927AC3C7B}" type="presParOf" srcId="{E863784B-150A-4C09-8299-F6AB92BB9F25}" destId="{44AD3173-19EC-4826-A0AF-EE339DC77313}" srcOrd="0" destOrd="0" presId="urn:microsoft.com/office/officeart/2009/3/layout/HorizontalOrganizationChart"/>
    <dgm:cxn modelId="{57C63175-4770-495D-B273-C38BF2E7B9D3}" type="presParOf" srcId="{E863784B-150A-4C09-8299-F6AB92BB9F25}" destId="{0718062E-67DA-47D9-98A4-3AEC7B7A86A0}" srcOrd="1" destOrd="0" presId="urn:microsoft.com/office/officeart/2009/3/layout/HorizontalOrganizationChart"/>
    <dgm:cxn modelId="{58268537-E015-4D8D-B939-E2F4AEC99E4B}" type="presParOf" srcId="{847417B8-01CB-41FA-AFFC-BC1E1F138420}" destId="{7B828E0A-D6C2-48ED-8844-8DEF6ED4226E}" srcOrd="1" destOrd="0" presId="urn:microsoft.com/office/officeart/2009/3/layout/HorizontalOrganizationChart"/>
    <dgm:cxn modelId="{0CCA9CDA-FEF2-446F-BCF6-6D7B9BFCDAFF}" type="presParOf" srcId="{7B828E0A-D6C2-48ED-8844-8DEF6ED4226E}" destId="{2E8CF16A-51DF-4737-B712-0AD4D18012AD}" srcOrd="0" destOrd="0" presId="urn:microsoft.com/office/officeart/2009/3/layout/HorizontalOrganizationChart"/>
    <dgm:cxn modelId="{968C8F28-C64B-4229-B881-78A26D7D38E1}" type="presParOf" srcId="{7B828E0A-D6C2-48ED-8844-8DEF6ED4226E}" destId="{01381303-8FFA-4201-A204-FA6C8C968D02}" srcOrd="1" destOrd="0" presId="urn:microsoft.com/office/officeart/2009/3/layout/HorizontalOrganizationChart"/>
    <dgm:cxn modelId="{C9D18756-2B57-4561-8ABE-9DA6AD5B7A77}" type="presParOf" srcId="{01381303-8FFA-4201-A204-FA6C8C968D02}" destId="{C84267BD-5600-49AE-A199-9F9F160C1F65}" srcOrd="0" destOrd="0" presId="urn:microsoft.com/office/officeart/2009/3/layout/HorizontalOrganizationChart"/>
    <dgm:cxn modelId="{DEE2040F-E0EF-46B4-AE8F-B7E5DD925780}" type="presParOf" srcId="{C84267BD-5600-49AE-A199-9F9F160C1F65}" destId="{323A2C62-D27C-4D9F-95EB-63D6227AD729}" srcOrd="0" destOrd="0" presId="urn:microsoft.com/office/officeart/2009/3/layout/HorizontalOrganizationChart"/>
    <dgm:cxn modelId="{367CBFF3-DD36-4965-B102-07B3CAA82CBC}" type="presParOf" srcId="{C84267BD-5600-49AE-A199-9F9F160C1F65}" destId="{7A1F50A2-6C35-44F2-BA14-460E6FF931EA}" srcOrd="1" destOrd="0" presId="urn:microsoft.com/office/officeart/2009/3/layout/HorizontalOrganizationChart"/>
    <dgm:cxn modelId="{134737C4-03E1-4E0E-947B-F220643D819E}" type="presParOf" srcId="{01381303-8FFA-4201-A204-FA6C8C968D02}" destId="{6C1DF696-188E-4E37-9E22-A06CB34C663F}" srcOrd="1" destOrd="0" presId="urn:microsoft.com/office/officeart/2009/3/layout/HorizontalOrganizationChart"/>
    <dgm:cxn modelId="{B8D8B5D8-6C14-4CFB-A533-88CD9CB109B2}" type="presParOf" srcId="{01381303-8FFA-4201-A204-FA6C8C968D02}" destId="{D8635E44-DFE4-4E12-9D99-17C1840410AD}" srcOrd="2" destOrd="0" presId="urn:microsoft.com/office/officeart/2009/3/layout/HorizontalOrganizationChart"/>
    <dgm:cxn modelId="{0E679786-1AA7-4C20-81AD-657B4AA161A3}" type="presParOf" srcId="{847417B8-01CB-41FA-AFFC-BC1E1F138420}" destId="{170D9083-A1D0-4507-BA93-84FEFC154662}" srcOrd="2" destOrd="0" presId="urn:microsoft.com/office/officeart/2009/3/layout/HorizontalOrganizationChart"/>
    <dgm:cxn modelId="{C6A3EB24-2BA8-427A-8BD6-7EC8A91A2F10}" type="presParOf" srcId="{21993FAE-7C5B-409D-8AE3-D413D4E3538A}" destId="{315304AA-8DB1-4128-8C37-2C8FE6CA39DC}" srcOrd="2" destOrd="0" presId="urn:microsoft.com/office/officeart/2009/3/layout/HorizontalOrganizationChart"/>
    <dgm:cxn modelId="{F898C81C-414E-4495-93CB-FBF92907BD07}" type="presParOf" srcId="{315304AA-8DB1-4128-8C37-2C8FE6CA39DC}" destId="{124DC9BA-B0D7-42A8-A039-82A9B7A64EDE}" srcOrd="0" destOrd="0" presId="urn:microsoft.com/office/officeart/2009/3/layout/HorizontalOrganizationChart"/>
    <dgm:cxn modelId="{A5B12DB0-D922-4B91-A4DD-5DC4D7681F88}" type="presParOf" srcId="{315304AA-8DB1-4128-8C37-2C8FE6CA39DC}" destId="{93F64AF4-BE83-4B90-B31B-67F80883A231}" srcOrd="1" destOrd="0" presId="urn:microsoft.com/office/officeart/2009/3/layout/HorizontalOrganizationChart"/>
    <dgm:cxn modelId="{E94CAF3A-93D4-48CA-A364-554DA09C2B84}" type="presParOf" srcId="{93F64AF4-BE83-4B90-B31B-67F80883A231}" destId="{DD63884D-B78F-4410-ADAD-A8AE18FA867B}" srcOrd="0" destOrd="0" presId="urn:microsoft.com/office/officeart/2009/3/layout/HorizontalOrganizationChart"/>
    <dgm:cxn modelId="{563530F2-5803-4C76-8612-F2F696A3175C}" type="presParOf" srcId="{DD63884D-B78F-4410-ADAD-A8AE18FA867B}" destId="{D0446522-0CE3-4E44-B40A-3F9A689BD909}" srcOrd="0" destOrd="0" presId="urn:microsoft.com/office/officeart/2009/3/layout/HorizontalOrganizationChart"/>
    <dgm:cxn modelId="{30314CEC-DBA0-4BC4-A429-8B1DE5298257}" type="presParOf" srcId="{DD63884D-B78F-4410-ADAD-A8AE18FA867B}" destId="{084D8304-4410-4676-979C-06B90A49DFB8}" srcOrd="1" destOrd="0" presId="urn:microsoft.com/office/officeart/2009/3/layout/HorizontalOrganizationChart"/>
    <dgm:cxn modelId="{41103007-9235-414C-8299-75A35261AE0A}" type="presParOf" srcId="{93F64AF4-BE83-4B90-B31B-67F80883A231}" destId="{4119BE50-FB56-4F52-B997-94E280CB81DF}" srcOrd="1" destOrd="0" presId="urn:microsoft.com/office/officeart/2009/3/layout/HorizontalOrganizationChart"/>
    <dgm:cxn modelId="{01C4AD9B-AD77-4522-A6CE-1E9913397CE4}" type="presParOf" srcId="{93F64AF4-BE83-4B90-B31B-67F80883A231}" destId="{60680F76-8E6D-4BAF-9D27-2630011CC995}" srcOrd="2" destOrd="0" presId="urn:microsoft.com/office/officeart/2009/3/layout/HorizontalOrganizationChart"/>
    <dgm:cxn modelId="{82003C33-DBF0-4C96-B875-7F32AB481905}" type="presParOf" srcId="{0CD7A68E-071C-47FC-BC93-A908E2497B2E}" destId="{D0009CEF-D843-4290-8B22-93EDDA19720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2C1B74-FE0F-4741-96D0-4A2883754C6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Student Engagement &amp; Success</a:t>
          </a:r>
        </a:p>
      </dgm:t>
    </dgm:pt>
    <dgm:pt modelId="{3FAFEBB4-22B5-4C83-A2CC-8854B89A1D5F}" type="parTrans" cxnId="{80AEFE84-97A1-41C3-BCED-00F3D3A69D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C7C8DE1-9C7D-4818-9086-E7632C00382A}" type="sibTrans" cxnId="{80AEFE84-97A1-41C3-BCED-00F3D3A69DFC}">
      <dgm:prSet/>
      <dgm:spPr/>
      <dgm:t>
        <a:bodyPr/>
        <a:lstStyle/>
        <a:p>
          <a:endParaRPr lang="en-US"/>
        </a:p>
      </dgm:t>
    </dgm:pt>
    <dgm:pt modelId="{68D3B677-820E-45BA-90D5-F2324639A68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Webb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Student Life &amp; Engagement</a:t>
          </a:r>
        </a:p>
      </dgm:t>
    </dgm:pt>
    <dgm:pt modelId="{ECFB65D4-10BF-4F44-AF8A-CC6ADEC6E902}" type="parTrans" cxnId="{C101E9D3-9808-43D9-8A53-E55FC3CC118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4C15EE-93D0-450C-9D03-78CDA63339F0}" type="sibTrans" cxnId="{C101E9D3-9808-43D9-8A53-E55FC3CC1187}">
      <dgm:prSet/>
      <dgm:spPr/>
      <dgm:t>
        <a:bodyPr/>
        <a:lstStyle/>
        <a:p>
          <a:endParaRPr lang="en-US"/>
        </a:p>
      </dgm:t>
    </dgm:pt>
    <dgm:pt modelId="{E4FDDA95-F333-4B63-A026-B5974A504051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Tabitha Holsclaw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</a:t>
          </a:r>
        </a:p>
      </dgm:t>
    </dgm:pt>
    <dgm:pt modelId="{F50BC418-9A44-42D7-8F9F-E64C7FF8685F}" type="parTrans" cxnId="{F41BB73A-2F52-4EBC-A912-F36F0962B6E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38DE13F-E094-417B-BD0B-4AAC3266F82A}" type="sibTrans" cxnId="{F41BB73A-2F52-4EBC-A912-F36F0962B6E3}">
      <dgm:prSet/>
      <dgm:spPr/>
      <dgm:t>
        <a:bodyPr/>
        <a:lstStyle/>
        <a:p>
          <a:endParaRPr lang="en-US"/>
        </a:p>
      </dgm:t>
    </dgm:pt>
    <dgm:pt modelId="{E69AC2FD-2579-4EB1-AC1A-427FB5CB63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Collin Dorlan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Coordinator of Student Life &amp; Engagement</a:t>
          </a:r>
        </a:p>
      </dgm:t>
    </dgm:pt>
    <dgm:pt modelId="{67AA8032-E393-4AB3-AE9A-E6A8C4566C05}" type="parTrans" cxnId="{E027AAD1-D7E4-443B-96AC-673352DF6B6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8E99BB0-8F44-44CF-9326-EC74AF138E76}" type="sibTrans" cxnId="{E027AAD1-D7E4-443B-96AC-673352DF6B61}">
      <dgm:prSet/>
      <dgm:spPr/>
      <dgm:t>
        <a:bodyPr/>
        <a:lstStyle/>
        <a:p>
          <a:endParaRPr lang="en-US"/>
        </a:p>
      </dgm:t>
    </dgm:pt>
    <dgm:pt modelId="{DF034D36-234A-4455-B284-B460B8CEC95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Calli Jenkins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Help Center Coordinator – The Bear Den</a:t>
          </a:r>
        </a:p>
      </dgm:t>
    </dgm:pt>
    <dgm:pt modelId="{6D828D7A-A1B1-4BBE-B0B1-748330EF96E8}" type="parTrans" cxnId="{035796EF-3694-4B7E-8216-6B76CA3B2FE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84E20F16-7447-4B1E-8422-FF2A781C0E7F}" type="sibTrans" cxnId="{035796EF-3694-4B7E-8216-6B76CA3B2FEB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D7A68E-071C-47FC-BC93-A908E2497B2E}" type="pres">
      <dgm:prSet presAssocID="{402C1B74-FE0F-4741-96D0-4A2883754C65}" presName="hierRoot1" presStyleCnt="0">
        <dgm:presLayoutVars>
          <dgm:hierBranch val="init"/>
        </dgm:presLayoutVars>
      </dgm:prSet>
      <dgm:spPr/>
    </dgm:pt>
    <dgm:pt modelId="{3F07A87F-66C5-4CD5-A818-AC2B215ABC7C}" type="pres">
      <dgm:prSet presAssocID="{402C1B74-FE0F-4741-96D0-4A2883754C65}" presName="rootComposite1" presStyleCnt="0"/>
      <dgm:spPr/>
    </dgm:pt>
    <dgm:pt modelId="{83B573C3-F8B6-4CDA-9094-CBF9D7E662FB}" type="pres">
      <dgm:prSet presAssocID="{402C1B74-FE0F-4741-96D0-4A2883754C65}" presName="rootText1" presStyleLbl="node0" presStyleIdx="0" presStyleCnt="1">
        <dgm:presLayoutVars>
          <dgm:chPref val="3"/>
        </dgm:presLayoutVars>
      </dgm:prSet>
      <dgm:spPr/>
    </dgm:pt>
    <dgm:pt modelId="{5FA6AEFD-CC51-4A89-8F95-4FEECCE1374C}" type="pres">
      <dgm:prSet presAssocID="{402C1B74-FE0F-4741-96D0-4A2883754C65}" presName="rootConnector1" presStyleLbl="node1" presStyleIdx="0" presStyleCnt="0"/>
      <dgm:spPr/>
    </dgm:pt>
    <dgm:pt modelId="{A30FA64A-69E1-46D5-B9D3-BA7C5A1462E8}" type="pres">
      <dgm:prSet presAssocID="{402C1B74-FE0F-4741-96D0-4A2883754C65}" presName="hierChild2" presStyleCnt="0"/>
      <dgm:spPr/>
    </dgm:pt>
    <dgm:pt modelId="{C0E1D6B9-959D-4757-B360-C1444CDE9B52}" type="pres">
      <dgm:prSet presAssocID="{ECFB65D4-10BF-4F44-AF8A-CC6ADEC6E902}" presName="Name64" presStyleLbl="parChTrans1D2" presStyleIdx="0" presStyleCnt="1"/>
      <dgm:spPr/>
    </dgm:pt>
    <dgm:pt modelId="{21993FAE-7C5B-409D-8AE3-D413D4E3538A}" type="pres">
      <dgm:prSet presAssocID="{68D3B677-820E-45BA-90D5-F2324639A681}" presName="hierRoot2" presStyleCnt="0">
        <dgm:presLayoutVars>
          <dgm:hierBranch val="init"/>
        </dgm:presLayoutVars>
      </dgm:prSet>
      <dgm:spPr/>
    </dgm:pt>
    <dgm:pt modelId="{F32DA1C1-7038-4AAB-82C9-9A8E8F97870A}" type="pres">
      <dgm:prSet presAssocID="{68D3B677-820E-45BA-90D5-F2324639A681}" presName="rootComposite" presStyleCnt="0"/>
      <dgm:spPr/>
    </dgm:pt>
    <dgm:pt modelId="{6D9FEF9E-F452-4833-BB1A-BEEA92B3A34E}" type="pres">
      <dgm:prSet presAssocID="{68D3B677-820E-45BA-90D5-F2324639A681}" presName="rootText" presStyleLbl="node2" presStyleIdx="0" presStyleCnt="1">
        <dgm:presLayoutVars>
          <dgm:chPref val="3"/>
        </dgm:presLayoutVars>
      </dgm:prSet>
      <dgm:spPr/>
    </dgm:pt>
    <dgm:pt modelId="{9FC02BD7-276A-4A9D-8302-5B85B4E280D2}" type="pres">
      <dgm:prSet presAssocID="{68D3B677-820E-45BA-90D5-F2324639A681}" presName="rootConnector" presStyleLbl="node2" presStyleIdx="0" presStyleCnt="1"/>
      <dgm:spPr/>
    </dgm:pt>
    <dgm:pt modelId="{658431FF-B9FD-42D2-A0BD-C43593DAE0ED}" type="pres">
      <dgm:prSet presAssocID="{68D3B677-820E-45BA-90D5-F2324639A681}" presName="hierChild4" presStyleCnt="0"/>
      <dgm:spPr/>
    </dgm:pt>
    <dgm:pt modelId="{17E0FF4D-8A42-477C-A4F4-B0DBE774F816}" type="pres">
      <dgm:prSet presAssocID="{67AA8032-E393-4AB3-AE9A-E6A8C4566C05}" presName="Name64" presStyleLbl="parChTrans1D3" presStyleIdx="0" presStyleCnt="3"/>
      <dgm:spPr/>
    </dgm:pt>
    <dgm:pt modelId="{F7B37D31-75A4-4AD1-A9B6-0CE861324238}" type="pres">
      <dgm:prSet presAssocID="{E69AC2FD-2579-4EB1-AC1A-427FB5CB6343}" presName="hierRoot2" presStyleCnt="0">
        <dgm:presLayoutVars>
          <dgm:hierBranch val="init"/>
        </dgm:presLayoutVars>
      </dgm:prSet>
      <dgm:spPr/>
    </dgm:pt>
    <dgm:pt modelId="{9D3973E3-A343-4E9F-BD4B-DE374D874B56}" type="pres">
      <dgm:prSet presAssocID="{E69AC2FD-2579-4EB1-AC1A-427FB5CB6343}" presName="rootComposite" presStyleCnt="0"/>
      <dgm:spPr/>
    </dgm:pt>
    <dgm:pt modelId="{2F54A837-8598-477F-BC2E-B6A4B0B8BBCD}" type="pres">
      <dgm:prSet presAssocID="{E69AC2FD-2579-4EB1-AC1A-427FB5CB6343}" presName="rootText" presStyleLbl="node3" presStyleIdx="0" presStyleCnt="2">
        <dgm:presLayoutVars>
          <dgm:chPref val="3"/>
        </dgm:presLayoutVars>
      </dgm:prSet>
      <dgm:spPr/>
    </dgm:pt>
    <dgm:pt modelId="{34C4D887-8A92-40D5-AD80-49585BE5BF67}" type="pres">
      <dgm:prSet presAssocID="{E69AC2FD-2579-4EB1-AC1A-427FB5CB6343}" presName="rootConnector" presStyleLbl="node3" presStyleIdx="0" presStyleCnt="2"/>
      <dgm:spPr/>
    </dgm:pt>
    <dgm:pt modelId="{CB261785-3A8F-491B-B2D4-F50F2687FB1A}" type="pres">
      <dgm:prSet presAssocID="{E69AC2FD-2579-4EB1-AC1A-427FB5CB6343}" presName="hierChild4" presStyleCnt="0"/>
      <dgm:spPr/>
    </dgm:pt>
    <dgm:pt modelId="{ED880F80-99EA-4249-BD40-D72EC165E4AA}" type="pres">
      <dgm:prSet presAssocID="{E69AC2FD-2579-4EB1-AC1A-427FB5CB6343}" presName="hierChild5" presStyleCnt="0"/>
      <dgm:spPr/>
    </dgm:pt>
    <dgm:pt modelId="{AD4C6B69-1B2E-4E71-90C6-5939110D18EC}" type="pres">
      <dgm:prSet presAssocID="{6D828D7A-A1B1-4BBE-B0B1-748330EF96E8}" presName="Name64" presStyleLbl="parChTrans1D3" presStyleIdx="1" presStyleCnt="3"/>
      <dgm:spPr/>
    </dgm:pt>
    <dgm:pt modelId="{505A8D7B-6EC4-4857-B574-A138D8D80306}" type="pres">
      <dgm:prSet presAssocID="{DF034D36-234A-4455-B284-B460B8CEC952}" presName="hierRoot2" presStyleCnt="0">
        <dgm:presLayoutVars>
          <dgm:hierBranch val="init"/>
        </dgm:presLayoutVars>
      </dgm:prSet>
      <dgm:spPr/>
    </dgm:pt>
    <dgm:pt modelId="{69891B8C-0C86-4F10-8A21-036541BAB5C8}" type="pres">
      <dgm:prSet presAssocID="{DF034D36-234A-4455-B284-B460B8CEC952}" presName="rootComposite" presStyleCnt="0"/>
      <dgm:spPr/>
    </dgm:pt>
    <dgm:pt modelId="{67F46C83-EE09-465B-A8FF-985CFAD38A13}" type="pres">
      <dgm:prSet presAssocID="{DF034D36-234A-4455-B284-B460B8CEC952}" presName="rootText" presStyleLbl="node3" presStyleIdx="1" presStyleCnt="2">
        <dgm:presLayoutVars>
          <dgm:chPref val="3"/>
        </dgm:presLayoutVars>
      </dgm:prSet>
      <dgm:spPr/>
    </dgm:pt>
    <dgm:pt modelId="{20D332B2-64F6-46B9-9010-DA5C65BEAA12}" type="pres">
      <dgm:prSet presAssocID="{DF034D36-234A-4455-B284-B460B8CEC952}" presName="rootConnector" presStyleLbl="node3" presStyleIdx="1" presStyleCnt="2"/>
      <dgm:spPr/>
    </dgm:pt>
    <dgm:pt modelId="{21C67F15-0A2E-4A81-A941-D312061A4377}" type="pres">
      <dgm:prSet presAssocID="{DF034D36-234A-4455-B284-B460B8CEC952}" presName="hierChild4" presStyleCnt="0"/>
      <dgm:spPr/>
    </dgm:pt>
    <dgm:pt modelId="{85F2AC55-37D9-4180-BBFD-22B4E74D484A}" type="pres">
      <dgm:prSet presAssocID="{DF034D36-234A-4455-B284-B460B8CEC952}" presName="hierChild5" presStyleCnt="0"/>
      <dgm:spPr/>
    </dgm:pt>
    <dgm:pt modelId="{315304AA-8DB1-4128-8C37-2C8FE6CA39DC}" type="pres">
      <dgm:prSet presAssocID="{68D3B677-820E-45BA-90D5-F2324639A681}" presName="hierChild5" presStyleCnt="0"/>
      <dgm:spPr/>
    </dgm:pt>
    <dgm:pt modelId="{124DC9BA-B0D7-42A8-A039-82A9B7A64EDE}" type="pres">
      <dgm:prSet presAssocID="{F50BC418-9A44-42D7-8F9F-E64C7FF8685F}" presName="Name115" presStyleLbl="parChTrans1D3" presStyleIdx="2" presStyleCnt="3"/>
      <dgm:spPr/>
    </dgm:pt>
    <dgm:pt modelId="{93F64AF4-BE83-4B90-B31B-67F80883A231}" type="pres">
      <dgm:prSet presAssocID="{E4FDDA95-F333-4B63-A026-B5974A504051}" presName="hierRoot3" presStyleCnt="0">
        <dgm:presLayoutVars>
          <dgm:hierBranch val="init"/>
        </dgm:presLayoutVars>
      </dgm:prSet>
      <dgm:spPr/>
    </dgm:pt>
    <dgm:pt modelId="{DD63884D-B78F-4410-ADAD-A8AE18FA867B}" type="pres">
      <dgm:prSet presAssocID="{E4FDDA95-F333-4B63-A026-B5974A504051}" presName="rootComposite3" presStyleCnt="0"/>
      <dgm:spPr/>
    </dgm:pt>
    <dgm:pt modelId="{D0446522-0CE3-4E44-B40A-3F9A689BD909}" type="pres">
      <dgm:prSet presAssocID="{E4FDDA95-F333-4B63-A026-B5974A504051}" presName="rootText3" presStyleLbl="asst2" presStyleIdx="0" presStyleCnt="1">
        <dgm:presLayoutVars>
          <dgm:chPref val="3"/>
        </dgm:presLayoutVars>
      </dgm:prSet>
      <dgm:spPr/>
    </dgm:pt>
    <dgm:pt modelId="{084D8304-4410-4676-979C-06B90A49DFB8}" type="pres">
      <dgm:prSet presAssocID="{E4FDDA95-F333-4B63-A026-B5974A504051}" presName="rootConnector3" presStyleLbl="asst2" presStyleIdx="0" presStyleCnt="1"/>
      <dgm:spPr/>
    </dgm:pt>
    <dgm:pt modelId="{4119BE50-FB56-4F52-B997-94E280CB81DF}" type="pres">
      <dgm:prSet presAssocID="{E4FDDA95-F333-4B63-A026-B5974A504051}" presName="hierChild6" presStyleCnt="0"/>
      <dgm:spPr/>
    </dgm:pt>
    <dgm:pt modelId="{60680F76-8E6D-4BAF-9D27-2630011CC995}" type="pres">
      <dgm:prSet presAssocID="{E4FDDA95-F333-4B63-A026-B5974A504051}" presName="hierChild7" presStyleCnt="0"/>
      <dgm:spPr/>
    </dgm:pt>
    <dgm:pt modelId="{D0009CEF-D843-4290-8B22-93EDDA197207}" type="pres">
      <dgm:prSet presAssocID="{402C1B74-FE0F-4741-96D0-4A2883754C65}" presName="hierChild3" presStyleCnt="0"/>
      <dgm:spPr/>
    </dgm:pt>
  </dgm:ptLst>
  <dgm:cxnLst>
    <dgm:cxn modelId="{1E2A2F2A-E2E8-476A-B2F5-1AF328DF1E48}" type="presOf" srcId="{6D828D7A-A1B1-4BBE-B0B1-748330EF96E8}" destId="{AD4C6B69-1B2E-4E71-90C6-5939110D18EC}" srcOrd="0" destOrd="0" presId="urn:microsoft.com/office/officeart/2009/3/layout/HorizontalOrganizationChart"/>
    <dgm:cxn modelId="{044E1F31-8ED7-46F0-B12B-3EEA234872F9}" type="presOf" srcId="{DF034D36-234A-4455-B284-B460B8CEC952}" destId="{67F46C83-EE09-465B-A8FF-985CFAD38A13}" srcOrd="0" destOrd="0" presId="urn:microsoft.com/office/officeart/2009/3/layout/HorizontalOrganizationChart"/>
    <dgm:cxn modelId="{F41BB73A-2F52-4EBC-A912-F36F0962B6E3}" srcId="{68D3B677-820E-45BA-90D5-F2324639A681}" destId="{E4FDDA95-F333-4B63-A026-B5974A504051}" srcOrd="0" destOrd="0" parTransId="{F50BC418-9A44-42D7-8F9F-E64C7FF8685F}" sibTransId="{F38DE13F-E094-417B-BD0B-4AAC3266F82A}"/>
    <dgm:cxn modelId="{51D7BC3C-D4FA-45CD-B6EA-0CE915B22748}" type="presOf" srcId="{68D3B677-820E-45BA-90D5-F2324639A681}" destId="{6D9FEF9E-F452-4833-BB1A-BEEA92B3A34E}" srcOrd="0" destOrd="0" presId="urn:microsoft.com/office/officeart/2009/3/layout/HorizontalOrganizationChart"/>
    <dgm:cxn modelId="{828CEC5B-134A-4BA0-AC5C-688961D2DA8F}" type="presOf" srcId="{ECFB65D4-10BF-4F44-AF8A-CC6ADEC6E902}" destId="{C0E1D6B9-959D-4757-B360-C1444CDE9B52}" srcOrd="0" destOrd="0" presId="urn:microsoft.com/office/officeart/2009/3/layout/HorizontalOrganizationChart"/>
    <dgm:cxn modelId="{32C9055F-74AE-4D63-BFDF-EB815F148AF7}" type="presOf" srcId="{67AA8032-E393-4AB3-AE9A-E6A8C4566C05}" destId="{17E0FF4D-8A42-477C-A4F4-B0DBE774F816}" srcOrd="0" destOrd="0" presId="urn:microsoft.com/office/officeart/2009/3/layout/HorizontalOrganizationChart"/>
    <dgm:cxn modelId="{3A5ABB70-100B-40E5-B1AC-3EC6FA431031}" type="presOf" srcId="{402C1B74-FE0F-4741-96D0-4A2883754C65}" destId="{83B573C3-F8B6-4CDA-9094-CBF9D7E662FB}" srcOrd="0" destOrd="0" presId="urn:microsoft.com/office/officeart/2009/3/layout/HorizontalOrganizationChart"/>
    <dgm:cxn modelId="{7C369A79-061D-4949-BEB1-900D94B38D92}" type="presOf" srcId="{E4FDDA95-F333-4B63-A026-B5974A504051}" destId="{084D8304-4410-4676-979C-06B90A49DFB8}" srcOrd="1" destOrd="0" presId="urn:microsoft.com/office/officeart/2009/3/layout/HorizontalOrganizationChart"/>
    <dgm:cxn modelId="{80AEFE84-97A1-41C3-BCED-00F3D3A69DFC}" srcId="{B2540384-E754-46E6-88DA-9013F3AEA50E}" destId="{402C1B74-FE0F-4741-96D0-4A2883754C65}" srcOrd="0" destOrd="0" parTransId="{3FAFEBB4-22B5-4C83-A2CC-8854B89A1D5F}" sibTransId="{FC7C8DE1-9C7D-4818-9086-E7632C00382A}"/>
    <dgm:cxn modelId="{4DDDA085-3803-40EF-8399-C471C812D810}" type="presOf" srcId="{E69AC2FD-2579-4EB1-AC1A-427FB5CB6343}" destId="{2F54A837-8598-477F-BC2E-B6A4B0B8BBCD}" srcOrd="0" destOrd="0" presId="urn:microsoft.com/office/officeart/2009/3/layout/HorizontalOrganizationChart"/>
    <dgm:cxn modelId="{F3EC658B-859F-4353-8D3D-57A69087E8D1}" type="presOf" srcId="{68D3B677-820E-45BA-90D5-F2324639A681}" destId="{9FC02BD7-276A-4A9D-8302-5B85B4E280D2}" srcOrd="1" destOrd="0" presId="urn:microsoft.com/office/officeart/2009/3/layout/HorizontalOrganizationChart"/>
    <dgm:cxn modelId="{2ED0298F-5023-46C4-8D64-98FF8B403D85}" type="presOf" srcId="{E69AC2FD-2579-4EB1-AC1A-427FB5CB6343}" destId="{34C4D887-8A92-40D5-AD80-49585BE5BF67}" srcOrd="1" destOrd="0" presId="urn:microsoft.com/office/officeart/2009/3/layout/HorizontalOrganizationChart"/>
    <dgm:cxn modelId="{24573E99-8241-4FF5-A7C5-CF6470078694}" type="presOf" srcId="{F50BC418-9A44-42D7-8F9F-E64C7FF8685F}" destId="{124DC9BA-B0D7-42A8-A039-82A9B7A64EDE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3297C2A6-67FA-4CBD-AAB6-8E583AA1CFE6}" type="presOf" srcId="{E4FDDA95-F333-4B63-A026-B5974A504051}" destId="{D0446522-0CE3-4E44-B40A-3F9A689BD909}" srcOrd="0" destOrd="0" presId="urn:microsoft.com/office/officeart/2009/3/layout/HorizontalOrganizationChart"/>
    <dgm:cxn modelId="{E027AAD1-D7E4-443B-96AC-673352DF6B61}" srcId="{68D3B677-820E-45BA-90D5-F2324639A681}" destId="{E69AC2FD-2579-4EB1-AC1A-427FB5CB6343}" srcOrd="1" destOrd="0" parTransId="{67AA8032-E393-4AB3-AE9A-E6A8C4566C05}" sibTransId="{98E99BB0-8F44-44CF-9326-EC74AF138E76}"/>
    <dgm:cxn modelId="{C101E9D3-9808-43D9-8A53-E55FC3CC1187}" srcId="{402C1B74-FE0F-4741-96D0-4A2883754C65}" destId="{68D3B677-820E-45BA-90D5-F2324639A681}" srcOrd="0" destOrd="0" parTransId="{ECFB65D4-10BF-4F44-AF8A-CC6ADEC6E902}" sibTransId="{B14C15EE-93D0-450C-9D03-78CDA63339F0}"/>
    <dgm:cxn modelId="{036D06DC-ED75-4FB2-A613-6351A2DE1796}" type="presOf" srcId="{DF034D36-234A-4455-B284-B460B8CEC952}" destId="{20D332B2-64F6-46B9-9010-DA5C65BEAA12}" srcOrd="1" destOrd="0" presId="urn:microsoft.com/office/officeart/2009/3/layout/HorizontalOrganizationChart"/>
    <dgm:cxn modelId="{035796EF-3694-4B7E-8216-6B76CA3B2FEB}" srcId="{68D3B677-820E-45BA-90D5-F2324639A681}" destId="{DF034D36-234A-4455-B284-B460B8CEC952}" srcOrd="2" destOrd="0" parTransId="{6D828D7A-A1B1-4BBE-B0B1-748330EF96E8}" sibTransId="{84E20F16-7447-4B1E-8422-FF2A781C0E7F}"/>
    <dgm:cxn modelId="{1E15FEEF-A2D0-444E-8B53-920681931B8A}" type="presOf" srcId="{402C1B74-FE0F-4741-96D0-4A2883754C65}" destId="{5FA6AEFD-CC51-4A89-8F95-4FEECCE1374C}" srcOrd="1" destOrd="0" presId="urn:microsoft.com/office/officeart/2009/3/layout/HorizontalOrganizationChart"/>
    <dgm:cxn modelId="{A93B055A-4C07-4223-AF99-877B59F7C954}" type="presParOf" srcId="{FC594519-ACA9-46B6-8694-8E174AC02840}" destId="{0CD7A68E-071C-47FC-BC93-A908E2497B2E}" srcOrd="0" destOrd="0" presId="urn:microsoft.com/office/officeart/2009/3/layout/HorizontalOrganizationChart"/>
    <dgm:cxn modelId="{41610A32-AB4F-438D-90B6-BB25CA145656}" type="presParOf" srcId="{0CD7A68E-071C-47FC-BC93-A908E2497B2E}" destId="{3F07A87F-66C5-4CD5-A818-AC2B215ABC7C}" srcOrd="0" destOrd="0" presId="urn:microsoft.com/office/officeart/2009/3/layout/HorizontalOrganizationChart"/>
    <dgm:cxn modelId="{A0405C4E-F283-4EEF-B712-2D7234BF9BEB}" type="presParOf" srcId="{3F07A87F-66C5-4CD5-A818-AC2B215ABC7C}" destId="{83B573C3-F8B6-4CDA-9094-CBF9D7E662FB}" srcOrd="0" destOrd="0" presId="urn:microsoft.com/office/officeart/2009/3/layout/HorizontalOrganizationChart"/>
    <dgm:cxn modelId="{48520A73-1C8F-48E7-B3FF-C65F0A0B026E}" type="presParOf" srcId="{3F07A87F-66C5-4CD5-A818-AC2B215ABC7C}" destId="{5FA6AEFD-CC51-4A89-8F95-4FEECCE1374C}" srcOrd="1" destOrd="0" presId="urn:microsoft.com/office/officeart/2009/3/layout/HorizontalOrganizationChart"/>
    <dgm:cxn modelId="{56BE598C-272D-4A6F-8A9C-65F480BA6F64}" type="presParOf" srcId="{0CD7A68E-071C-47FC-BC93-A908E2497B2E}" destId="{A30FA64A-69E1-46D5-B9D3-BA7C5A1462E8}" srcOrd="1" destOrd="0" presId="urn:microsoft.com/office/officeart/2009/3/layout/HorizontalOrganizationChart"/>
    <dgm:cxn modelId="{F458A9E1-9735-48C2-B94E-0AD5D679B3D0}" type="presParOf" srcId="{A30FA64A-69E1-46D5-B9D3-BA7C5A1462E8}" destId="{C0E1D6B9-959D-4757-B360-C1444CDE9B52}" srcOrd="0" destOrd="0" presId="urn:microsoft.com/office/officeart/2009/3/layout/HorizontalOrganizationChart"/>
    <dgm:cxn modelId="{6E16DC5C-156B-493E-89A5-0BE4AC4B658B}" type="presParOf" srcId="{A30FA64A-69E1-46D5-B9D3-BA7C5A1462E8}" destId="{21993FAE-7C5B-409D-8AE3-D413D4E3538A}" srcOrd="1" destOrd="0" presId="urn:microsoft.com/office/officeart/2009/3/layout/HorizontalOrganizationChart"/>
    <dgm:cxn modelId="{4CABBB17-935D-4194-AAE3-AC19FDE67AFF}" type="presParOf" srcId="{21993FAE-7C5B-409D-8AE3-D413D4E3538A}" destId="{F32DA1C1-7038-4AAB-82C9-9A8E8F97870A}" srcOrd="0" destOrd="0" presId="urn:microsoft.com/office/officeart/2009/3/layout/HorizontalOrganizationChart"/>
    <dgm:cxn modelId="{A938A11A-9627-4788-9EEB-AF885B004130}" type="presParOf" srcId="{F32DA1C1-7038-4AAB-82C9-9A8E8F97870A}" destId="{6D9FEF9E-F452-4833-BB1A-BEEA92B3A34E}" srcOrd="0" destOrd="0" presId="urn:microsoft.com/office/officeart/2009/3/layout/HorizontalOrganizationChart"/>
    <dgm:cxn modelId="{AF8727BF-261D-40E4-B449-D634EBF2046A}" type="presParOf" srcId="{F32DA1C1-7038-4AAB-82C9-9A8E8F97870A}" destId="{9FC02BD7-276A-4A9D-8302-5B85B4E280D2}" srcOrd="1" destOrd="0" presId="urn:microsoft.com/office/officeart/2009/3/layout/HorizontalOrganizationChart"/>
    <dgm:cxn modelId="{7263CA22-E667-4FD0-B4C1-1362CD0EBF83}" type="presParOf" srcId="{21993FAE-7C5B-409D-8AE3-D413D4E3538A}" destId="{658431FF-B9FD-42D2-A0BD-C43593DAE0ED}" srcOrd="1" destOrd="0" presId="urn:microsoft.com/office/officeart/2009/3/layout/HorizontalOrganizationChart"/>
    <dgm:cxn modelId="{9674D46B-EB4C-4751-89CB-D602B3428CCC}" type="presParOf" srcId="{658431FF-B9FD-42D2-A0BD-C43593DAE0ED}" destId="{17E0FF4D-8A42-477C-A4F4-B0DBE774F816}" srcOrd="0" destOrd="0" presId="urn:microsoft.com/office/officeart/2009/3/layout/HorizontalOrganizationChart"/>
    <dgm:cxn modelId="{91CFA0C7-F1E6-4470-8479-DF0806FD0196}" type="presParOf" srcId="{658431FF-B9FD-42D2-A0BD-C43593DAE0ED}" destId="{F7B37D31-75A4-4AD1-A9B6-0CE861324238}" srcOrd="1" destOrd="0" presId="urn:microsoft.com/office/officeart/2009/3/layout/HorizontalOrganizationChart"/>
    <dgm:cxn modelId="{169E3AC2-8E68-44EF-8563-8AC565181F2B}" type="presParOf" srcId="{F7B37D31-75A4-4AD1-A9B6-0CE861324238}" destId="{9D3973E3-A343-4E9F-BD4B-DE374D874B56}" srcOrd="0" destOrd="0" presId="urn:microsoft.com/office/officeart/2009/3/layout/HorizontalOrganizationChart"/>
    <dgm:cxn modelId="{19E7E43B-5D12-483E-9566-9C0126891C97}" type="presParOf" srcId="{9D3973E3-A343-4E9F-BD4B-DE374D874B56}" destId="{2F54A837-8598-477F-BC2E-B6A4B0B8BBCD}" srcOrd="0" destOrd="0" presId="urn:microsoft.com/office/officeart/2009/3/layout/HorizontalOrganizationChart"/>
    <dgm:cxn modelId="{8150466A-F239-49BE-A30E-876EC06FC97E}" type="presParOf" srcId="{9D3973E3-A343-4E9F-BD4B-DE374D874B56}" destId="{34C4D887-8A92-40D5-AD80-49585BE5BF67}" srcOrd="1" destOrd="0" presId="urn:microsoft.com/office/officeart/2009/3/layout/HorizontalOrganizationChart"/>
    <dgm:cxn modelId="{F994BD86-1B0B-4A81-B900-ABE5A22B829E}" type="presParOf" srcId="{F7B37D31-75A4-4AD1-A9B6-0CE861324238}" destId="{CB261785-3A8F-491B-B2D4-F50F2687FB1A}" srcOrd="1" destOrd="0" presId="urn:microsoft.com/office/officeart/2009/3/layout/HorizontalOrganizationChart"/>
    <dgm:cxn modelId="{CE9A3C5F-FC37-4A03-9CBB-C8BEDB5CB3C2}" type="presParOf" srcId="{F7B37D31-75A4-4AD1-A9B6-0CE861324238}" destId="{ED880F80-99EA-4249-BD40-D72EC165E4AA}" srcOrd="2" destOrd="0" presId="urn:microsoft.com/office/officeart/2009/3/layout/HorizontalOrganizationChart"/>
    <dgm:cxn modelId="{614D6C00-548E-4003-BC6D-81687A44F481}" type="presParOf" srcId="{658431FF-B9FD-42D2-A0BD-C43593DAE0ED}" destId="{AD4C6B69-1B2E-4E71-90C6-5939110D18EC}" srcOrd="2" destOrd="0" presId="urn:microsoft.com/office/officeart/2009/3/layout/HorizontalOrganizationChart"/>
    <dgm:cxn modelId="{9FABA061-C7BA-418D-8E1E-C594ACC65D84}" type="presParOf" srcId="{658431FF-B9FD-42D2-A0BD-C43593DAE0ED}" destId="{505A8D7B-6EC4-4857-B574-A138D8D80306}" srcOrd="3" destOrd="0" presId="urn:microsoft.com/office/officeart/2009/3/layout/HorizontalOrganizationChart"/>
    <dgm:cxn modelId="{B866CCF9-724E-4BEE-BCB1-97696B11C213}" type="presParOf" srcId="{505A8D7B-6EC4-4857-B574-A138D8D80306}" destId="{69891B8C-0C86-4F10-8A21-036541BAB5C8}" srcOrd="0" destOrd="0" presId="urn:microsoft.com/office/officeart/2009/3/layout/HorizontalOrganizationChart"/>
    <dgm:cxn modelId="{2EC25672-8E52-41A6-A074-4A313FA544DE}" type="presParOf" srcId="{69891B8C-0C86-4F10-8A21-036541BAB5C8}" destId="{67F46C83-EE09-465B-A8FF-985CFAD38A13}" srcOrd="0" destOrd="0" presId="urn:microsoft.com/office/officeart/2009/3/layout/HorizontalOrganizationChart"/>
    <dgm:cxn modelId="{5E10E0C5-7A75-428C-B424-03F1EDF172A7}" type="presParOf" srcId="{69891B8C-0C86-4F10-8A21-036541BAB5C8}" destId="{20D332B2-64F6-46B9-9010-DA5C65BEAA12}" srcOrd="1" destOrd="0" presId="urn:microsoft.com/office/officeart/2009/3/layout/HorizontalOrganizationChart"/>
    <dgm:cxn modelId="{C5B100C8-7E12-4946-9F2F-E7397EB29DED}" type="presParOf" srcId="{505A8D7B-6EC4-4857-B574-A138D8D80306}" destId="{21C67F15-0A2E-4A81-A941-D312061A4377}" srcOrd="1" destOrd="0" presId="urn:microsoft.com/office/officeart/2009/3/layout/HorizontalOrganizationChart"/>
    <dgm:cxn modelId="{C05CCA81-EE6A-46AB-8227-2FB6E485D1DE}" type="presParOf" srcId="{505A8D7B-6EC4-4857-B574-A138D8D80306}" destId="{85F2AC55-37D9-4180-BBFD-22B4E74D484A}" srcOrd="2" destOrd="0" presId="urn:microsoft.com/office/officeart/2009/3/layout/HorizontalOrganizationChart"/>
    <dgm:cxn modelId="{C6A3EB24-2BA8-427A-8BD6-7EC8A91A2F10}" type="presParOf" srcId="{21993FAE-7C5B-409D-8AE3-D413D4E3538A}" destId="{315304AA-8DB1-4128-8C37-2C8FE6CA39DC}" srcOrd="2" destOrd="0" presId="urn:microsoft.com/office/officeart/2009/3/layout/HorizontalOrganizationChart"/>
    <dgm:cxn modelId="{F898C81C-414E-4495-93CB-FBF92907BD07}" type="presParOf" srcId="{315304AA-8DB1-4128-8C37-2C8FE6CA39DC}" destId="{124DC9BA-B0D7-42A8-A039-82A9B7A64EDE}" srcOrd="0" destOrd="0" presId="urn:microsoft.com/office/officeart/2009/3/layout/HorizontalOrganizationChart"/>
    <dgm:cxn modelId="{A5B12DB0-D922-4B91-A4DD-5DC4D7681F88}" type="presParOf" srcId="{315304AA-8DB1-4128-8C37-2C8FE6CA39DC}" destId="{93F64AF4-BE83-4B90-B31B-67F80883A231}" srcOrd="1" destOrd="0" presId="urn:microsoft.com/office/officeart/2009/3/layout/HorizontalOrganizationChart"/>
    <dgm:cxn modelId="{E94CAF3A-93D4-48CA-A364-554DA09C2B84}" type="presParOf" srcId="{93F64AF4-BE83-4B90-B31B-67F80883A231}" destId="{DD63884D-B78F-4410-ADAD-A8AE18FA867B}" srcOrd="0" destOrd="0" presId="urn:microsoft.com/office/officeart/2009/3/layout/HorizontalOrganizationChart"/>
    <dgm:cxn modelId="{563530F2-5803-4C76-8612-F2F696A3175C}" type="presParOf" srcId="{DD63884D-B78F-4410-ADAD-A8AE18FA867B}" destId="{D0446522-0CE3-4E44-B40A-3F9A689BD909}" srcOrd="0" destOrd="0" presId="urn:microsoft.com/office/officeart/2009/3/layout/HorizontalOrganizationChart"/>
    <dgm:cxn modelId="{30314CEC-DBA0-4BC4-A429-8B1DE5298257}" type="presParOf" srcId="{DD63884D-B78F-4410-ADAD-A8AE18FA867B}" destId="{084D8304-4410-4676-979C-06B90A49DFB8}" srcOrd="1" destOrd="0" presId="urn:microsoft.com/office/officeart/2009/3/layout/HorizontalOrganizationChart"/>
    <dgm:cxn modelId="{41103007-9235-414C-8299-75A35261AE0A}" type="presParOf" srcId="{93F64AF4-BE83-4B90-B31B-67F80883A231}" destId="{4119BE50-FB56-4F52-B997-94E280CB81DF}" srcOrd="1" destOrd="0" presId="urn:microsoft.com/office/officeart/2009/3/layout/HorizontalOrganizationChart"/>
    <dgm:cxn modelId="{01C4AD9B-AD77-4522-A6CE-1E9913397CE4}" type="presParOf" srcId="{93F64AF4-BE83-4B90-B31B-67F80883A231}" destId="{60680F76-8E6D-4BAF-9D27-2630011CC995}" srcOrd="2" destOrd="0" presId="urn:microsoft.com/office/officeart/2009/3/layout/HorizontalOrganizationChart"/>
    <dgm:cxn modelId="{82003C33-DBF0-4C96-B875-7F32AB481905}" type="presParOf" srcId="{0CD7A68E-071C-47FC-BC93-A908E2497B2E}" destId="{D0009CEF-D843-4290-8B22-93EDDA19720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2C1B74-FE0F-4741-96D0-4A2883754C6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Student Engagement &amp; Success</a:t>
          </a:r>
        </a:p>
      </dgm:t>
    </dgm:pt>
    <dgm:pt modelId="{3FAFEBB4-22B5-4C83-A2CC-8854B89A1D5F}" type="parTrans" cxnId="{80AEFE84-97A1-41C3-BCED-00F3D3A69D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C7C8DE1-9C7D-4818-9086-E7632C00382A}" type="sibTrans" cxnId="{80AEFE84-97A1-41C3-BCED-00F3D3A69DFC}">
      <dgm:prSet/>
      <dgm:spPr/>
      <dgm:t>
        <a:bodyPr/>
        <a:lstStyle/>
        <a:p>
          <a:endParaRPr lang="en-US"/>
        </a:p>
      </dgm:t>
    </dgm:pt>
    <dgm:pt modelId="{68D3B677-820E-45BA-90D5-F2324639A68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Wesley Greear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</a:t>
          </a:r>
          <a:r>
            <a:rPr lang="en-US" sz="1200" dirty="0" err="1"/>
            <a:t>TRiO</a:t>
          </a:r>
          <a:r>
            <a:rPr lang="en-US" sz="1200" dirty="0"/>
            <a:t> Student Support Services</a:t>
          </a:r>
        </a:p>
      </dgm:t>
    </dgm:pt>
    <dgm:pt modelId="{ECFB65D4-10BF-4F44-AF8A-CC6ADEC6E902}" type="parTrans" cxnId="{C101E9D3-9808-43D9-8A53-E55FC3CC118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4C15EE-93D0-450C-9D03-78CDA63339F0}" type="sibTrans" cxnId="{C101E9D3-9808-43D9-8A53-E55FC3CC1187}">
      <dgm:prSet/>
      <dgm:spPr/>
      <dgm:t>
        <a:bodyPr/>
        <a:lstStyle/>
        <a:p>
          <a:endParaRPr lang="en-US"/>
        </a:p>
      </dgm:t>
    </dgm:pt>
    <dgm:pt modelId="{E4FDDA95-F333-4B63-A026-B5974A504051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Ella Griffiths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</a:t>
          </a:r>
        </a:p>
      </dgm:t>
    </dgm:pt>
    <dgm:pt modelId="{F50BC418-9A44-42D7-8F9F-E64C7FF8685F}" type="parTrans" cxnId="{F41BB73A-2F52-4EBC-A912-F36F0962B6E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38DE13F-E094-417B-BD0B-4AAC3266F82A}" type="sibTrans" cxnId="{F41BB73A-2F52-4EBC-A912-F36F0962B6E3}">
      <dgm:prSet/>
      <dgm:spPr/>
      <dgm:t>
        <a:bodyPr/>
        <a:lstStyle/>
        <a:p>
          <a:endParaRPr lang="en-US"/>
        </a:p>
      </dgm:t>
    </dgm:pt>
    <dgm:pt modelId="{E69AC2FD-2579-4EB1-AC1A-427FB5CB63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Chris Duncan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to the Director / Tutor Coordinator</a:t>
          </a:r>
        </a:p>
      </dgm:t>
    </dgm:pt>
    <dgm:pt modelId="{67AA8032-E393-4AB3-AE9A-E6A8C4566C05}" type="parTrans" cxnId="{E027AAD1-D7E4-443B-96AC-673352DF6B6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8E99BB0-8F44-44CF-9326-EC74AF138E76}" type="sibTrans" cxnId="{E027AAD1-D7E4-443B-96AC-673352DF6B61}">
      <dgm:prSet/>
      <dgm:spPr/>
      <dgm:t>
        <a:bodyPr/>
        <a:lstStyle/>
        <a:p>
          <a:endParaRPr lang="en-US"/>
        </a:p>
      </dgm:t>
    </dgm:pt>
    <dgm:pt modelId="{A5A41BB9-B322-431C-8DF8-DEADC335A54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Tonya Cassell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/>
            <a:t>Transfer Coordinator</a:t>
          </a:r>
          <a:endParaRPr lang="en-US" sz="1200" dirty="0"/>
        </a:p>
      </dgm:t>
    </dgm:pt>
    <dgm:pt modelId="{D35744FA-B2D1-4669-8669-68C832C08AAB}" type="parTrans" cxnId="{B87D421A-5777-48D4-8902-659E2CC74DF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62B03FF-34AC-4EB8-9EC2-08B56D32DC7B}" type="sibTrans" cxnId="{B87D421A-5777-48D4-8902-659E2CC74DFB}">
      <dgm:prSet/>
      <dgm:spPr/>
      <dgm:t>
        <a:bodyPr/>
        <a:lstStyle/>
        <a:p>
          <a:endParaRPr lang="en-US"/>
        </a:p>
      </dgm:t>
    </dgm:pt>
    <dgm:pt modelId="{DF034D36-234A-4455-B284-B460B8CEC95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Tracy Fry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Program Specialist / Advisor (KPT)</a:t>
          </a:r>
        </a:p>
      </dgm:t>
    </dgm:pt>
    <dgm:pt modelId="{6D828D7A-A1B1-4BBE-B0B1-748330EF96E8}" type="parTrans" cxnId="{035796EF-3694-4B7E-8216-6B76CA3B2FE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4E20F16-7447-4B1E-8422-FF2A781C0E7F}" type="sibTrans" cxnId="{035796EF-3694-4B7E-8216-6B76CA3B2FEB}">
      <dgm:prSet/>
      <dgm:spPr/>
      <dgm:t>
        <a:bodyPr/>
        <a:lstStyle/>
        <a:p>
          <a:endParaRPr lang="en-US"/>
        </a:p>
      </dgm:t>
    </dgm:pt>
    <dgm:pt modelId="{0B40CB71-A2EA-45C8-BF37-115C8DABA18A}">
      <dgm:prSet custT="1"/>
      <dgm:spPr/>
      <dgm:t>
        <a:bodyPr/>
        <a:lstStyle/>
        <a:p>
          <a:r>
            <a:rPr lang="en-US" sz="1200" dirty="0"/>
            <a:t>Tara Sprenger</a:t>
          </a:r>
        </a:p>
        <a:p>
          <a:r>
            <a:rPr lang="en-US" sz="1200" dirty="0"/>
            <a:t>Program Specialist / Advisor (ELIZ)</a:t>
          </a:r>
        </a:p>
      </dgm:t>
    </dgm:pt>
    <dgm:pt modelId="{65402C7D-AA94-4A79-96C1-A1BDCBDDAEED}" type="parTrans" cxnId="{3B6C1092-CFB0-4CB2-95DE-91F7BC115DC2}">
      <dgm:prSet/>
      <dgm:spPr/>
      <dgm:t>
        <a:bodyPr/>
        <a:lstStyle/>
        <a:p>
          <a:endParaRPr lang="en-US" sz="1200"/>
        </a:p>
      </dgm:t>
    </dgm:pt>
    <dgm:pt modelId="{6B38AAB7-A1FB-4DBC-9B4B-EF0D95FF4A77}" type="sibTrans" cxnId="{3B6C1092-CFB0-4CB2-95DE-91F7BC115DC2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D7A68E-071C-47FC-BC93-A908E2497B2E}" type="pres">
      <dgm:prSet presAssocID="{402C1B74-FE0F-4741-96D0-4A2883754C65}" presName="hierRoot1" presStyleCnt="0">
        <dgm:presLayoutVars>
          <dgm:hierBranch val="init"/>
        </dgm:presLayoutVars>
      </dgm:prSet>
      <dgm:spPr/>
    </dgm:pt>
    <dgm:pt modelId="{3F07A87F-66C5-4CD5-A818-AC2B215ABC7C}" type="pres">
      <dgm:prSet presAssocID="{402C1B74-FE0F-4741-96D0-4A2883754C65}" presName="rootComposite1" presStyleCnt="0"/>
      <dgm:spPr/>
    </dgm:pt>
    <dgm:pt modelId="{83B573C3-F8B6-4CDA-9094-CBF9D7E662FB}" type="pres">
      <dgm:prSet presAssocID="{402C1B74-FE0F-4741-96D0-4A2883754C65}" presName="rootText1" presStyleLbl="node0" presStyleIdx="0" presStyleCnt="1">
        <dgm:presLayoutVars>
          <dgm:chPref val="3"/>
        </dgm:presLayoutVars>
      </dgm:prSet>
      <dgm:spPr/>
    </dgm:pt>
    <dgm:pt modelId="{5FA6AEFD-CC51-4A89-8F95-4FEECCE1374C}" type="pres">
      <dgm:prSet presAssocID="{402C1B74-FE0F-4741-96D0-4A2883754C65}" presName="rootConnector1" presStyleLbl="node1" presStyleIdx="0" presStyleCnt="0"/>
      <dgm:spPr/>
    </dgm:pt>
    <dgm:pt modelId="{A30FA64A-69E1-46D5-B9D3-BA7C5A1462E8}" type="pres">
      <dgm:prSet presAssocID="{402C1B74-FE0F-4741-96D0-4A2883754C65}" presName="hierChild2" presStyleCnt="0"/>
      <dgm:spPr/>
    </dgm:pt>
    <dgm:pt modelId="{C0E1D6B9-959D-4757-B360-C1444CDE9B52}" type="pres">
      <dgm:prSet presAssocID="{ECFB65D4-10BF-4F44-AF8A-CC6ADEC6E902}" presName="Name64" presStyleLbl="parChTrans1D2" presStyleIdx="0" presStyleCnt="1"/>
      <dgm:spPr/>
    </dgm:pt>
    <dgm:pt modelId="{21993FAE-7C5B-409D-8AE3-D413D4E3538A}" type="pres">
      <dgm:prSet presAssocID="{68D3B677-820E-45BA-90D5-F2324639A681}" presName="hierRoot2" presStyleCnt="0">
        <dgm:presLayoutVars>
          <dgm:hierBranch val="init"/>
        </dgm:presLayoutVars>
      </dgm:prSet>
      <dgm:spPr/>
    </dgm:pt>
    <dgm:pt modelId="{F32DA1C1-7038-4AAB-82C9-9A8E8F97870A}" type="pres">
      <dgm:prSet presAssocID="{68D3B677-820E-45BA-90D5-F2324639A681}" presName="rootComposite" presStyleCnt="0"/>
      <dgm:spPr/>
    </dgm:pt>
    <dgm:pt modelId="{6D9FEF9E-F452-4833-BB1A-BEEA92B3A34E}" type="pres">
      <dgm:prSet presAssocID="{68D3B677-820E-45BA-90D5-F2324639A681}" presName="rootText" presStyleLbl="node2" presStyleIdx="0" presStyleCnt="1">
        <dgm:presLayoutVars>
          <dgm:chPref val="3"/>
        </dgm:presLayoutVars>
      </dgm:prSet>
      <dgm:spPr/>
    </dgm:pt>
    <dgm:pt modelId="{9FC02BD7-276A-4A9D-8302-5B85B4E280D2}" type="pres">
      <dgm:prSet presAssocID="{68D3B677-820E-45BA-90D5-F2324639A681}" presName="rootConnector" presStyleLbl="node2" presStyleIdx="0" presStyleCnt="1"/>
      <dgm:spPr/>
    </dgm:pt>
    <dgm:pt modelId="{658431FF-B9FD-42D2-A0BD-C43593DAE0ED}" type="pres">
      <dgm:prSet presAssocID="{68D3B677-820E-45BA-90D5-F2324639A681}" presName="hierChild4" presStyleCnt="0"/>
      <dgm:spPr/>
    </dgm:pt>
    <dgm:pt modelId="{17E0FF4D-8A42-477C-A4F4-B0DBE774F816}" type="pres">
      <dgm:prSet presAssocID="{67AA8032-E393-4AB3-AE9A-E6A8C4566C05}" presName="Name64" presStyleLbl="parChTrans1D3" presStyleIdx="0" presStyleCnt="5"/>
      <dgm:spPr/>
    </dgm:pt>
    <dgm:pt modelId="{F7B37D31-75A4-4AD1-A9B6-0CE861324238}" type="pres">
      <dgm:prSet presAssocID="{E69AC2FD-2579-4EB1-AC1A-427FB5CB6343}" presName="hierRoot2" presStyleCnt="0">
        <dgm:presLayoutVars>
          <dgm:hierBranch val="init"/>
        </dgm:presLayoutVars>
      </dgm:prSet>
      <dgm:spPr/>
    </dgm:pt>
    <dgm:pt modelId="{9D3973E3-A343-4E9F-BD4B-DE374D874B56}" type="pres">
      <dgm:prSet presAssocID="{E69AC2FD-2579-4EB1-AC1A-427FB5CB6343}" presName="rootComposite" presStyleCnt="0"/>
      <dgm:spPr/>
    </dgm:pt>
    <dgm:pt modelId="{2F54A837-8598-477F-BC2E-B6A4B0B8BBCD}" type="pres">
      <dgm:prSet presAssocID="{E69AC2FD-2579-4EB1-AC1A-427FB5CB6343}" presName="rootText" presStyleLbl="node3" presStyleIdx="0" presStyleCnt="4">
        <dgm:presLayoutVars>
          <dgm:chPref val="3"/>
        </dgm:presLayoutVars>
      </dgm:prSet>
      <dgm:spPr/>
    </dgm:pt>
    <dgm:pt modelId="{34C4D887-8A92-40D5-AD80-49585BE5BF67}" type="pres">
      <dgm:prSet presAssocID="{E69AC2FD-2579-4EB1-AC1A-427FB5CB6343}" presName="rootConnector" presStyleLbl="node3" presStyleIdx="0" presStyleCnt="4"/>
      <dgm:spPr/>
    </dgm:pt>
    <dgm:pt modelId="{CB261785-3A8F-491B-B2D4-F50F2687FB1A}" type="pres">
      <dgm:prSet presAssocID="{E69AC2FD-2579-4EB1-AC1A-427FB5CB6343}" presName="hierChild4" presStyleCnt="0"/>
      <dgm:spPr/>
    </dgm:pt>
    <dgm:pt modelId="{ED880F80-99EA-4249-BD40-D72EC165E4AA}" type="pres">
      <dgm:prSet presAssocID="{E69AC2FD-2579-4EB1-AC1A-427FB5CB6343}" presName="hierChild5" presStyleCnt="0"/>
      <dgm:spPr/>
    </dgm:pt>
    <dgm:pt modelId="{1DC73936-20E5-4CBA-A888-217299290727}" type="pres">
      <dgm:prSet presAssocID="{D35744FA-B2D1-4669-8669-68C832C08AAB}" presName="Name64" presStyleLbl="parChTrans1D3" presStyleIdx="1" presStyleCnt="5"/>
      <dgm:spPr/>
    </dgm:pt>
    <dgm:pt modelId="{8EBF0804-AF1D-494D-8AB4-F37B1E785482}" type="pres">
      <dgm:prSet presAssocID="{A5A41BB9-B322-431C-8DF8-DEADC335A547}" presName="hierRoot2" presStyleCnt="0">
        <dgm:presLayoutVars>
          <dgm:hierBranch val="init"/>
        </dgm:presLayoutVars>
      </dgm:prSet>
      <dgm:spPr/>
    </dgm:pt>
    <dgm:pt modelId="{2366B7E7-A59E-47A0-BE60-0F7058505750}" type="pres">
      <dgm:prSet presAssocID="{A5A41BB9-B322-431C-8DF8-DEADC335A547}" presName="rootComposite" presStyleCnt="0"/>
      <dgm:spPr/>
    </dgm:pt>
    <dgm:pt modelId="{0D92147B-EC97-41E0-9E2E-B1F91F57ADA3}" type="pres">
      <dgm:prSet presAssocID="{A5A41BB9-B322-431C-8DF8-DEADC335A547}" presName="rootText" presStyleLbl="node3" presStyleIdx="1" presStyleCnt="4">
        <dgm:presLayoutVars>
          <dgm:chPref val="3"/>
        </dgm:presLayoutVars>
      </dgm:prSet>
      <dgm:spPr/>
    </dgm:pt>
    <dgm:pt modelId="{E230BEE9-8078-4702-87A5-69B93DE019DF}" type="pres">
      <dgm:prSet presAssocID="{A5A41BB9-B322-431C-8DF8-DEADC335A547}" presName="rootConnector" presStyleLbl="node3" presStyleIdx="1" presStyleCnt="4"/>
      <dgm:spPr/>
    </dgm:pt>
    <dgm:pt modelId="{1FA8C12D-1A46-4617-AAFD-15CE12EA07DD}" type="pres">
      <dgm:prSet presAssocID="{A5A41BB9-B322-431C-8DF8-DEADC335A547}" presName="hierChild4" presStyleCnt="0"/>
      <dgm:spPr/>
    </dgm:pt>
    <dgm:pt modelId="{AEF15AE9-B549-4212-8B1A-786E9D34DA71}" type="pres">
      <dgm:prSet presAssocID="{A5A41BB9-B322-431C-8DF8-DEADC335A547}" presName="hierChild5" presStyleCnt="0"/>
      <dgm:spPr/>
    </dgm:pt>
    <dgm:pt modelId="{AD4C6B69-1B2E-4E71-90C6-5939110D18EC}" type="pres">
      <dgm:prSet presAssocID="{6D828D7A-A1B1-4BBE-B0B1-748330EF96E8}" presName="Name64" presStyleLbl="parChTrans1D3" presStyleIdx="2" presStyleCnt="5"/>
      <dgm:spPr/>
    </dgm:pt>
    <dgm:pt modelId="{505A8D7B-6EC4-4857-B574-A138D8D80306}" type="pres">
      <dgm:prSet presAssocID="{DF034D36-234A-4455-B284-B460B8CEC952}" presName="hierRoot2" presStyleCnt="0">
        <dgm:presLayoutVars>
          <dgm:hierBranch val="init"/>
        </dgm:presLayoutVars>
      </dgm:prSet>
      <dgm:spPr/>
    </dgm:pt>
    <dgm:pt modelId="{69891B8C-0C86-4F10-8A21-036541BAB5C8}" type="pres">
      <dgm:prSet presAssocID="{DF034D36-234A-4455-B284-B460B8CEC952}" presName="rootComposite" presStyleCnt="0"/>
      <dgm:spPr/>
    </dgm:pt>
    <dgm:pt modelId="{67F46C83-EE09-465B-A8FF-985CFAD38A13}" type="pres">
      <dgm:prSet presAssocID="{DF034D36-234A-4455-B284-B460B8CEC952}" presName="rootText" presStyleLbl="node3" presStyleIdx="2" presStyleCnt="4">
        <dgm:presLayoutVars>
          <dgm:chPref val="3"/>
        </dgm:presLayoutVars>
      </dgm:prSet>
      <dgm:spPr/>
    </dgm:pt>
    <dgm:pt modelId="{20D332B2-64F6-46B9-9010-DA5C65BEAA12}" type="pres">
      <dgm:prSet presAssocID="{DF034D36-234A-4455-B284-B460B8CEC952}" presName="rootConnector" presStyleLbl="node3" presStyleIdx="2" presStyleCnt="4"/>
      <dgm:spPr/>
    </dgm:pt>
    <dgm:pt modelId="{21C67F15-0A2E-4A81-A941-D312061A4377}" type="pres">
      <dgm:prSet presAssocID="{DF034D36-234A-4455-B284-B460B8CEC952}" presName="hierChild4" presStyleCnt="0"/>
      <dgm:spPr/>
    </dgm:pt>
    <dgm:pt modelId="{85F2AC55-37D9-4180-BBFD-22B4E74D484A}" type="pres">
      <dgm:prSet presAssocID="{DF034D36-234A-4455-B284-B460B8CEC952}" presName="hierChild5" presStyleCnt="0"/>
      <dgm:spPr/>
    </dgm:pt>
    <dgm:pt modelId="{6420E674-D1CA-4FF2-8321-7DC2CA8233F8}" type="pres">
      <dgm:prSet presAssocID="{65402C7D-AA94-4A79-96C1-A1BDCBDDAEED}" presName="Name64" presStyleLbl="parChTrans1D3" presStyleIdx="3" presStyleCnt="5"/>
      <dgm:spPr/>
    </dgm:pt>
    <dgm:pt modelId="{633E1B38-2866-4BB9-BAC5-91941E4620BF}" type="pres">
      <dgm:prSet presAssocID="{0B40CB71-A2EA-45C8-BF37-115C8DABA18A}" presName="hierRoot2" presStyleCnt="0">
        <dgm:presLayoutVars>
          <dgm:hierBranch val="init"/>
        </dgm:presLayoutVars>
      </dgm:prSet>
      <dgm:spPr/>
    </dgm:pt>
    <dgm:pt modelId="{0D2B8AAC-16C3-49BD-88C9-CB7113131C11}" type="pres">
      <dgm:prSet presAssocID="{0B40CB71-A2EA-45C8-BF37-115C8DABA18A}" presName="rootComposite" presStyleCnt="0"/>
      <dgm:spPr/>
    </dgm:pt>
    <dgm:pt modelId="{89F9BA4D-B5C4-460A-A64E-C22CAB70A7D7}" type="pres">
      <dgm:prSet presAssocID="{0B40CB71-A2EA-45C8-BF37-115C8DABA18A}" presName="rootText" presStyleLbl="node3" presStyleIdx="3" presStyleCnt="4">
        <dgm:presLayoutVars>
          <dgm:chPref val="3"/>
        </dgm:presLayoutVars>
      </dgm:prSet>
      <dgm:spPr/>
    </dgm:pt>
    <dgm:pt modelId="{1956C9DB-76E1-40B7-B7E2-755A48621DC4}" type="pres">
      <dgm:prSet presAssocID="{0B40CB71-A2EA-45C8-BF37-115C8DABA18A}" presName="rootConnector" presStyleLbl="node3" presStyleIdx="3" presStyleCnt="4"/>
      <dgm:spPr/>
    </dgm:pt>
    <dgm:pt modelId="{896FDCC2-52B8-4875-9EF0-F942C1C06001}" type="pres">
      <dgm:prSet presAssocID="{0B40CB71-A2EA-45C8-BF37-115C8DABA18A}" presName="hierChild4" presStyleCnt="0"/>
      <dgm:spPr/>
    </dgm:pt>
    <dgm:pt modelId="{6FB82433-D63E-413D-8CFF-061AB7F4AAFA}" type="pres">
      <dgm:prSet presAssocID="{0B40CB71-A2EA-45C8-BF37-115C8DABA18A}" presName="hierChild5" presStyleCnt="0"/>
      <dgm:spPr/>
    </dgm:pt>
    <dgm:pt modelId="{315304AA-8DB1-4128-8C37-2C8FE6CA39DC}" type="pres">
      <dgm:prSet presAssocID="{68D3B677-820E-45BA-90D5-F2324639A681}" presName="hierChild5" presStyleCnt="0"/>
      <dgm:spPr/>
    </dgm:pt>
    <dgm:pt modelId="{124DC9BA-B0D7-42A8-A039-82A9B7A64EDE}" type="pres">
      <dgm:prSet presAssocID="{F50BC418-9A44-42D7-8F9F-E64C7FF8685F}" presName="Name115" presStyleLbl="parChTrans1D3" presStyleIdx="4" presStyleCnt="5"/>
      <dgm:spPr/>
    </dgm:pt>
    <dgm:pt modelId="{93F64AF4-BE83-4B90-B31B-67F80883A231}" type="pres">
      <dgm:prSet presAssocID="{E4FDDA95-F333-4B63-A026-B5974A504051}" presName="hierRoot3" presStyleCnt="0">
        <dgm:presLayoutVars>
          <dgm:hierBranch val="init"/>
        </dgm:presLayoutVars>
      </dgm:prSet>
      <dgm:spPr/>
    </dgm:pt>
    <dgm:pt modelId="{DD63884D-B78F-4410-ADAD-A8AE18FA867B}" type="pres">
      <dgm:prSet presAssocID="{E4FDDA95-F333-4B63-A026-B5974A504051}" presName="rootComposite3" presStyleCnt="0"/>
      <dgm:spPr/>
    </dgm:pt>
    <dgm:pt modelId="{D0446522-0CE3-4E44-B40A-3F9A689BD909}" type="pres">
      <dgm:prSet presAssocID="{E4FDDA95-F333-4B63-A026-B5974A504051}" presName="rootText3" presStyleLbl="asst2" presStyleIdx="0" presStyleCnt="1">
        <dgm:presLayoutVars>
          <dgm:chPref val="3"/>
        </dgm:presLayoutVars>
      </dgm:prSet>
      <dgm:spPr/>
    </dgm:pt>
    <dgm:pt modelId="{084D8304-4410-4676-979C-06B90A49DFB8}" type="pres">
      <dgm:prSet presAssocID="{E4FDDA95-F333-4B63-A026-B5974A504051}" presName="rootConnector3" presStyleLbl="asst2" presStyleIdx="0" presStyleCnt="1"/>
      <dgm:spPr/>
    </dgm:pt>
    <dgm:pt modelId="{4119BE50-FB56-4F52-B997-94E280CB81DF}" type="pres">
      <dgm:prSet presAssocID="{E4FDDA95-F333-4B63-A026-B5974A504051}" presName="hierChild6" presStyleCnt="0"/>
      <dgm:spPr/>
    </dgm:pt>
    <dgm:pt modelId="{60680F76-8E6D-4BAF-9D27-2630011CC995}" type="pres">
      <dgm:prSet presAssocID="{E4FDDA95-F333-4B63-A026-B5974A504051}" presName="hierChild7" presStyleCnt="0"/>
      <dgm:spPr/>
    </dgm:pt>
    <dgm:pt modelId="{D0009CEF-D843-4290-8B22-93EDDA197207}" type="pres">
      <dgm:prSet presAssocID="{402C1B74-FE0F-4741-96D0-4A2883754C65}" presName="hierChild3" presStyleCnt="0"/>
      <dgm:spPr/>
    </dgm:pt>
  </dgm:ptLst>
  <dgm:cxnLst>
    <dgm:cxn modelId="{AB3DFB02-2093-49CB-86CE-217437796DCD}" type="presOf" srcId="{A5A41BB9-B322-431C-8DF8-DEADC335A547}" destId="{E230BEE9-8078-4702-87A5-69B93DE019DF}" srcOrd="1" destOrd="0" presId="urn:microsoft.com/office/officeart/2009/3/layout/HorizontalOrganizationChart"/>
    <dgm:cxn modelId="{B87D421A-5777-48D4-8902-659E2CC74DFB}" srcId="{68D3B677-820E-45BA-90D5-F2324639A681}" destId="{A5A41BB9-B322-431C-8DF8-DEADC335A547}" srcOrd="2" destOrd="0" parTransId="{D35744FA-B2D1-4669-8669-68C832C08AAB}" sibTransId="{562B03FF-34AC-4EB8-9EC2-08B56D32DC7B}"/>
    <dgm:cxn modelId="{1E2A2F2A-E2E8-476A-B2F5-1AF328DF1E48}" type="presOf" srcId="{6D828D7A-A1B1-4BBE-B0B1-748330EF96E8}" destId="{AD4C6B69-1B2E-4E71-90C6-5939110D18EC}" srcOrd="0" destOrd="0" presId="urn:microsoft.com/office/officeart/2009/3/layout/HorizontalOrganizationChart"/>
    <dgm:cxn modelId="{044E1F31-8ED7-46F0-B12B-3EEA234872F9}" type="presOf" srcId="{DF034D36-234A-4455-B284-B460B8CEC952}" destId="{67F46C83-EE09-465B-A8FF-985CFAD38A13}" srcOrd="0" destOrd="0" presId="urn:microsoft.com/office/officeart/2009/3/layout/HorizontalOrganizationChart"/>
    <dgm:cxn modelId="{F41BB73A-2F52-4EBC-A912-F36F0962B6E3}" srcId="{68D3B677-820E-45BA-90D5-F2324639A681}" destId="{E4FDDA95-F333-4B63-A026-B5974A504051}" srcOrd="0" destOrd="0" parTransId="{F50BC418-9A44-42D7-8F9F-E64C7FF8685F}" sibTransId="{F38DE13F-E094-417B-BD0B-4AAC3266F82A}"/>
    <dgm:cxn modelId="{51D7BC3C-D4FA-45CD-B6EA-0CE915B22748}" type="presOf" srcId="{68D3B677-820E-45BA-90D5-F2324639A681}" destId="{6D9FEF9E-F452-4833-BB1A-BEEA92B3A34E}" srcOrd="0" destOrd="0" presId="urn:microsoft.com/office/officeart/2009/3/layout/HorizontalOrganizationChart"/>
    <dgm:cxn modelId="{828CEC5B-134A-4BA0-AC5C-688961D2DA8F}" type="presOf" srcId="{ECFB65D4-10BF-4F44-AF8A-CC6ADEC6E902}" destId="{C0E1D6B9-959D-4757-B360-C1444CDE9B52}" srcOrd="0" destOrd="0" presId="urn:microsoft.com/office/officeart/2009/3/layout/HorizontalOrganizationChart"/>
    <dgm:cxn modelId="{8A2A095D-FCB2-4AFA-A69B-D8EB1CD4A336}" type="presOf" srcId="{65402C7D-AA94-4A79-96C1-A1BDCBDDAEED}" destId="{6420E674-D1CA-4FF2-8321-7DC2CA8233F8}" srcOrd="0" destOrd="0" presId="urn:microsoft.com/office/officeart/2009/3/layout/HorizontalOrganizationChart"/>
    <dgm:cxn modelId="{32C9055F-74AE-4D63-BFDF-EB815F148AF7}" type="presOf" srcId="{67AA8032-E393-4AB3-AE9A-E6A8C4566C05}" destId="{17E0FF4D-8A42-477C-A4F4-B0DBE774F816}" srcOrd="0" destOrd="0" presId="urn:microsoft.com/office/officeart/2009/3/layout/HorizontalOrganizationChart"/>
    <dgm:cxn modelId="{3A5ABB70-100B-40E5-B1AC-3EC6FA431031}" type="presOf" srcId="{402C1B74-FE0F-4741-96D0-4A2883754C65}" destId="{83B573C3-F8B6-4CDA-9094-CBF9D7E662FB}" srcOrd="0" destOrd="0" presId="urn:microsoft.com/office/officeart/2009/3/layout/HorizontalOrganizationChart"/>
    <dgm:cxn modelId="{0B8B6555-06E6-4D7E-B264-56B56FD3041A}" type="presOf" srcId="{0B40CB71-A2EA-45C8-BF37-115C8DABA18A}" destId="{1956C9DB-76E1-40B7-B7E2-755A48621DC4}" srcOrd="1" destOrd="0" presId="urn:microsoft.com/office/officeart/2009/3/layout/HorizontalOrganizationChart"/>
    <dgm:cxn modelId="{7C369A79-061D-4949-BEB1-900D94B38D92}" type="presOf" srcId="{E4FDDA95-F333-4B63-A026-B5974A504051}" destId="{084D8304-4410-4676-979C-06B90A49DFB8}" srcOrd="1" destOrd="0" presId="urn:microsoft.com/office/officeart/2009/3/layout/HorizontalOrganizationChart"/>
    <dgm:cxn modelId="{80AEFE84-97A1-41C3-BCED-00F3D3A69DFC}" srcId="{B2540384-E754-46E6-88DA-9013F3AEA50E}" destId="{402C1B74-FE0F-4741-96D0-4A2883754C65}" srcOrd="0" destOrd="0" parTransId="{3FAFEBB4-22B5-4C83-A2CC-8854B89A1D5F}" sibTransId="{FC7C8DE1-9C7D-4818-9086-E7632C00382A}"/>
    <dgm:cxn modelId="{4DDDA085-3803-40EF-8399-C471C812D810}" type="presOf" srcId="{E69AC2FD-2579-4EB1-AC1A-427FB5CB6343}" destId="{2F54A837-8598-477F-BC2E-B6A4B0B8BBCD}" srcOrd="0" destOrd="0" presId="urn:microsoft.com/office/officeart/2009/3/layout/HorizontalOrganizationChart"/>
    <dgm:cxn modelId="{F3EC658B-859F-4353-8D3D-57A69087E8D1}" type="presOf" srcId="{68D3B677-820E-45BA-90D5-F2324639A681}" destId="{9FC02BD7-276A-4A9D-8302-5B85B4E280D2}" srcOrd="1" destOrd="0" presId="urn:microsoft.com/office/officeart/2009/3/layout/HorizontalOrganizationChart"/>
    <dgm:cxn modelId="{2ED0298F-5023-46C4-8D64-98FF8B403D85}" type="presOf" srcId="{E69AC2FD-2579-4EB1-AC1A-427FB5CB6343}" destId="{34C4D887-8A92-40D5-AD80-49585BE5BF67}" srcOrd="1" destOrd="0" presId="urn:microsoft.com/office/officeart/2009/3/layout/HorizontalOrganizationChart"/>
    <dgm:cxn modelId="{3B6C1092-CFB0-4CB2-95DE-91F7BC115DC2}" srcId="{68D3B677-820E-45BA-90D5-F2324639A681}" destId="{0B40CB71-A2EA-45C8-BF37-115C8DABA18A}" srcOrd="4" destOrd="0" parTransId="{65402C7D-AA94-4A79-96C1-A1BDCBDDAEED}" sibTransId="{6B38AAB7-A1FB-4DBC-9B4B-EF0D95FF4A77}"/>
    <dgm:cxn modelId="{24573E99-8241-4FF5-A7C5-CF6470078694}" type="presOf" srcId="{F50BC418-9A44-42D7-8F9F-E64C7FF8685F}" destId="{124DC9BA-B0D7-42A8-A039-82A9B7A64EDE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3297C2A6-67FA-4CBD-AAB6-8E583AA1CFE6}" type="presOf" srcId="{E4FDDA95-F333-4B63-A026-B5974A504051}" destId="{D0446522-0CE3-4E44-B40A-3F9A689BD909}" srcOrd="0" destOrd="0" presId="urn:microsoft.com/office/officeart/2009/3/layout/HorizontalOrganizationChart"/>
    <dgm:cxn modelId="{F41A15C6-E011-487C-86C6-29657F75F0DB}" type="presOf" srcId="{0B40CB71-A2EA-45C8-BF37-115C8DABA18A}" destId="{89F9BA4D-B5C4-460A-A64E-C22CAB70A7D7}" srcOrd="0" destOrd="0" presId="urn:microsoft.com/office/officeart/2009/3/layout/HorizontalOrganizationChart"/>
    <dgm:cxn modelId="{E027AAD1-D7E4-443B-96AC-673352DF6B61}" srcId="{68D3B677-820E-45BA-90D5-F2324639A681}" destId="{E69AC2FD-2579-4EB1-AC1A-427FB5CB6343}" srcOrd="1" destOrd="0" parTransId="{67AA8032-E393-4AB3-AE9A-E6A8C4566C05}" sibTransId="{98E99BB0-8F44-44CF-9326-EC74AF138E76}"/>
    <dgm:cxn modelId="{C101E9D3-9808-43D9-8A53-E55FC3CC1187}" srcId="{402C1B74-FE0F-4741-96D0-4A2883754C65}" destId="{68D3B677-820E-45BA-90D5-F2324639A681}" srcOrd="0" destOrd="0" parTransId="{ECFB65D4-10BF-4F44-AF8A-CC6ADEC6E902}" sibTransId="{B14C15EE-93D0-450C-9D03-78CDA63339F0}"/>
    <dgm:cxn modelId="{036D06DC-ED75-4FB2-A613-6351A2DE1796}" type="presOf" srcId="{DF034D36-234A-4455-B284-B460B8CEC952}" destId="{20D332B2-64F6-46B9-9010-DA5C65BEAA12}" srcOrd="1" destOrd="0" presId="urn:microsoft.com/office/officeart/2009/3/layout/HorizontalOrganizationChart"/>
    <dgm:cxn modelId="{915EA9DF-DD51-47ED-9230-36B1C91B9671}" type="presOf" srcId="{A5A41BB9-B322-431C-8DF8-DEADC335A547}" destId="{0D92147B-EC97-41E0-9E2E-B1F91F57ADA3}" srcOrd="0" destOrd="0" presId="urn:microsoft.com/office/officeart/2009/3/layout/HorizontalOrganizationChart"/>
    <dgm:cxn modelId="{FB1D5BE6-CB29-4675-880E-360817A785A5}" type="presOf" srcId="{D35744FA-B2D1-4669-8669-68C832C08AAB}" destId="{1DC73936-20E5-4CBA-A888-217299290727}" srcOrd="0" destOrd="0" presId="urn:microsoft.com/office/officeart/2009/3/layout/HorizontalOrganizationChart"/>
    <dgm:cxn modelId="{035796EF-3694-4B7E-8216-6B76CA3B2FEB}" srcId="{68D3B677-820E-45BA-90D5-F2324639A681}" destId="{DF034D36-234A-4455-B284-B460B8CEC952}" srcOrd="3" destOrd="0" parTransId="{6D828D7A-A1B1-4BBE-B0B1-748330EF96E8}" sibTransId="{84E20F16-7447-4B1E-8422-FF2A781C0E7F}"/>
    <dgm:cxn modelId="{1E15FEEF-A2D0-444E-8B53-920681931B8A}" type="presOf" srcId="{402C1B74-FE0F-4741-96D0-4A2883754C65}" destId="{5FA6AEFD-CC51-4A89-8F95-4FEECCE1374C}" srcOrd="1" destOrd="0" presId="urn:microsoft.com/office/officeart/2009/3/layout/HorizontalOrganizationChart"/>
    <dgm:cxn modelId="{A93B055A-4C07-4223-AF99-877B59F7C954}" type="presParOf" srcId="{FC594519-ACA9-46B6-8694-8E174AC02840}" destId="{0CD7A68E-071C-47FC-BC93-A908E2497B2E}" srcOrd="0" destOrd="0" presId="urn:microsoft.com/office/officeart/2009/3/layout/HorizontalOrganizationChart"/>
    <dgm:cxn modelId="{41610A32-AB4F-438D-90B6-BB25CA145656}" type="presParOf" srcId="{0CD7A68E-071C-47FC-BC93-A908E2497B2E}" destId="{3F07A87F-66C5-4CD5-A818-AC2B215ABC7C}" srcOrd="0" destOrd="0" presId="urn:microsoft.com/office/officeart/2009/3/layout/HorizontalOrganizationChart"/>
    <dgm:cxn modelId="{A0405C4E-F283-4EEF-B712-2D7234BF9BEB}" type="presParOf" srcId="{3F07A87F-66C5-4CD5-A818-AC2B215ABC7C}" destId="{83B573C3-F8B6-4CDA-9094-CBF9D7E662FB}" srcOrd="0" destOrd="0" presId="urn:microsoft.com/office/officeart/2009/3/layout/HorizontalOrganizationChart"/>
    <dgm:cxn modelId="{48520A73-1C8F-48E7-B3FF-C65F0A0B026E}" type="presParOf" srcId="{3F07A87F-66C5-4CD5-A818-AC2B215ABC7C}" destId="{5FA6AEFD-CC51-4A89-8F95-4FEECCE1374C}" srcOrd="1" destOrd="0" presId="urn:microsoft.com/office/officeart/2009/3/layout/HorizontalOrganizationChart"/>
    <dgm:cxn modelId="{56BE598C-272D-4A6F-8A9C-65F480BA6F64}" type="presParOf" srcId="{0CD7A68E-071C-47FC-BC93-A908E2497B2E}" destId="{A30FA64A-69E1-46D5-B9D3-BA7C5A1462E8}" srcOrd="1" destOrd="0" presId="urn:microsoft.com/office/officeart/2009/3/layout/HorizontalOrganizationChart"/>
    <dgm:cxn modelId="{F458A9E1-9735-48C2-B94E-0AD5D679B3D0}" type="presParOf" srcId="{A30FA64A-69E1-46D5-B9D3-BA7C5A1462E8}" destId="{C0E1D6B9-959D-4757-B360-C1444CDE9B52}" srcOrd="0" destOrd="0" presId="urn:microsoft.com/office/officeart/2009/3/layout/HorizontalOrganizationChart"/>
    <dgm:cxn modelId="{6E16DC5C-156B-493E-89A5-0BE4AC4B658B}" type="presParOf" srcId="{A30FA64A-69E1-46D5-B9D3-BA7C5A1462E8}" destId="{21993FAE-7C5B-409D-8AE3-D413D4E3538A}" srcOrd="1" destOrd="0" presId="urn:microsoft.com/office/officeart/2009/3/layout/HorizontalOrganizationChart"/>
    <dgm:cxn modelId="{4CABBB17-935D-4194-AAE3-AC19FDE67AFF}" type="presParOf" srcId="{21993FAE-7C5B-409D-8AE3-D413D4E3538A}" destId="{F32DA1C1-7038-4AAB-82C9-9A8E8F97870A}" srcOrd="0" destOrd="0" presId="urn:microsoft.com/office/officeart/2009/3/layout/HorizontalOrganizationChart"/>
    <dgm:cxn modelId="{A938A11A-9627-4788-9EEB-AF885B004130}" type="presParOf" srcId="{F32DA1C1-7038-4AAB-82C9-9A8E8F97870A}" destId="{6D9FEF9E-F452-4833-BB1A-BEEA92B3A34E}" srcOrd="0" destOrd="0" presId="urn:microsoft.com/office/officeart/2009/3/layout/HorizontalOrganizationChart"/>
    <dgm:cxn modelId="{AF8727BF-261D-40E4-B449-D634EBF2046A}" type="presParOf" srcId="{F32DA1C1-7038-4AAB-82C9-9A8E8F97870A}" destId="{9FC02BD7-276A-4A9D-8302-5B85B4E280D2}" srcOrd="1" destOrd="0" presId="urn:microsoft.com/office/officeart/2009/3/layout/HorizontalOrganizationChart"/>
    <dgm:cxn modelId="{7263CA22-E667-4FD0-B4C1-1362CD0EBF83}" type="presParOf" srcId="{21993FAE-7C5B-409D-8AE3-D413D4E3538A}" destId="{658431FF-B9FD-42D2-A0BD-C43593DAE0ED}" srcOrd="1" destOrd="0" presId="urn:microsoft.com/office/officeart/2009/3/layout/HorizontalOrganizationChart"/>
    <dgm:cxn modelId="{9674D46B-EB4C-4751-89CB-D602B3428CCC}" type="presParOf" srcId="{658431FF-B9FD-42D2-A0BD-C43593DAE0ED}" destId="{17E0FF4D-8A42-477C-A4F4-B0DBE774F816}" srcOrd="0" destOrd="0" presId="urn:microsoft.com/office/officeart/2009/3/layout/HorizontalOrganizationChart"/>
    <dgm:cxn modelId="{91CFA0C7-F1E6-4470-8479-DF0806FD0196}" type="presParOf" srcId="{658431FF-B9FD-42D2-A0BD-C43593DAE0ED}" destId="{F7B37D31-75A4-4AD1-A9B6-0CE861324238}" srcOrd="1" destOrd="0" presId="urn:microsoft.com/office/officeart/2009/3/layout/HorizontalOrganizationChart"/>
    <dgm:cxn modelId="{169E3AC2-8E68-44EF-8563-8AC565181F2B}" type="presParOf" srcId="{F7B37D31-75A4-4AD1-A9B6-0CE861324238}" destId="{9D3973E3-A343-4E9F-BD4B-DE374D874B56}" srcOrd="0" destOrd="0" presId="urn:microsoft.com/office/officeart/2009/3/layout/HorizontalOrganizationChart"/>
    <dgm:cxn modelId="{19E7E43B-5D12-483E-9566-9C0126891C97}" type="presParOf" srcId="{9D3973E3-A343-4E9F-BD4B-DE374D874B56}" destId="{2F54A837-8598-477F-BC2E-B6A4B0B8BBCD}" srcOrd="0" destOrd="0" presId="urn:microsoft.com/office/officeart/2009/3/layout/HorizontalOrganizationChart"/>
    <dgm:cxn modelId="{8150466A-F239-49BE-A30E-876EC06FC97E}" type="presParOf" srcId="{9D3973E3-A343-4E9F-BD4B-DE374D874B56}" destId="{34C4D887-8A92-40D5-AD80-49585BE5BF67}" srcOrd="1" destOrd="0" presId="urn:microsoft.com/office/officeart/2009/3/layout/HorizontalOrganizationChart"/>
    <dgm:cxn modelId="{F994BD86-1B0B-4A81-B900-ABE5A22B829E}" type="presParOf" srcId="{F7B37D31-75A4-4AD1-A9B6-0CE861324238}" destId="{CB261785-3A8F-491B-B2D4-F50F2687FB1A}" srcOrd="1" destOrd="0" presId="urn:microsoft.com/office/officeart/2009/3/layout/HorizontalOrganizationChart"/>
    <dgm:cxn modelId="{CE9A3C5F-FC37-4A03-9CBB-C8BEDB5CB3C2}" type="presParOf" srcId="{F7B37D31-75A4-4AD1-A9B6-0CE861324238}" destId="{ED880F80-99EA-4249-BD40-D72EC165E4AA}" srcOrd="2" destOrd="0" presId="urn:microsoft.com/office/officeart/2009/3/layout/HorizontalOrganizationChart"/>
    <dgm:cxn modelId="{169F838C-A1C2-49D4-B1C2-5A79C6CE3792}" type="presParOf" srcId="{658431FF-B9FD-42D2-A0BD-C43593DAE0ED}" destId="{1DC73936-20E5-4CBA-A888-217299290727}" srcOrd="2" destOrd="0" presId="urn:microsoft.com/office/officeart/2009/3/layout/HorizontalOrganizationChart"/>
    <dgm:cxn modelId="{F9E322E5-B9C0-487D-BBFD-4BBFE943BFEE}" type="presParOf" srcId="{658431FF-B9FD-42D2-A0BD-C43593DAE0ED}" destId="{8EBF0804-AF1D-494D-8AB4-F37B1E785482}" srcOrd="3" destOrd="0" presId="urn:microsoft.com/office/officeart/2009/3/layout/HorizontalOrganizationChart"/>
    <dgm:cxn modelId="{9BEDE85C-2617-453A-B1EB-3062AE4B8C3F}" type="presParOf" srcId="{8EBF0804-AF1D-494D-8AB4-F37B1E785482}" destId="{2366B7E7-A59E-47A0-BE60-0F7058505750}" srcOrd="0" destOrd="0" presId="urn:microsoft.com/office/officeart/2009/3/layout/HorizontalOrganizationChart"/>
    <dgm:cxn modelId="{A6309743-A48E-4565-BE7D-86EDE6EA104D}" type="presParOf" srcId="{2366B7E7-A59E-47A0-BE60-0F7058505750}" destId="{0D92147B-EC97-41E0-9E2E-B1F91F57ADA3}" srcOrd="0" destOrd="0" presId="urn:microsoft.com/office/officeart/2009/3/layout/HorizontalOrganizationChart"/>
    <dgm:cxn modelId="{7570E100-65EE-4619-918D-A59D60E01606}" type="presParOf" srcId="{2366B7E7-A59E-47A0-BE60-0F7058505750}" destId="{E230BEE9-8078-4702-87A5-69B93DE019DF}" srcOrd="1" destOrd="0" presId="urn:microsoft.com/office/officeart/2009/3/layout/HorizontalOrganizationChart"/>
    <dgm:cxn modelId="{C288D2B6-17BF-454A-8BD7-C0DE13CFEBBE}" type="presParOf" srcId="{8EBF0804-AF1D-494D-8AB4-F37B1E785482}" destId="{1FA8C12D-1A46-4617-AAFD-15CE12EA07DD}" srcOrd="1" destOrd="0" presId="urn:microsoft.com/office/officeart/2009/3/layout/HorizontalOrganizationChart"/>
    <dgm:cxn modelId="{2CA4F771-5341-4372-88F1-5C6CD560BCD8}" type="presParOf" srcId="{8EBF0804-AF1D-494D-8AB4-F37B1E785482}" destId="{AEF15AE9-B549-4212-8B1A-786E9D34DA71}" srcOrd="2" destOrd="0" presId="urn:microsoft.com/office/officeart/2009/3/layout/HorizontalOrganizationChart"/>
    <dgm:cxn modelId="{614D6C00-548E-4003-BC6D-81687A44F481}" type="presParOf" srcId="{658431FF-B9FD-42D2-A0BD-C43593DAE0ED}" destId="{AD4C6B69-1B2E-4E71-90C6-5939110D18EC}" srcOrd="4" destOrd="0" presId="urn:microsoft.com/office/officeart/2009/3/layout/HorizontalOrganizationChart"/>
    <dgm:cxn modelId="{9FABA061-C7BA-418D-8E1E-C594ACC65D84}" type="presParOf" srcId="{658431FF-B9FD-42D2-A0BD-C43593DAE0ED}" destId="{505A8D7B-6EC4-4857-B574-A138D8D80306}" srcOrd="5" destOrd="0" presId="urn:microsoft.com/office/officeart/2009/3/layout/HorizontalOrganizationChart"/>
    <dgm:cxn modelId="{B866CCF9-724E-4BEE-BCB1-97696B11C213}" type="presParOf" srcId="{505A8D7B-6EC4-4857-B574-A138D8D80306}" destId="{69891B8C-0C86-4F10-8A21-036541BAB5C8}" srcOrd="0" destOrd="0" presId="urn:microsoft.com/office/officeart/2009/3/layout/HorizontalOrganizationChart"/>
    <dgm:cxn modelId="{2EC25672-8E52-41A6-A074-4A313FA544DE}" type="presParOf" srcId="{69891B8C-0C86-4F10-8A21-036541BAB5C8}" destId="{67F46C83-EE09-465B-A8FF-985CFAD38A13}" srcOrd="0" destOrd="0" presId="urn:microsoft.com/office/officeart/2009/3/layout/HorizontalOrganizationChart"/>
    <dgm:cxn modelId="{5E10E0C5-7A75-428C-B424-03F1EDF172A7}" type="presParOf" srcId="{69891B8C-0C86-4F10-8A21-036541BAB5C8}" destId="{20D332B2-64F6-46B9-9010-DA5C65BEAA12}" srcOrd="1" destOrd="0" presId="urn:microsoft.com/office/officeart/2009/3/layout/HorizontalOrganizationChart"/>
    <dgm:cxn modelId="{C5B100C8-7E12-4946-9F2F-E7397EB29DED}" type="presParOf" srcId="{505A8D7B-6EC4-4857-B574-A138D8D80306}" destId="{21C67F15-0A2E-4A81-A941-D312061A4377}" srcOrd="1" destOrd="0" presId="urn:microsoft.com/office/officeart/2009/3/layout/HorizontalOrganizationChart"/>
    <dgm:cxn modelId="{C05CCA81-EE6A-46AB-8227-2FB6E485D1DE}" type="presParOf" srcId="{505A8D7B-6EC4-4857-B574-A138D8D80306}" destId="{85F2AC55-37D9-4180-BBFD-22B4E74D484A}" srcOrd="2" destOrd="0" presId="urn:microsoft.com/office/officeart/2009/3/layout/HorizontalOrganizationChart"/>
    <dgm:cxn modelId="{07D86F43-3149-4491-9B4E-CB9A7988A8D7}" type="presParOf" srcId="{658431FF-B9FD-42D2-A0BD-C43593DAE0ED}" destId="{6420E674-D1CA-4FF2-8321-7DC2CA8233F8}" srcOrd="6" destOrd="0" presId="urn:microsoft.com/office/officeart/2009/3/layout/HorizontalOrganizationChart"/>
    <dgm:cxn modelId="{4DE183FB-A7AC-4FCC-9F63-F2B28A9A18DB}" type="presParOf" srcId="{658431FF-B9FD-42D2-A0BD-C43593DAE0ED}" destId="{633E1B38-2866-4BB9-BAC5-91941E4620BF}" srcOrd="7" destOrd="0" presId="urn:microsoft.com/office/officeart/2009/3/layout/HorizontalOrganizationChart"/>
    <dgm:cxn modelId="{7A5AFC5D-26A3-49FA-A7CC-3BFED38AAFF3}" type="presParOf" srcId="{633E1B38-2866-4BB9-BAC5-91941E4620BF}" destId="{0D2B8AAC-16C3-49BD-88C9-CB7113131C11}" srcOrd="0" destOrd="0" presId="urn:microsoft.com/office/officeart/2009/3/layout/HorizontalOrganizationChart"/>
    <dgm:cxn modelId="{2BAFC0E5-2E42-44D8-8862-68FA8D3468AC}" type="presParOf" srcId="{0D2B8AAC-16C3-49BD-88C9-CB7113131C11}" destId="{89F9BA4D-B5C4-460A-A64E-C22CAB70A7D7}" srcOrd="0" destOrd="0" presId="urn:microsoft.com/office/officeart/2009/3/layout/HorizontalOrganizationChart"/>
    <dgm:cxn modelId="{FE031F2C-DC70-49FD-8300-5E0692B24EFB}" type="presParOf" srcId="{0D2B8AAC-16C3-49BD-88C9-CB7113131C11}" destId="{1956C9DB-76E1-40B7-B7E2-755A48621DC4}" srcOrd="1" destOrd="0" presId="urn:microsoft.com/office/officeart/2009/3/layout/HorizontalOrganizationChart"/>
    <dgm:cxn modelId="{E025F850-28F0-47C2-B1EA-F1B24E3A002D}" type="presParOf" srcId="{633E1B38-2866-4BB9-BAC5-91941E4620BF}" destId="{896FDCC2-52B8-4875-9EF0-F942C1C06001}" srcOrd="1" destOrd="0" presId="urn:microsoft.com/office/officeart/2009/3/layout/HorizontalOrganizationChart"/>
    <dgm:cxn modelId="{9FA8FCD5-FE8E-4456-835B-2530820C6801}" type="presParOf" srcId="{633E1B38-2866-4BB9-BAC5-91941E4620BF}" destId="{6FB82433-D63E-413D-8CFF-061AB7F4AAFA}" srcOrd="2" destOrd="0" presId="urn:microsoft.com/office/officeart/2009/3/layout/HorizontalOrganizationChart"/>
    <dgm:cxn modelId="{C6A3EB24-2BA8-427A-8BD6-7EC8A91A2F10}" type="presParOf" srcId="{21993FAE-7C5B-409D-8AE3-D413D4E3538A}" destId="{315304AA-8DB1-4128-8C37-2C8FE6CA39DC}" srcOrd="2" destOrd="0" presId="urn:microsoft.com/office/officeart/2009/3/layout/HorizontalOrganizationChart"/>
    <dgm:cxn modelId="{F898C81C-414E-4495-93CB-FBF92907BD07}" type="presParOf" srcId="{315304AA-8DB1-4128-8C37-2C8FE6CA39DC}" destId="{124DC9BA-B0D7-42A8-A039-82A9B7A64EDE}" srcOrd="0" destOrd="0" presId="urn:microsoft.com/office/officeart/2009/3/layout/HorizontalOrganizationChart"/>
    <dgm:cxn modelId="{A5B12DB0-D922-4B91-A4DD-5DC4D7681F88}" type="presParOf" srcId="{315304AA-8DB1-4128-8C37-2C8FE6CA39DC}" destId="{93F64AF4-BE83-4B90-B31B-67F80883A231}" srcOrd="1" destOrd="0" presId="urn:microsoft.com/office/officeart/2009/3/layout/HorizontalOrganizationChart"/>
    <dgm:cxn modelId="{E94CAF3A-93D4-48CA-A364-554DA09C2B84}" type="presParOf" srcId="{93F64AF4-BE83-4B90-B31B-67F80883A231}" destId="{DD63884D-B78F-4410-ADAD-A8AE18FA867B}" srcOrd="0" destOrd="0" presId="urn:microsoft.com/office/officeart/2009/3/layout/HorizontalOrganizationChart"/>
    <dgm:cxn modelId="{563530F2-5803-4C76-8612-F2F696A3175C}" type="presParOf" srcId="{DD63884D-B78F-4410-ADAD-A8AE18FA867B}" destId="{D0446522-0CE3-4E44-B40A-3F9A689BD909}" srcOrd="0" destOrd="0" presId="urn:microsoft.com/office/officeart/2009/3/layout/HorizontalOrganizationChart"/>
    <dgm:cxn modelId="{30314CEC-DBA0-4BC4-A429-8B1DE5298257}" type="presParOf" srcId="{DD63884D-B78F-4410-ADAD-A8AE18FA867B}" destId="{084D8304-4410-4676-979C-06B90A49DFB8}" srcOrd="1" destOrd="0" presId="urn:microsoft.com/office/officeart/2009/3/layout/HorizontalOrganizationChart"/>
    <dgm:cxn modelId="{41103007-9235-414C-8299-75A35261AE0A}" type="presParOf" srcId="{93F64AF4-BE83-4B90-B31B-67F80883A231}" destId="{4119BE50-FB56-4F52-B997-94E280CB81DF}" srcOrd="1" destOrd="0" presId="urn:microsoft.com/office/officeart/2009/3/layout/HorizontalOrganizationChart"/>
    <dgm:cxn modelId="{01C4AD9B-AD77-4522-A6CE-1E9913397CE4}" type="presParOf" srcId="{93F64AF4-BE83-4B90-B31B-67F80883A231}" destId="{60680F76-8E6D-4BAF-9D27-2630011CC995}" srcOrd="2" destOrd="0" presId="urn:microsoft.com/office/officeart/2009/3/layout/HorizontalOrganizationChart"/>
    <dgm:cxn modelId="{82003C33-DBF0-4C96-B875-7F32AB481905}" type="presParOf" srcId="{0CD7A68E-071C-47FC-BC93-A908E2497B2E}" destId="{D0009CEF-D843-4290-8B22-93EDDA19720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Tricia Crawford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Dean of Behavioral &amp; Social Sciences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2EFA2934-7846-4F97-910D-5E77DBA86268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Glenna Cullop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FB19F8C4-487B-4BE9-A926-DF28FB50F99E}" type="parTrans" cxnId="{E6EABD63-FD37-4388-A00B-1B2B12F85CE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D3753E1D-F739-4462-9442-3C211B091B55}" type="sibTrans" cxnId="{E6EABD63-FD37-4388-A00B-1B2B12F85CEC}">
      <dgm:prSet/>
      <dgm:spPr/>
      <dgm:t>
        <a:bodyPr/>
        <a:lstStyle/>
        <a:p>
          <a:endParaRPr lang="en-US"/>
        </a:p>
      </dgm:t>
    </dgm:pt>
    <dgm:pt modelId="{6545DDC0-A260-4D59-B807-2D416AE0F49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u="sng" dirty="0"/>
            <a:t>Faculty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Mary Ann Barrett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Adria Bennett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Andrea Blessing-Amos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Brandon Bragg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Johnny Bragg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Ellen Cora Church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John Davison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Klenard Forbes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Tarah Guinn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Kristin Lazarova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Ruth Livingston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Wayne Loving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Emeka Moses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Emily Napier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Mitzi Neeley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Skylar Pace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Lisa Poole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Matthew Poole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Ross Roberts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Anna Robins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Eric Stanton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Susan Stevenson</a:t>
          </a:r>
        </a:p>
      </dgm:t>
    </dgm:pt>
    <dgm:pt modelId="{13D6DD7C-D034-4D98-A993-66DE57966194}" type="parTrans" cxnId="{38237D2D-02F5-4100-A393-FA1A8C25911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D28F78CD-DE59-490B-A1A6-A1F66A365F0E}" type="sibTrans" cxnId="{38237D2D-02F5-4100-A393-FA1A8C259116}">
      <dgm:prSet/>
      <dgm:spPr/>
      <dgm:t>
        <a:bodyPr/>
        <a:lstStyle/>
        <a:p>
          <a:endParaRPr lang="en-US"/>
        </a:p>
      </dgm:t>
    </dgm:pt>
    <dgm:pt modelId="{1AA31CC8-E643-4712-8D78-8CD4F775FEC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7B760A0E-5D44-4ADB-A60B-9D3859D14D80}" type="parTrans" cxnId="{EA011E0A-9263-48F6-843A-B7ED5B4B63A1}">
      <dgm:prSet/>
      <dgm:spPr/>
      <dgm:t>
        <a:bodyPr/>
        <a:lstStyle/>
        <a:p>
          <a:endParaRPr lang="en-US"/>
        </a:p>
      </dgm:t>
    </dgm:pt>
    <dgm:pt modelId="{55618A93-A358-4C05-94DE-8ED2EF9EE85B}" type="sibTrans" cxnId="{EA011E0A-9263-48F6-843A-B7ED5B4B63A1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3BAB075-C1B1-4AAE-93B3-CCFD4C5D7F86}" type="pres">
      <dgm:prSet presAssocID="{1AA31CC8-E643-4712-8D78-8CD4F775FECC}" presName="hierRoot1" presStyleCnt="0">
        <dgm:presLayoutVars>
          <dgm:hierBranch val="init"/>
        </dgm:presLayoutVars>
      </dgm:prSet>
      <dgm:spPr/>
    </dgm:pt>
    <dgm:pt modelId="{CB98C675-FD77-426B-89E6-C35EF1D6E985}" type="pres">
      <dgm:prSet presAssocID="{1AA31CC8-E643-4712-8D78-8CD4F775FECC}" presName="rootComposite1" presStyleCnt="0"/>
      <dgm:spPr/>
    </dgm:pt>
    <dgm:pt modelId="{21ACEB5A-6ED2-452E-8F8C-5325344BA261}" type="pres">
      <dgm:prSet presAssocID="{1AA31CC8-E643-4712-8D78-8CD4F775FECC}" presName="rootText1" presStyleLbl="node0" presStyleIdx="0" presStyleCnt="1" custScaleY="120489">
        <dgm:presLayoutVars>
          <dgm:chPref val="3"/>
        </dgm:presLayoutVars>
      </dgm:prSet>
      <dgm:spPr/>
    </dgm:pt>
    <dgm:pt modelId="{4CBC78E6-8DDE-40E2-AB43-E3A330FED006}" type="pres">
      <dgm:prSet presAssocID="{1AA31CC8-E643-4712-8D78-8CD4F775FECC}" presName="rootConnector1" presStyleLbl="node1" presStyleIdx="0" presStyleCnt="0"/>
      <dgm:spPr/>
    </dgm:pt>
    <dgm:pt modelId="{674059A4-827B-4E09-92DB-B333A9E46B83}" type="pres">
      <dgm:prSet presAssocID="{1AA31CC8-E643-4712-8D78-8CD4F775FECC}" presName="hierChild2" presStyleCnt="0"/>
      <dgm:spPr/>
    </dgm:pt>
    <dgm:pt modelId="{32EC27FA-8A18-4E24-8221-9905F76790A6}" type="pres">
      <dgm:prSet presAssocID="{4CEB2892-68CF-4B24-8865-B581CAEAB0E6}" presName="Name64" presStyleLbl="parChTrans1D2" presStyleIdx="0" presStyleCnt="1" custSzY="86643"/>
      <dgm:spPr/>
    </dgm:pt>
    <dgm:pt modelId="{17CF7955-391B-4B21-BEEA-52C1BDB3A645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58EDD2C9-3416-4113-92B3-EE324CAFAA68}" type="pres">
      <dgm:prSet presAssocID="{73E72DBC-CCF7-44E7-A2C6-57873CD77A11}" presName="rootComposite" presStyleCnt="0"/>
      <dgm:spPr/>
    </dgm:pt>
    <dgm:pt modelId="{EB21B0AC-1067-42AE-ADB5-6A6ABDE996C3}" type="pres">
      <dgm:prSet presAssocID="{73E72DBC-CCF7-44E7-A2C6-57873CD77A11}" presName="rootText" presStyleLbl="node2" presStyleIdx="0" presStyleCnt="1" custScaleY="120489">
        <dgm:presLayoutVars>
          <dgm:chPref val="3"/>
        </dgm:presLayoutVars>
      </dgm:prSet>
      <dgm:spPr/>
    </dgm:pt>
    <dgm:pt modelId="{55A9BEBD-5B2F-4318-B839-82F96F9E7C02}" type="pres">
      <dgm:prSet presAssocID="{73E72DBC-CCF7-44E7-A2C6-57873CD77A11}" presName="rootConnector" presStyleLbl="node2" presStyleIdx="0" presStyleCnt="1"/>
      <dgm:spPr/>
    </dgm:pt>
    <dgm:pt modelId="{74CCCB9F-083E-4780-A36E-47291F0B6D56}" type="pres">
      <dgm:prSet presAssocID="{73E72DBC-CCF7-44E7-A2C6-57873CD77A11}" presName="hierChild4" presStyleCnt="0"/>
      <dgm:spPr/>
    </dgm:pt>
    <dgm:pt modelId="{58833EC1-09EF-4A1B-958A-BADF4E1A1C5E}" type="pres">
      <dgm:prSet presAssocID="{13D6DD7C-D034-4D98-A993-66DE57966194}" presName="Name64" presStyleLbl="parChTrans1D3" presStyleIdx="0" presStyleCnt="2" custSzY="86643"/>
      <dgm:spPr/>
    </dgm:pt>
    <dgm:pt modelId="{50C42B09-AF79-4F54-AE8C-48973D2128F0}" type="pres">
      <dgm:prSet presAssocID="{6545DDC0-A260-4D59-B807-2D416AE0F49F}" presName="hierRoot2" presStyleCnt="0">
        <dgm:presLayoutVars>
          <dgm:hierBranch val="init"/>
        </dgm:presLayoutVars>
      </dgm:prSet>
      <dgm:spPr/>
    </dgm:pt>
    <dgm:pt modelId="{49410AE0-ABA7-41A7-833E-A82093245AEA}" type="pres">
      <dgm:prSet presAssocID="{6545DDC0-A260-4D59-B807-2D416AE0F49F}" presName="rootComposite" presStyleCnt="0"/>
      <dgm:spPr/>
    </dgm:pt>
    <dgm:pt modelId="{AFD3779B-22FE-4528-A8FD-8799FF38140A}" type="pres">
      <dgm:prSet presAssocID="{6545DDC0-A260-4D59-B807-2D416AE0F49F}" presName="rootText" presStyleLbl="node3" presStyleIdx="0" presStyleCnt="1" custScaleY="684682">
        <dgm:presLayoutVars>
          <dgm:chPref val="3"/>
        </dgm:presLayoutVars>
      </dgm:prSet>
      <dgm:spPr/>
    </dgm:pt>
    <dgm:pt modelId="{0AADDDEA-30DB-4FB1-B629-41F010A5B27B}" type="pres">
      <dgm:prSet presAssocID="{6545DDC0-A260-4D59-B807-2D416AE0F49F}" presName="rootConnector" presStyleLbl="node3" presStyleIdx="0" presStyleCnt="1"/>
      <dgm:spPr/>
    </dgm:pt>
    <dgm:pt modelId="{C8F38312-1C0C-47CA-A033-D7468816DE48}" type="pres">
      <dgm:prSet presAssocID="{6545DDC0-A260-4D59-B807-2D416AE0F49F}" presName="hierChild4" presStyleCnt="0"/>
      <dgm:spPr/>
    </dgm:pt>
    <dgm:pt modelId="{47324D07-282A-4988-9717-813AE6FD0B68}" type="pres">
      <dgm:prSet presAssocID="{6545DDC0-A260-4D59-B807-2D416AE0F49F}" presName="hierChild5" presStyleCnt="0"/>
      <dgm:spPr/>
    </dgm:pt>
    <dgm:pt modelId="{F0DF477E-540E-48D8-AE21-CA5C0F4CF46E}" type="pres">
      <dgm:prSet presAssocID="{73E72DBC-CCF7-44E7-A2C6-57873CD77A11}" presName="hierChild5" presStyleCnt="0"/>
      <dgm:spPr/>
    </dgm:pt>
    <dgm:pt modelId="{5096F19C-3C14-4212-9F0E-813DCCCD1E8B}" type="pres">
      <dgm:prSet presAssocID="{FB19F8C4-487B-4BE9-A926-DF28FB50F99E}" presName="Name115" presStyleLbl="parChTrans1D3" presStyleIdx="1" presStyleCnt="2" custSzY="130949"/>
      <dgm:spPr/>
    </dgm:pt>
    <dgm:pt modelId="{C92F37D7-D8A9-435D-90A3-DC17DF5E15C5}" type="pres">
      <dgm:prSet presAssocID="{2EFA2934-7846-4F97-910D-5E77DBA86268}" presName="hierRoot3" presStyleCnt="0">
        <dgm:presLayoutVars>
          <dgm:hierBranch val="init"/>
        </dgm:presLayoutVars>
      </dgm:prSet>
      <dgm:spPr/>
    </dgm:pt>
    <dgm:pt modelId="{55DB448A-A661-491D-931E-F3028AD413C8}" type="pres">
      <dgm:prSet presAssocID="{2EFA2934-7846-4F97-910D-5E77DBA86268}" presName="rootComposite3" presStyleCnt="0"/>
      <dgm:spPr/>
    </dgm:pt>
    <dgm:pt modelId="{C3CC283B-BD73-4931-BF1F-CB0D75BA14E2}" type="pres">
      <dgm:prSet presAssocID="{2EFA2934-7846-4F97-910D-5E77DBA86268}" presName="rootText3" presStyleLbl="asst2" presStyleIdx="0" presStyleCnt="1" custScaleY="120489">
        <dgm:presLayoutVars>
          <dgm:chPref val="3"/>
        </dgm:presLayoutVars>
      </dgm:prSet>
      <dgm:spPr/>
    </dgm:pt>
    <dgm:pt modelId="{DF1AF5DC-1AFA-466F-A30B-088C3623A27E}" type="pres">
      <dgm:prSet presAssocID="{2EFA2934-7846-4F97-910D-5E77DBA86268}" presName="rootConnector3" presStyleLbl="asst2" presStyleIdx="0" presStyleCnt="1"/>
      <dgm:spPr/>
    </dgm:pt>
    <dgm:pt modelId="{C7C93193-875D-4CF1-AB72-EBB7C281CA27}" type="pres">
      <dgm:prSet presAssocID="{2EFA2934-7846-4F97-910D-5E77DBA86268}" presName="hierChild6" presStyleCnt="0"/>
      <dgm:spPr/>
    </dgm:pt>
    <dgm:pt modelId="{263EC329-81DE-4EA7-BC2E-077670E050E6}" type="pres">
      <dgm:prSet presAssocID="{2EFA2934-7846-4F97-910D-5E77DBA86268}" presName="hierChild7" presStyleCnt="0"/>
      <dgm:spPr/>
    </dgm:pt>
    <dgm:pt modelId="{D916E743-97B5-4900-BF99-AEBF2793C289}" type="pres">
      <dgm:prSet presAssocID="{1AA31CC8-E643-4712-8D78-8CD4F775FECC}" presName="hierChild3" presStyleCnt="0"/>
      <dgm:spPr/>
    </dgm:pt>
  </dgm:ptLst>
  <dgm:cxnLst>
    <dgm:cxn modelId="{EA011E0A-9263-48F6-843A-B7ED5B4B63A1}" srcId="{B22221C9-9BA2-4E4E-8FD5-40383455A6E9}" destId="{1AA31CC8-E643-4712-8D78-8CD4F775FECC}" srcOrd="0" destOrd="0" parTransId="{7B760A0E-5D44-4ADB-A60B-9D3859D14D80}" sibTransId="{55618A93-A358-4C05-94DE-8ED2EF9EE85B}"/>
    <dgm:cxn modelId="{977BE116-1824-4784-A8D6-63622FEBB430}" type="presOf" srcId="{4CEB2892-68CF-4B24-8865-B581CAEAB0E6}" destId="{32EC27FA-8A18-4E24-8221-9905F76790A6}" srcOrd="0" destOrd="0" presId="urn:microsoft.com/office/officeart/2009/3/layout/HorizontalOrganizationChart"/>
    <dgm:cxn modelId="{38237D2D-02F5-4100-A393-FA1A8C259116}" srcId="{73E72DBC-CCF7-44E7-A2C6-57873CD77A11}" destId="{6545DDC0-A260-4D59-B807-2D416AE0F49F}" srcOrd="1" destOrd="0" parTransId="{13D6DD7C-D034-4D98-A993-66DE57966194}" sibTransId="{D28F78CD-DE59-490B-A1A6-A1F66A365F0E}"/>
    <dgm:cxn modelId="{E842EF31-B817-46A7-AC4D-BD567A30FF01}" type="presOf" srcId="{6545DDC0-A260-4D59-B807-2D416AE0F49F}" destId="{AFD3779B-22FE-4528-A8FD-8799FF38140A}" srcOrd="0" destOrd="0" presId="urn:microsoft.com/office/officeart/2009/3/layout/HorizontalOrganizationChart"/>
    <dgm:cxn modelId="{E6EABD63-FD37-4388-A00B-1B2B12F85CEC}" srcId="{73E72DBC-CCF7-44E7-A2C6-57873CD77A11}" destId="{2EFA2934-7846-4F97-910D-5E77DBA86268}" srcOrd="0" destOrd="0" parTransId="{FB19F8C4-487B-4BE9-A926-DF28FB50F99E}" sibTransId="{D3753E1D-F739-4462-9442-3C211B091B55}"/>
    <dgm:cxn modelId="{500F9565-D05F-4C50-9CA1-27CDC3BF7AF9}" type="presOf" srcId="{6545DDC0-A260-4D59-B807-2D416AE0F49F}" destId="{0AADDDEA-30DB-4FB1-B629-41F010A5B27B}" srcOrd="1" destOrd="0" presId="urn:microsoft.com/office/officeart/2009/3/layout/HorizontalOrganizationChart"/>
    <dgm:cxn modelId="{4106F665-1A7C-4406-9DB7-6A985F8ED8FE}" type="presOf" srcId="{2EFA2934-7846-4F97-910D-5E77DBA86268}" destId="{C3CC283B-BD73-4931-BF1F-CB0D75BA14E2}" srcOrd="0" destOrd="0" presId="urn:microsoft.com/office/officeart/2009/3/layout/HorizontalOrganizationChart"/>
    <dgm:cxn modelId="{7471CC4C-7CED-47C7-AA93-E1DEF23D8EAA}" srcId="{1AA31CC8-E643-4712-8D78-8CD4F775FECC}" destId="{73E72DBC-CCF7-44E7-A2C6-57873CD77A11}" srcOrd="0" destOrd="0" parTransId="{4CEB2892-68CF-4B24-8865-B581CAEAB0E6}" sibTransId="{03AD2F98-1AE6-4013-B440-C405BB5D088E}"/>
    <dgm:cxn modelId="{0AC9FE53-043E-4630-8632-4375557DA11C}" type="presOf" srcId="{1AA31CC8-E643-4712-8D78-8CD4F775FECC}" destId="{21ACEB5A-6ED2-452E-8F8C-5325344BA261}" srcOrd="0" destOrd="0" presId="urn:microsoft.com/office/officeart/2009/3/layout/HorizontalOrganizationChart"/>
    <dgm:cxn modelId="{41526854-5F98-45D4-8209-B50099E57659}" type="presOf" srcId="{2EFA2934-7846-4F97-910D-5E77DBA86268}" destId="{DF1AF5DC-1AFA-466F-A30B-088C3623A27E}" srcOrd="1" destOrd="0" presId="urn:microsoft.com/office/officeart/2009/3/layout/HorizontalOrganizationChart"/>
    <dgm:cxn modelId="{A6558FB9-C84B-472A-895D-86F579367B6A}" type="presOf" srcId="{73E72DBC-CCF7-44E7-A2C6-57873CD77A11}" destId="{55A9BEBD-5B2F-4318-B839-82F96F9E7C02}" srcOrd="1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F83C08D9-5306-4E82-A238-14716857CF6A}" type="presOf" srcId="{73E72DBC-CCF7-44E7-A2C6-57873CD77A11}" destId="{EB21B0AC-1067-42AE-ADB5-6A6ABDE996C3}" srcOrd="0" destOrd="0" presId="urn:microsoft.com/office/officeart/2009/3/layout/HorizontalOrganizationChart"/>
    <dgm:cxn modelId="{CD1FB2DD-8F13-4372-92B3-DCFAE056D99C}" type="presOf" srcId="{13D6DD7C-D034-4D98-A993-66DE57966194}" destId="{58833EC1-09EF-4A1B-958A-BADF4E1A1C5E}" srcOrd="0" destOrd="0" presId="urn:microsoft.com/office/officeart/2009/3/layout/HorizontalOrganizationChart"/>
    <dgm:cxn modelId="{D0D563F1-4E5E-4F8B-9242-E3EE41718550}" type="presOf" srcId="{1AA31CC8-E643-4712-8D78-8CD4F775FECC}" destId="{4CBC78E6-8DDE-40E2-AB43-E3A330FED006}" srcOrd="1" destOrd="0" presId="urn:microsoft.com/office/officeart/2009/3/layout/HorizontalOrganizationChart"/>
    <dgm:cxn modelId="{8B9243F5-F37C-4DA9-981C-9C947B91B115}" type="presOf" srcId="{FB19F8C4-487B-4BE9-A926-DF28FB50F99E}" destId="{5096F19C-3C14-4212-9F0E-813DCCCD1E8B}" srcOrd="0" destOrd="0" presId="urn:microsoft.com/office/officeart/2009/3/layout/HorizontalOrganizationChart"/>
    <dgm:cxn modelId="{C0703B1B-CDD5-495F-8413-301C0F77D634}" type="presParOf" srcId="{F4CDDB8C-E53F-45F3-BC6A-EAC2AD39A030}" destId="{83BAB075-C1B1-4AAE-93B3-CCFD4C5D7F86}" srcOrd="0" destOrd="0" presId="urn:microsoft.com/office/officeart/2009/3/layout/HorizontalOrganizationChart"/>
    <dgm:cxn modelId="{3C3470F1-5699-413F-905D-AA3EEB9079D7}" type="presParOf" srcId="{83BAB075-C1B1-4AAE-93B3-CCFD4C5D7F86}" destId="{CB98C675-FD77-426B-89E6-C35EF1D6E985}" srcOrd="0" destOrd="0" presId="urn:microsoft.com/office/officeart/2009/3/layout/HorizontalOrganizationChart"/>
    <dgm:cxn modelId="{8BEB5270-494B-4E8A-8F6A-22963C41B86A}" type="presParOf" srcId="{CB98C675-FD77-426B-89E6-C35EF1D6E985}" destId="{21ACEB5A-6ED2-452E-8F8C-5325344BA261}" srcOrd="0" destOrd="0" presId="urn:microsoft.com/office/officeart/2009/3/layout/HorizontalOrganizationChart"/>
    <dgm:cxn modelId="{80D21ECB-6B01-4498-A2B3-49E1AD711FCC}" type="presParOf" srcId="{CB98C675-FD77-426B-89E6-C35EF1D6E985}" destId="{4CBC78E6-8DDE-40E2-AB43-E3A330FED006}" srcOrd="1" destOrd="0" presId="urn:microsoft.com/office/officeart/2009/3/layout/HorizontalOrganizationChart"/>
    <dgm:cxn modelId="{E92A13DE-1D93-49FA-BAE6-8EF4B10CCBD6}" type="presParOf" srcId="{83BAB075-C1B1-4AAE-93B3-CCFD4C5D7F86}" destId="{674059A4-827B-4E09-92DB-B333A9E46B83}" srcOrd="1" destOrd="0" presId="urn:microsoft.com/office/officeart/2009/3/layout/HorizontalOrganizationChart"/>
    <dgm:cxn modelId="{C685F8EB-707C-4E37-9BF8-FA3CD11EE607}" type="presParOf" srcId="{674059A4-827B-4E09-92DB-B333A9E46B83}" destId="{32EC27FA-8A18-4E24-8221-9905F76790A6}" srcOrd="0" destOrd="0" presId="urn:microsoft.com/office/officeart/2009/3/layout/HorizontalOrganizationChart"/>
    <dgm:cxn modelId="{978A918B-79E0-4989-AF5E-2ABE69951A27}" type="presParOf" srcId="{674059A4-827B-4E09-92DB-B333A9E46B83}" destId="{17CF7955-391B-4B21-BEEA-52C1BDB3A645}" srcOrd="1" destOrd="0" presId="urn:microsoft.com/office/officeart/2009/3/layout/HorizontalOrganizationChart"/>
    <dgm:cxn modelId="{C9C02AC6-CAC7-47AB-A176-54B2191D524E}" type="presParOf" srcId="{17CF7955-391B-4B21-BEEA-52C1BDB3A645}" destId="{58EDD2C9-3416-4113-92B3-EE324CAFAA68}" srcOrd="0" destOrd="0" presId="urn:microsoft.com/office/officeart/2009/3/layout/HorizontalOrganizationChart"/>
    <dgm:cxn modelId="{BB05B586-3997-4793-98EB-397528C2181F}" type="presParOf" srcId="{58EDD2C9-3416-4113-92B3-EE324CAFAA68}" destId="{EB21B0AC-1067-42AE-ADB5-6A6ABDE996C3}" srcOrd="0" destOrd="0" presId="urn:microsoft.com/office/officeart/2009/3/layout/HorizontalOrganizationChart"/>
    <dgm:cxn modelId="{0497C72E-5461-4119-855E-A1295D23E8F7}" type="presParOf" srcId="{58EDD2C9-3416-4113-92B3-EE324CAFAA68}" destId="{55A9BEBD-5B2F-4318-B839-82F96F9E7C02}" srcOrd="1" destOrd="0" presId="urn:microsoft.com/office/officeart/2009/3/layout/HorizontalOrganizationChart"/>
    <dgm:cxn modelId="{6F07CB70-79A1-4ED2-8EA8-960BBF01FA40}" type="presParOf" srcId="{17CF7955-391B-4B21-BEEA-52C1BDB3A645}" destId="{74CCCB9F-083E-4780-A36E-47291F0B6D56}" srcOrd="1" destOrd="0" presId="urn:microsoft.com/office/officeart/2009/3/layout/HorizontalOrganizationChart"/>
    <dgm:cxn modelId="{D9F5AD70-77AB-401F-A962-5FC12A98964B}" type="presParOf" srcId="{74CCCB9F-083E-4780-A36E-47291F0B6D56}" destId="{58833EC1-09EF-4A1B-958A-BADF4E1A1C5E}" srcOrd="0" destOrd="0" presId="urn:microsoft.com/office/officeart/2009/3/layout/HorizontalOrganizationChart"/>
    <dgm:cxn modelId="{4347F041-BDA6-49C8-B009-B0A71A6AC1B3}" type="presParOf" srcId="{74CCCB9F-083E-4780-A36E-47291F0B6D56}" destId="{50C42B09-AF79-4F54-AE8C-48973D2128F0}" srcOrd="1" destOrd="0" presId="urn:microsoft.com/office/officeart/2009/3/layout/HorizontalOrganizationChart"/>
    <dgm:cxn modelId="{A82F3334-6AFF-43BD-B5BA-FEA69AB48281}" type="presParOf" srcId="{50C42B09-AF79-4F54-AE8C-48973D2128F0}" destId="{49410AE0-ABA7-41A7-833E-A82093245AEA}" srcOrd="0" destOrd="0" presId="urn:microsoft.com/office/officeart/2009/3/layout/HorizontalOrganizationChart"/>
    <dgm:cxn modelId="{B47E8315-BBFA-401D-9A38-1899D7C2BB61}" type="presParOf" srcId="{49410AE0-ABA7-41A7-833E-A82093245AEA}" destId="{AFD3779B-22FE-4528-A8FD-8799FF38140A}" srcOrd="0" destOrd="0" presId="urn:microsoft.com/office/officeart/2009/3/layout/HorizontalOrganizationChart"/>
    <dgm:cxn modelId="{6865E224-7486-46E7-8295-2C459B7738FB}" type="presParOf" srcId="{49410AE0-ABA7-41A7-833E-A82093245AEA}" destId="{0AADDDEA-30DB-4FB1-B629-41F010A5B27B}" srcOrd="1" destOrd="0" presId="urn:microsoft.com/office/officeart/2009/3/layout/HorizontalOrganizationChart"/>
    <dgm:cxn modelId="{C61EAA53-BD82-40E5-8351-3C8A442A0604}" type="presParOf" srcId="{50C42B09-AF79-4F54-AE8C-48973D2128F0}" destId="{C8F38312-1C0C-47CA-A033-D7468816DE48}" srcOrd="1" destOrd="0" presId="urn:microsoft.com/office/officeart/2009/3/layout/HorizontalOrganizationChart"/>
    <dgm:cxn modelId="{46FD2A55-85B4-4E58-84C5-E6D3847823D3}" type="presParOf" srcId="{50C42B09-AF79-4F54-AE8C-48973D2128F0}" destId="{47324D07-282A-4988-9717-813AE6FD0B68}" srcOrd="2" destOrd="0" presId="urn:microsoft.com/office/officeart/2009/3/layout/HorizontalOrganizationChart"/>
    <dgm:cxn modelId="{FC1ADA47-D770-4094-B470-8637EAF30029}" type="presParOf" srcId="{17CF7955-391B-4B21-BEEA-52C1BDB3A645}" destId="{F0DF477E-540E-48D8-AE21-CA5C0F4CF46E}" srcOrd="2" destOrd="0" presId="urn:microsoft.com/office/officeart/2009/3/layout/HorizontalOrganizationChart"/>
    <dgm:cxn modelId="{8D2DDBEB-6C9C-4F6A-AA17-3D2DEB5C5E84}" type="presParOf" srcId="{F0DF477E-540E-48D8-AE21-CA5C0F4CF46E}" destId="{5096F19C-3C14-4212-9F0E-813DCCCD1E8B}" srcOrd="0" destOrd="0" presId="urn:microsoft.com/office/officeart/2009/3/layout/HorizontalOrganizationChart"/>
    <dgm:cxn modelId="{5DC6059C-3299-405C-9F7A-B8D9B5B1703F}" type="presParOf" srcId="{F0DF477E-540E-48D8-AE21-CA5C0F4CF46E}" destId="{C92F37D7-D8A9-435D-90A3-DC17DF5E15C5}" srcOrd="1" destOrd="0" presId="urn:microsoft.com/office/officeart/2009/3/layout/HorizontalOrganizationChart"/>
    <dgm:cxn modelId="{F55E0B18-F83D-4F79-9AB4-EF6845823FED}" type="presParOf" srcId="{C92F37D7-D8A9-435D-90A3-DC17DF5E15C5}" destId="{55DB448A-A661-491D-931E-F3028AD413C8}" srcOrd="0" destOrd="0" presId="urn:microsoft.com/office/officeart/2009/3/layout/HorizontalOrganizationChart"/>
    <dgm:cxn modelId="{B401C297-4366-4A69-8505-DC3E430CA19D}" type="presParOf" srcId="{55DB448A-A661-491D-931E-F3028AD413C8}" destId="{C3CC283B-BD73-4931-BF1F-CB0D75BA14E2}" srcOrd="0" destOrd="0" presId="urn:microsoft.com/office/officeart/2009/3/layout/HorizontalOrganizationChart"/>
    <dgm:cxn modelId="{F43DF865-34CE-44B5-9782-7AAE2DC19D76}" type="presParOf" srcId="{55DB448A-A661-491D-931E-F3028AD413C8}" destId="{DF1AF5DC-1AFA-466F-A30B-088C3623A27E}" srcOrd="1" destOrd="0" presId="urn:microsoft.com/office/officeart/2009/3/layout/HorizontalOrganizationChart"/>
    <dgm:cxn modelId="{419C9F5A-7C40-4732-9D3B-671C760CEBDC}" type="presParOf" srcId="{C92F37D7-D8A9-435D-90A3-DC17DF5E15C5}" destId="{C7C93193-875D-4CF1-AB72-EBB7C281CA27}" srcOrd="1" destOrd="0" presId="urn:microsoft.com/office/officeart/2009/3/layout/HorizontalOrganizationChart"/>
    <dgm:cxn modelId="{0BD1872E-BF31-43BA-91CD-7903CB39B3C0}" type="presParOf" srcId="{C92F37D7-D8A9-435D-90A3-DC17DF5E15C5}" destId="{263EC329-81DE-4EA7-BC2E-077670E050E6}" srcOrd="2" destOrd="0" presId="urn:microsoft.com/office/officeart/2009/3/layout/HorizontalOrganizationChart"/>
    <dgm:cxn modelId="{1C25FADB-63F6-4AEB-B8C2-5E90AFD86BC5}" type="presParOf" srcId="{83BAB075-C1B1-4AAE-93B3-CCFD4C5D7F86}" destId="{D916E743-97B5-4900-BF99-AEBF2793C289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David Bryant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Dean of Health Professions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B86D05AD-B9EC-4F2D-93CE-452396B4DA95}" type="asst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Sandy Baker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FCFD8F47-01C0-40ED-8580-DEED2E61A56B}" type="parTrans" cxnId="{08AE8CFD-E4B6-4A2E-96CA-B7E56A2FD63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C95EA0A-2D81-445B-B80F-66EE000C6497}" type="sibTrans" cxnId="{08AE8CFD-E4B6-4A2E-96CA-B7E56A2FD632}">
      <dgm:prSet/>
      <dgm:spPr/>
      <dgm:t>
        <a:bodyPr/>
        <a:lstStyle/>
        <a:p>
          <a:endParaRPr lang="en-US"/>
        </a:p>
      </dgm:t>
    </dgm:pt>
    <dgm:pt modelId="{729D0CE5-7D42-471C-9DA0-4C90D4720A1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Health Professions Faculty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Angela Baker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Chelsea Booher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Erin Cassel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Mariah Cole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Ivan Kennedy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Matthew Lunsford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DJ Oliver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Nicholas Santiago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Rose Marie Spangler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Kimberly Taylor</a:t>
          </a:r>
        </a:p>
      </dgm:t>
    </dgm:pt>
    <dgm:pt modelId="{5CD60A98-08DD-4B4B-8677-F7B6A11DB0F5}" type="parTrans" cxnId="{E84290A8-59A6-4EC9-970E-C19B4B91E30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730C6F8-8EE7-4C91-9E38-CBC788291D32}" type="sibTrans" cxnId="{E84290A8-59A6-4EC9-970E-C19B4B91E304}">
      <dgm:prSet/>
      <dgm:spPr/>
      <dgm:t>
        <a:bodyPr/>
        <a:lstStyle/>
        <a:p>
          <a:endParaRPr lang="en-US"/>
        </a:p>
      </dgm:t>
    </dgm:pt>
    <dgm:pt modelId="{A9C6C285-E1B7-43FE-AE70-AFC2FC99FAE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Laura Jones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Nursing</a:t>
          </a:r>
        </a:p>
      </dgm:t>
    </dgm:pt>
    <dgm:pt modelId="{44384055-EA4B-4BB1-B0DE-3C20CF647B37}" type="parTrans" cxnId="{3F315E91-B2F1-48FE-8965-A138951599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6229143-9332-4F28-89EC-4E4726ABCD80}" type="sibTrans" cxnId="{3F315E91-B2F1-48FE-8965-A13895159996}">
      <dgm:prSet/>
      <dgm:spPr/>
      <dgm:t>
        <a:bodyPr/>
        <a:lstStyle/>
        <a:p>
          <a:endParaRPr lang="en-US"/>
        </a:p>
      </dgm:t>
    </dgm:pt>
    <dgm:pt modelId="{5BF08AF3-50A4-483C-BC38-8D3BF4AEEA5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Cynthia Welch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CA34682B-C099-4100-A98D-35C6B64098D8}" type="parTrans" cxnId="{3E1D627C-7B1C-451E-984F-6C17303DFD8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6D7F20E-258B-4936-BE07-1D2184CBAE05}" type="sibTrans" cxnId="{3E1D627C-7B1C-451E-984F-6C17303DFD8E}">
      <dgm:prSet/>
      <dgm:spPr/>
      <dgm:t>
        <a:bodyPr/>
        <a:lstStyle/>
        <a:p>
          <a:endParaRPr lang="en-US"/>
        </a:p>
      </dgm:t>
    </dgm:pt>
    <dgm:pt modelId="{FF6B8B11-52BD-419E-96CF-5825F0E9008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Deborah Lawson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</a:t>
          </a:r>
        </a:p>
      </dgm:t>
    </dgm:pt>
    <dgm:pt modelId="{7C96200F-E975-4EC8-9861-D8E49CEDC29B}" type="parTrans" cxnId="{E3673C13-2D77-4548-8AE7-CC3949FD7B0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B61CC4A-49C0-4869-9F1A-F3383BEC7FD5}" type="sibTrans" cxnId="{E3673C13-2D77-4548-8AE7-CC3949FD7B01}">
      <dgm:prSet/>
      <dgm:spPr/>
      <dgm:t>
        <a:bodyPr/>
        <a:lstStyle/>
        <a:p>
          <a:endParaRPr lang="en-US"/>
        </a:p>
      </dgm:t>
    </dgm:pt>
    <dgm:pt modelId="{0573BFB1-F201-48C1-8EBD-0CB0925469B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Nursing Program Coordinator</a:t>
          </a:r>
        </a:p>
      </dgm:t>
    </dgm:pt>
    <dgm:pt modelId="{0A76964F-28F6-49C6-8FCA-207F086D5B65}" type="parTrans" cxnId="{12F76722-B4FA-48EA-B8E3-8999518E566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230481-FE40-4CFC-808D-2C5A4112F8AF}" type="sibTrans" cxnId="{12F76722-B4FA-48EA-B8E3-8999518E566B}">
      <dgm:prSet/>
      <dgm:spPr/>
      <dgm:t>
        <a:bodyPr/>
        <a:lstStyle/>
        <a:p>
          <a:endParaRPr lang="en-US"/>
        </a:p>
      </dgm:t>
    </dgm:pt>
    <dgm:pt modelId="{E1F68238-BF23-45FC-8987-39BE36718EB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Nursing Faculty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Jessika Birchfield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Amy Brown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Michael “Thomas” Griffith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Sandra Hooker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Kim Mucci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Lindsey Pendergrass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Sandra Smith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Erin Sommer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Liza Waldroupe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 (Grant)</a:t>
          </a:r>
        </a:p>
      </dgm:t>
    </dgm:pt>
    <dgm:pt modelId="{769C5449-D0A7-4523-B70C-B4C028590F87}" type="parTrans" cxnId="{19311FC1-2860-401B-ADAC-3ED80125E90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DDEE72F-C048-4731-B871-C5A21E56E234}" type="sibTrans" cxnId="{19311FC1-2860-401B-ADAC-3ED80125E904}">
      <dgm:prSet/>
      <dgm:spPr/>
      <dgm:t>
        <a:bodyPr/>
        <a:lstStyle/>
        <a:p>
          <a:endParaRPr lang="en-US"/>
        </a:p>
      </dgm:t>
    </dgm:pt>
    <dgm:pt modelId="{56AC523C-537B-4476-A52D-EB764B5F8AF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EEF4CCA8-F419-4A29-8CCE-DDA4C81A3795}" type="parTrans" cxnId="{A2D6C271-C3C4-4BAC-87ED-1128719CC0C1}">
      <dgm:prSet/>
      <dgm:spPr/>
      <dgm:t>
        <a:bodyPr/>
        <a:lstStyle/>
        <a:p>
          <a:endParaRPr lang="en-US"/>
        </a:p>
      </dgm:t>
    </dgm:pt>
    <dgm:pt modelId="{1010B0E9-4084-412A-998E-309E32B8CA35}" type="sibTrans" cxnId="{A2D6C271-C3C4-4BAC-87ED-1128719CC0C1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6E433CD-A2C7-4F7F-8596-977441B02000}" type="pres">
      <dgm:prSet presAssocID="{56AC523C-537B-4476-A52D-EB764B5F8AF7}" presName="hierRoot1" presStyleCnt="0">
        <dgm:presLayoutVars>
          <dgm:hierBranch val="init"/>
        </dgm:presLayoutVars>
      </dgm:prSet>
      <dgm:spPr/>
    </dgm:pt>
    <dgm:pt modelId="{EDCFFD80-D424-47D9-BE1A-66CEB9E2039D}" type="pres">
      <dgm:prSet presAssocID="{56AC523C-537B-4476-A52D-EB764B5F8AF7}" presName="rootComposite1" presStyleCnt="0"/>
      <dgm:spPr/>
    </dgm:pt>
    <dgm:pt modelId="{52AB3CE3-828D-4574-A1AB-EB117FBB71DF}" type="pres">
      <dgm:prSet presAssocID="{56AC523C-537B-4476-A52D-EB764B5F8AF7}" presName="rootText1" presStyleLbl="node0" presStyleIdx="0" presStyleCnt="1">
        <dgm:presLayoutVars>
          <dgm:chPref val="3"/>
        </dgm:presLayoutVars>
      </dgm:prSet>
      <dgm:spPr/>
    </dgm:pt>
    <dgm:pt modelId="{2B453F0F-6416-4517-8654-25337D5EDA6D}" type="pres">
      <dgm:prSet presAssocID="{56AC523C-537B-4476-A52D-EB764B5F8AF7}" presName="rootConnector1" presStyleLbl="node1" presStyleIdx="0" presStyleCnt="0"/>
      <dgm:spPr/>
    </dgm:pt>
    <dgm:pt modelId="{0C6D9C04-A72B-4362-9896-BBE45EA2DB53}" type="pres">
      <dgm:prSet presAssocID="{56AC523C-537B-4476-A52D-EB764B5F8AF7}" presName="hierChild2" presStyleCnt="0"/>
      <dgm:spPr/>
    </dgm:pt>
    <dgm:pt modelId="{7EE87C8C-3863-4502-B01B-BE7F4BA0CD4D}" type="pres">
      <dgm:prSet presAssocID="{4CEB2892-68CF-4B24-8865-B581CAEAB0E6}" presName="Name64" presStyleLbl="parChTrans1D2" presStyleIdx="0" presStyleCnt="1"/>
      <dgm:spPr/>
    </dgm:pt>
    <dgm:pt modelId="{55BFAD97-186C-4FCA-89FF-4690773F3C6D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3E8D000F-7262-4E91-A5EB-A632FF63B83F}" type="pres">
      <dgm:prSet presAssocID="{73E72DBC-CCF7-44E7-A2C6-57873CD77A11}" presName="rootComposite" presStyleCnt="0"/>
      <dgm:spPr/>
    </dgm:pt>
    <dgm:pt modelId="{2C47A8EE-0DC7-4A65-BC46-93548F4A6529}" type="pres">
      <dgm:prSet presAssocID="{73E72DBC-CCF7-44E7-A2C6-57873CD77A11}" presName="rootText" presStyleLbl="node2" presStyleIdx="0" presStyleCnt="1">
        <dgm:presLayoutVars>
          <dgm:chPref val="3"/>
        </dgm:presLayoutVars>
      </dgm:prSet>
      <dgm:spPr/>
    </dgm:pt>
    <dgm:pt modelId="{6462DEB4-5B02-482A-AE67-5B81343118A9}" type="pres">
      <dgm:prSet presAssocID="{73E72DBC-CCF7-44E7-A2C6-57873CD77A11}" presName="rootConnector" presStyleLbl="node2" presStyleIdx="0" presStyleCnt="1"/>
      <dgm:spPr/>
    </dgm:pt>
    <dgm:pt modelId="{B7FCB6BE-D41B-4257-BE53-9CDC044BB6E4}" type="pres">
      <dgm:prSet presAssocID="{73E72DBC-CCF7-44E7-A2C6-57873CD77A11}" presName="hierChild4" presStyleCnt="0"/>
      <dgm:spPr/>
    </dgm:pt>
    <dgm:pt modelId="{2607F522-6928-4E00-B71C-EEE8E013EF74}" type="pres">
      <dgm:prSet presAssocID="{5CD60A98-08DD-4B4B-8677-F7B6A11DB0F5}" presName="Name64" presStyleLbl="parChTrans1D3" presStyleIdx="0" presStyleCnt="3"/>
      <dgm:spPr/>
    </dgm:pt>
    <dgm:pt modelId="{1B543EE8-ABA7-462F-95E9-041BECB0001B}" type="pres">
      <dgm:prSet presAssocID="{729D0CE5-7D42-471C-9DA0-4C90D4720A1D}" presName="hierRoot2" presStyleCnt="0">
        <dgm:presLayoutVars>
          <dgm:hierBranch val="init"/>
        </dgm:presLayoutVars>
      </dgm:prSet>
      <dgm:spPr/>
    </dgm:pt>
    <dgm:pt modelId="{1C0B9D5C-4D8E-4578-9A4A-C5DC8B705367}" type="pres">
      <dgm:prSet presAssocID="{729D0CE5-7D42-471C-9DA0-4C90D4720A1D}" presName="rootComposite" presStyleCnt="0"/>
      <dgm:spPr/>
    </dgm:pt>
    <dgm:pt modelId="{F992A459-0E00-48DE-BD80-AAECC85B3940}" type="pres">
      <dgm:prSet presAssocID="{729D0CE5-7D42-471C-9DA0-4C90D4720A1D}" presName="rootText" presStyleLbl="node3" presStyleIdx="0" presStyleCnt="2" custScaleY="369297">
        <dgm:presLayoutVars>
          <dgm:chPref val="3"/>
        </dgm:presLayoutVars>
      </dgm:prSet>
      <dgm:spPr/>
    </dgm:pt>
    <dgm:pt modelId="{15D6F58B-0120-4C52-828D-501B0BDCDC75}" type="pres">
      <dgm:prSet presAssocID="{729D0CE5-7D42-471C-9DA0-4C90D4720A1D}" presName="rootConnector" presStyleLbl="node3" presStyleIdx="0" presStyleCnt="2"/>
      <dgm:spPr/>
    </dgm:pt>
    <dgm:pt modelId="{58EB9305-7D0A-44E3-993F-9A40494B2DF4}" type="pres">
      <dgm:prSet presAssocID="{729D0CE5-7D42-471C-9DA0-4C90D4720A1D}" presName="hierChild4" presStyleCnt="0"/>
      <dgm:spPr/>
    </dgm:pt>
    <dgm:pt modelId="{C1BE594D-C44B-4A78-8D63-BE761AE3E470}" type="pres">
      <dgm:prSet presAssocID="{729D0CE5-7D42-471C-9DA0-4C90D4720A1D}" presName="hierChild5" presStyleCnt="0"/>
      <dgm:spPr/>
    </dgm:pt>
    <dgm:pt modelId="{FF903F4E-7B43-47DB-8084-12EFD27C328B}" type="pres">
      <dgm:prSet presAssocID="{44384055-EA4B-4BB1-B0DE-3C20CF647B37}" presName="Name64" presStyleLbl="parChTrans1D3" presStyleIdx="1" presStyleCnt="3"/>
      <dgm:spPr/>
    </dgm:pt>
    <dgm:pt modelId="{57E632B2-A6F7-43EA-ABE9-785BCB7E76D9}" type="pres">
      <dgm:prSet presAssocID="{A9C6C285-E1B7-43FE-AE70-AFC2FC99FAEE}" presName="hierRoot2" presStyleCnt="0">
        <dgm:presLayoutVars>
          <dgm:hierBranch val="init"/>
        </dgm:presLayoutVars>
      </dgm:prSet>
      <dgm:spPr/>
    </dgm:pt>
    <dgm:pt modelId="{25181C5E-B94A-4F64-91C7-7C7E0CE460C7}" type="pres">
      <dgm:prSet presAssocID="{A9C6C285-E1B7-43FE-AE70-AFC2FC99FAEE}" presName="rootComposite" presStyleCnt="0"/>
      <dgm:spPr/>
    </dgm:pt>
    <dgm:pt modelId="{F2680772-FF70-4784-8E52-22214CF14991}" type="pres">
      <dgm:prSet presAssocID="{A9C6C285-E1B7-43FE-AE70-AFC2FC99FAEE}" presName="rootText" presStyleLbl="node3" presStyleIdx="1" presStyleCnt="2">
        <dgm:presLayoutVars>
          <dgm:chPref val="3"/>
        </dgm:presLayoutVars>
      </dgm:prSet>
      <dgm:spPr/>
    </dgm:pt>
    <dgm:pt modelId="{AA62F2AB-2DE7-4197-994C-41B75752E08E}" type="pres">
      <dgm:prSet presAssocID="{A9C6C285-E1B7-43FE-AE70-AFC2FC99FAEE}" presName="rootConnector" presStyleLbl="node3" presStyleIdx="1" presStyleCnt="2"/>
      <dgm:spPr/>
    </dgm:pt>
    <dgm:pt modelId="{DD643FA1-8396-40FE-9B4E-C0C1727AAB7E}" type="pres">
      <dgm:prSet presAssocID="{A9C6C285-E1B7-43FE-AE70-AFC2FC99FAEE}" presName="hierChild4" presStyleCnt="0"/>
      <dgm:spPr/>
    </dgm:pt>
    <dgm:pt modelId="{334A474D-B948-428F-8712-F3D4E5AB4809}" type="pres">
      <dgm:prSet presAssocID="{CA34682B-C099-4100-A98D-35C6B64098D8}" presName="Name64" presStyleLbl="parChTrans1D4" presStyleIdx="0" presStyleCnt="4"/>
      <dgm:spPr/>
    </dgm:pt>
    <dgm:pt modelId="{571D8C32-E9A1-4DE5-B115-7E7BB68A04F7}" type="pres">
      <dgm:prSet presAssocID="{5BF08AF3-50A4-483C-BC38-8D3BF4AEEA5D}" presName="hierRoot2" presStyleCnt="0">
        <dgm:presLayoutVars>
          <dgm:hierBranch val="init"/>
        </dgm:presLayoutVars>
      </dgm:prSet>
      <dgm:spPr/>
    </dgm:pt>
    <dgm:pt modelId="{2C1F6808-6244-4542-AF22-7D3E96782D0B}" type="pres">
      <dgm:prSet presAssocID="{5BF08AF3-50A4-483C-BC38-8D3BF4AEEA5D}" presName="rootComposite" presStyleCnt="0"/>
      <dgm:spPr/>
    </dgm:pt>
    <dgm:pt modelId="{1F55292F-EF8F-4008-A718-5A011233ED1D}" type="pres">
      <dgm:prSet presAssocID="{5BF08AF3-50A4-483C-BC38-8D3BF4AEEA5D}" presName="rootText" presStyleLbl="node4" presStyleIdx="0" presStyleCnt="4">
        <dgm:presLayoutVars>
          <dgm:chPref val="3"/>
        </dgm:presLayoutVars>
      </dgm:prSet>
      <dgm:spPr/>
    </dgm:pt>
    <dgm:pt modelId="{5C48BE9B-0147-4579-A3CA-07747E794135}" type="pres">
      <dgm:prSet presAssocID="{5BF08AF3-50A4-483C-BC38-8D3BF4AEEA5D}" presName="rootConnector" presStyleLbl="node4" presStyleIdx="0" presStyleCnt="4"/>
      <dgm:spPr/>
    </dgm:pt>
    <dgm:pt modelId="{F95379F7-B88E-4793-90F1-AE56C358C27E}" type="pres">
      <dgm:prSet presAssocID="{5BF08AF3-50A4-483C-BC38-8D3BF4AEEA5D}" presName="hierChild4" presStyleCnt="0"/>
      <dgm:spPr/>
    </dgm:pt>
    <dgm:pt modelId="{AF291BD5-ED1F-44D9-86B0-F8D8734A5492}" type="pres">
      <dgm:prSet presAssocID="{5BF08AF3-50A4-483C-BC38-8D3BF4AEEA5D}" presName="hierChild5" presStyleCnt="0"/>
      <dgm:spPr/>
    </dgm:pt>
    <dgm:pt modelId="{CF7D826C-E173-4793-AA72-83056C901B83}" type="pres">
      <dgm:prSet presAssocID="{7C96200F-E975-4EC8-9861-D8E49CEDC29B}" presName="Name64" presStyleLbl="parChTrans1D4" presStyleIdx="1" presStyleCnt="4"/>
      <dgm:spPr/>
    </dgm:pt>
    <dgm:pt modelId="{4E9157F2-E850-4AFD-98A5-288A764CE5A2}" type="pres">
      <dgm:prSet presAssocID="{FF6B8B11-52BD-419E-96CF-5825F0E90086}" presName="hierRoot2" presStyleCnt="0">
        <dgm:presLayoutVars>
          <dgm:hierBranch val="init"/>
        </dgm:presLayoutVars>
      </dgm:prSet>
      <dgm:spPr/>
    </dgm:pt>
    <dgm:pt modelId="{BF44366F-D93E-484F-84AC-7EF3DD9B1FF3}" type="pres">
      <dgm:prSet presAssocID="{FF6B8B11-52BD-419E-96CF-5825F0E90086}" presName="rootComposite" presStyleCnt="0"/>
      <dgm:spPr/>
    </dgm:pt>
    <dgm:pt modelId="{F0CCF0F7-DB20-44F0-B099-5286676737B3}" type="pres">
      <dgm:prSet presAssocID="{FF6B8B11-52BD-419E-96CF-5825F0E90086}" presName="rootText" presStyleLbl="node4" presStyleIdx="1" presStyleCnt="4">
        <dgm:presLayoutVars>
          <dgm:chPref val="3"/>
        </dgm:presLayoutVars>
      </dgm:prSet>
      <dgm:spPr/>
    </dgm:pt>
    <dgm:pt modelId="{016B2463-894E-41F6-A377-27C57A577FCE}" type="pres">
      <dgm:prSet presAssocID="{FF6B8B11-52BD-419E-96CF-5825F0E90086}" presName="rootConnector" presStyleLbl="node4" presStyleIdx="1" presStyleCnt="4"/>
      <dgm:spPr/>
    </dgm:pt>
    <dgm:pt modelId="{DF97B8EA-C12A-4AC0-9633-E4821D60EF0E}" type="pres">
      <dgm:prSet presAssocID="{FF6B8B11-52BD-419E-96CF-5825F0E90086}" presName="hierChild4" presStyleCnt="0"/>
      <dgm:spPr/>
    </dgm:pt>
    <dgm:pt modelId="{5297C769-0FCB-4CCA-88CE-D8E54C8D654E}" type="pres">
      <dgm:prSet presAssocID="{FF6B8B11-52BD-419E-96CF-5825F0E90086}" presName="hierChild5" presStyleCnt="0"/>
      <dgm:spPr/>
    </dgm:pt>
    <dgm:pt modelId="{1D127AC6-879A-4468-8D7C-3F65D1F5B672}" type="pres">
      <dgm:prSet presAssocID="{0A76964F-28F6-49C6-8FCA-207F086D5B65}" presName="Name64" presStyleLbl="parChTrans1D4" presStyleIdx="2" presStyleCnt="4"/>
      <dgm:spPr/>
    </dgm:pt>
    <dgm:pt modelId="{DAEF9E59-0519-4993-8B6D-39F5FCA9BC0F}" type="pres">
      <dgm:prSet presAssocID="{0573BFB1-F201-48C1-8EBD-0CB0925469B2}" presName="hierRoot2" presStyleCnt="0">
        <dgm:presLayoutVars>
          <dgm:hierBranch val="init"/>
        </dgm:presLayoutVars>
      </dgm:prSet>
      <dgm:spPr/>
    </dgm:pt>
    <dgm:pt modelId="{FE177B7F-EB3A-4686-BACF-EB238E927BA0}" type="pres">
      <dgm:prSet presAssocID="{0573BFB1-F201-48C1-8EBD-0CB0925469B2}" presName="rootComposite" presStyleCnt="0"/>
      <dgm:spPr/>
    </dgm:pt>
    <dgm:pt modelId="{9E187F6D-26DF-4330-95F0-4215F84AF5AA}" type="pres">
      <dgm:prSet presAssocID="{0573BFB1-F201-48C1-8EBD-0CB0925469B2}" presName="rootText" presStyleLbl="node4" presStyleIdx="2" presStyleCnt="4">
        <dgm:presLayoutVars>
          <dgm:chPref val="3"/>
        </dgm:presLayoutVars>
      </dgm:prSet>
      <dgm:spPr/>
    </dgm:pt>
    <dgm:pt modelId="{01D4A494-2A13-433A-A07C-217236D62BDA}" type="pres">
      <dgm:prSet presAssocID="{0573BFB1-F201-48C1-8EBD-0CB0925469B2}" presName="rootConnector" presStyleLbl="node4" presStyleIdx="2" presStyleCnt="4"/>
      <dgm:spPr/>
    </dgm:pt>
    <dgm:pt modelId="{C76D0797-05EA-431E-A6F1-099C51F6EE5B}" type="pres">
      <dgm:prSet presAssocID="{0573BFB1-F201-48C1-8EBD-0CB0925469B2}" presName="hierChild4" presStyleCnt="0"/>
      <dgm:spPr/>
    </dgm:pt>
    <dgm:pt modelId="{2A070AB8-8CAC-452A-B486-09871EA44D3B}" type="pres">
      <dgm:prSet presAssocID="{0573BFB1-F201-48C1-8EBD-0CB0925469B2}" presName="hierChild5" presStyleCnt="0"/>
      <dgm:spPr/>
    </dgm:pt>
    <dgm:pt modelId="{D0F6C3EF-B83F-42A9-BE76-E36CEE21D86B}" type="pres">
      <dgm:prSet presAssocID="{769C5449-D0A7-4523-B70C-B4C028590F87}" presName="Name64" presStyleLbl="parChTrans1D4" presStyleIdx="3" presStyleCnt="4"/>
      <dgm:spPr/>
    </dgm:pt>
    <dgm:pt modelId="{ACE2FEB7-9854-481A-B29F-A08E74050939}" type="pres">
      <dgm:prSet presAssocID="{E1F68238-BF23-45FC-8987-39BE36718EBD}" presName="hierRoot2" presStyleCnt="0">
        <dgm:presLayoutVars>
          <dgm:hierBranch val="init"/>
        </dgm:presLayoutVars>
      </dgm:prSet>
      <dgm:spPr/>
    </dgm:pt>
    <dgm:pt modelId="{D7E6FD81-7BDF-44A8-8954-57695B41D634}" type="pres">
      <dgm:prSet presAssocID="{E1F68238-BF23-45FC-8987-39BE36718EBD}" presName="rootComposite" presStyleCnt="0"/>
      <dgm:spPr/>
    </dgm:pt>
    <dgm:pt modelId="{E6F9F168-DAFE-4F58-805C-A6A954D76CEC}" type="pres">
      <dgm:prSet presAssocID="{E1F68238-BF23-45FC-8987-39BE36718EBD}" presName="rootText" presStyleLbl="node4" presStyleIdx="3" presStyleCnt="4" custScaleY="391113">
        <dgm:presLayoutVars>
          <dgm:chPref val="3"/>
        </dgm:presLayoutVars>
      </dgm:prSet>
      <dgm:spPr/>
    </dgm:pt>
    <dgm:pt modelId="{742DA6E8-F969-4A87-808A-6808E6FB446F}" type="pres">
      <dgm:prSet presAssocID="{E1F68238-BF23-45FC-8987-39BE36718EBD}" presName="rootConnector" presStyleLbl="node4" presStyleIdx="3" presStyleCnt="4"/>
      <dgm:spPr/>
    </dgm:pt>
    <dgm:pt modelId="{05BDD3FE-5881-4824-B420-10C3EBF87F9D}" type="pres">
      <dgm:prSet presAssocID="{E1F68238-BF23-45FC-8987-39BE36718EBD}" presName="hierChild4" presStyleCnt="0"/>
      <dgm:spPr/>
    </dgm:pt>
    <dgm:pt modelId="{20431570-330D-4465-9D4C-6F5DA9794BE6}" type="pres">
      <dgm:prSet presAssocID="{E1F68238-BF23-45FC-8987-39BE36718EBD}" presName="hierChild5" presStyleCnt="0"/>
      <dgm:spPr/>
    </dgm:pt>
    <dgm:pt modelId="{4D418514-39DA-4251-B0A7-5A41AC2803E2}" type="pres">
      <dgm:prSet presAssocID="{A9C6C285-E1B7-43FE-AE70-AFC2FC99FAEE}" presName="hierChild5" presStyleCnt="0"/>
      <dgm:spPr/>
    </dgm:pt>
    <dgm:pt modelId="{AECA720E-1716-43CB-89A7-1F91B2265C8B}" type="pres">
      <dgm:prSet presAssocID="{73E72DBC-CCF7-44E7-A2C6-57873CD77A11}" presName="hierChild5" presStyleCnt="0"/>
      <dgm:spPr/>
    </dgm:pt>
    <dgm:pt modelId="{60ECB598-1CBE-47D5-9D70-1B64E008EF63}" type="pres">
      <dgm:prSet presAssocID="{FCFD8F47-01C0-40ED-8580-DEED2E61A56B}" presName="Name115" presStyleLbl="parChTrans1D3" presStyleIdx="2" presStyleCnt="3"/>
      <dgm:spPr/>
    </dgm:pt>
    <dgm:pt modelId="{F91B674E-B59C-4827-9761-0449940C6C82}" type="pres">
      <dgm:prSet presAssocID="{B86D05AD-B9EC-4F2D-93CE-452396B4DA95}" presName="hierRoot3" presStyleCnt="0">
        <dgm:presLayoutVars>
          <dgm:hierBranch val="init"/>
        </dgm:presLayoutVars>
      </dgm:prSet>
      <dgm:spPr/>
    </dgm:pt>
    <dgm:pt modelId="{4CFE08A2-2255-4A03-9AA2-BF0BA68A720F}" type="pres">
      <dgm:prSet presAssocID="{B86D05AD-B9EC-4F2D-93CE-452396B4DA95}" presName="rootComposite3" presStyleCnt="0"/>
      <dgm:spPr/>
    </dgm:pt>
    <dgm:pt modelId="{62E957C2-C5DB-4457-BF4A-5EA1549FA258}" type="pres">
      <dgm:prSet presAssocID="{B86D05AD-B9EC-4F2D-93CE-452396B4DA95}" presName="rootText3" presStyleLbl="asst2" presStyleIdx="0" presStyleCnt="1">
        <dgm:presLayoutVars>
          <dgm:chPref val="3"/>
        </dgm:presLayoutVars>
      </dgm:prSet>
      <dgm:spPr/>
    </dgm:pt>
    <dgm:pt modelId="{352071C2-FE85-448A-99C2-278E52CB11C3}" type="pres">
      <dgm:prSet presAssocID="{B86D05AD-B9EC-4F2D-93CE-452396B4DA95}" presName="rootConnector3" presStyleLbl="asst2" presStyleIdx="0" presStyleCnt="1"/>
      <dgm:spPr/>
    </dgm:pt>
    <dgm:pt modelId="{68A2FC93-44F7-4C89-8ED7-72EFA2F5A8C4}" type="pres">
      <dgm:prSet presAssocID="{B86D05AD-B9EC-4F2D-93CE-452396B4DA95}" presName="hierChild6" presStyleCnt="0"/>
      <dgm:spPr/>
    </dgm:pt>
    <dgm:pt modelId="{724F4F03-C399-4F32-8147-98D7F2B081E7}" type="pres">
      <dgm:prSet presAssocID="{B86D05AD-B9EC-4F2D-93CE-452396B4DA95}" presName="hierChild7" presStyleCnt="0"/>
      <dgm:spPr/>
    </dgm:pt>
    <dgm:pt modelId="{E10D7A90-6188-4C06-9A6D-33B4EBB5A4EE}" type="pres">
      <dgm:prSet presAssocID="{56AC523C-537B-4476-A52D-EB764B5F8AF7}" presName="hierChild3" presStyleCnt="0"/>
      <dgm:spPr/>
    </dgm:pt>
  </dgm:ptLst>
  <dgm:cxnLst>
    <dgm:cxn modelId="{9C1A6D04-B0C6-4BF2-9E29-F7EA2B35F660}" type="presOf" srcId="{A9C6C285-E1B7-43FE-AE70-AFC2FC99FAEE}" destId="{AA62F2AB-2DE7-4197-994C-41B75752E08E}" srcOrd="1" destOrd="0" presId="urn:microsoft.com/office/officeart/2009/3/layout/HorizontalOrganizationChart"/>
    <dgm:cxn modelId="{E3673C13-2D77-4548-8AE7-CC3949FD7B01}" srcId="{A9C6C285-E1B7-43FE-AE70-AFC2FC99FAEE}" destId="{FF6B8B11-52BD-419E-96CF-5825F0E90086}" srcOrd="1" destOrd="0" parTransId="{7C96200F-E975-4EC8-9861-D8E49CEDC29B}" sibTransId="{6B61CC4A-49C0-4869-9F1A-F3383BEC7FD5}"/>
    <dgm:cxn modelId="{12F76722-B4FA-48EA-B8E3-8999518E566B}" srcId="{A9C6C285-E1B7-43FE-AE70-AFC2FC99FAEE}" destId="{0573BFB1-F201-48C1-8EBD-0CB0925469B2}" srcOrd="2" destOrd="0" parTransId="{0A76964F-28F6-49C6-8FCA-207F086D5B65}" sibTransId="{77230481-FE40-4CFC-808D-2C5A4112F8AF}"/>
    <dgm:cxn modelId="{73EF2131-4585-4A1B-BAD5-DD2BF231B5A7}" type="presOf" srcId="{5CD60A98-08DD-4B4B-8677-F7B6A11DB0F5}" destId="{2607F522-6928-4E00-B71C-EEE8E013EF74}" srcOrd="0" destOrd="0" presId="urn:microsoft.com/office/officeart/2009/3/layout/HorizontalOrganizationChart"/>
    <dgm:cxn modelId="{8F489E37-8CAA-4529-B435-2D5176030FD5}" type="presOf" srcId="{FCFD8F47-01C0-40ED-8580-DEED2E61A56B}" destId="{60ECB598-1CBE-47D5-9D70-1B64E008EF63}" srcOrd="0" destOrd="0" presId="urn:microsoft.com/office/officeart/2009/3/layout/HorizontalOrganizationChart"/>
    <dgm:cxn modelId="{259A035F-5219-4EF8-B71E-AFB3F057EC0C}" type="presOf" srcId="{56AC523C-537B-4476-A52D-EB764B5F8AF7}" destId="{2B453F0F-6416-4517-8654-25337D5EDA6D}" srcOrd="1" destOrd="0" presId="urn:microsoft.com/office/officeart/2009/3/layout/HorizontalOrganizationChart"/>
    <dgm:cxn modelId="{28720D44-0333-4DFC-9E8B-C7B05F183E77}" type="presOf" srcId="{E1F68238-BF23-45FC-8987-39BE36718EBD}" destId="{742DA6E8-F969-4A87-808A-6808E6FB446F}" srcOrd="1" destOrd="0" presId="urn:microsoft.com/office/officeart/2009/3/layout/HorizontalOrganizationChart"/>
    <dgm:cxn modelId="{63880246-BFB8-499D-8848-49DB14508A4E}" type="presOf" srcId="{B86D05AD-B9EC-4F2D-93CE-452396B4DA95}" destId="{62E957C2-C5DB-4457-BF4A-5EA1549FA258}" srcOrd="0" destOrd="0" presId="urn:microsoft.com/office/officeart/2009/3/layout/HorizontalOrganizationChart"/>
    <dgm:cxn modelId="{D7521366-48E4-451B-A979-0DBB0F94123B}" type="presOf" srcId="{56AC523C-537B-4476-A52D-EB764B5F8AF7}" destId="{52AB3CE3-828D-4574-A1AB-EB117FBB71DF}" srcOrd="0" destOrd="0" presId="urn:microsoft.com/office/officeart/2009/3/layout/HorizontalOrganizationChart"/>
    <dgm:cxn modelId="{70E8DE6A-6799-44DA-9307-EFB54D6C7AD9}" type="presOf" srcId="{0A76964F-28F6-49C6-8FCA-207F086D5B65}" destId="{1D127AC6-879A-4468-8D7C-3F65D1F5B672}" srcOrd="0" destOrd="0" presId="urn:microsoft.com/office/officeart/2009/3/layout/HorizontalOrganizationChart"/>
    <dgm:cxn modelId="{7471CC4C-7CED-47C7-AA93-E1DEF23D8EAA}" srcId="{56AC523C-537B-4476-A52D-EB764B5F8AF7}" destId="{73E72DBC-CCF7-44E7-A2C6-57873CD77A11}" srcOrd="0" destOrd="0" parTransId="{4CEB2892-68CF-4B24-8865-B581CAEAB0E6}" sibTransId="{03AD2F98-1AE6-4013-B440-C405BB5D088E}"/>
    <dgm:cxn modelId="{85C5EB4C-E83B-472C-9302-452642D1BC4E}" type="presOf" srcId="{729D0CE5-7D42-471C-9DA0-4C90D4720A1D}" destId="{F992A459-0E00-48DE-BD80-AAECC85B3940}" srcOrd="0" destOrd="0" presId="urn:microsoft.com/office/officeart/2009/3/layout/HorizontalOrganizationChart"/>
    <dgm:cxn modelId="{A2D6C271-C3C4-4BAC-87ED-1128719CC0C1}" srcId="{B22221C9-9BA2-4E4E-8FD5-40383455A6E9}" destId="{56AC523C-537B-4476-A52D-EB764B5F8AF7}" srcOrd="0" destOrd="0" parTransId="{EEF4CCA8-F419-4A29-8CCE-DDA4C81A3795}" sibTransId="{1010B0E9-4084-412A-998E-309E32B8CA35}"/>
    <dgm:cxn modelId="{75102954-FE86-4565-9701-B53063F87049}" type="presOf" srcId="{0573BFB1-F201-48C1-8EBD-0CB0925469B2}" destId="{01D4A494-2A13-433A-A07C-217236D62BDA}" srcOrd="1" destOrd="0" presId="urn:microsoft.com/office/officeart/2009/3/layout/HorizontalOrganizationChart"/>
    <dgm:cxn modelId="{3E1D627C-7B1C-451E-984F-6C17303DFD8E}" srcId="{A9C6C285-E1B7-43FE-AE70-AFC2FC99FAEE}" destId="{5BF08AF3-50A4-483C-BC38-8D3BF4AEEA5D}" srcOrd="0" destOrd="0" parTransId="{CA34682B-C099-4100-A98D-35C6B64098D8}" sibTransId="{A6D7F20E-258B-4936-BE07-1D2184CBAE05}"/>
    <dgm:cxn modelId="{4C350E80-6873-4697-81D1-4BBE24C1239C}" type="presOf" srcId="{769C5449-D0A7-4523-B70C-B4C028590F87}" destId="{D0F6C3EF-B83F-42A9-BE76-E36CEE21D86B}" srcOrd="0" destOrd="0" presId="urn:microsoft.com/office/officeart/2009/3/layout/HorizontalOrganizationChart"/>
    <dgm:cxn modelId="{8F716C81-BB89-484C-8825-3FE188848BE7}" type="presOf" srcId="{A9C6C285-E1B7-43FE-AE70-AFC2FC99FAEE}" destId="{F2680772-FF70-4784-8E52-22214CF14991}" srcOrd="0" destOrd="0" presId="urn:microsoft.com/office/officeart/2009/3/layout/HorizontalOrganizationChart"/>
    <dgm:cxn modelId="{45B68B88-60DD-4097-A630-2EB22E575902}" type="presOf" srcId="{CA34682B-C099-4100-A98D-35C6B64098D8}" destId="{334A474D-B948-428F-8712-F3D4E5AB4809}" srcOrd="0" destOrd="0" presId="urn:microsoft.com/office/officeart/2009/3/layout/HorizontalOrganizationChart"/>
    <dgm:cxn modelId="{0C07738F-FD7D-4571-ABF6-FD79CDB3F734}" type="presOf" srcId="{B86D05AD-B9EC-4F2D-93CE-452396B4DA95}" destId="{352071C2-FE85-448A-99C2-278E52CB11C3}" srcOrd="1" destOrd="0" presId="urn:microsoft.com/office/officeart/2009/3/layout/HorizontalOrganizationChart"/>
    <dgm:cxn modelId="{3F315E91-B2F1-48FE-8965-A13895159996}" srcId="{73E72DBC-CCF7-44E7-A2C6-57873CD77A11}" destId="{A9C6C285-E1B7-43FE-AE70-AFC2FC99FAEE}" srcOrd="2" destOrd="0" parTransId="{44384055-EA4B-4BB1-B0DE-3C20CF647B37}" sibTransId="{86229143-9332-4F28-89EC-4E4726ABCD80}"/>
    <dgm:cxn modelId="{DAE27B96-A9A2-410D-B68B-D14A581AB6D8}" type="presOf" srcId="{FF6B8B11-52BD-419E-96CF-5825F0E90086}" destId="{016B2463-894E-41F6-A377-27C57A577FCE}" srcOrd="1" destOrd="0" presId="urn:microsoft.com/office/officeart/2009/3/layout/HorizontalOrganizationChart"/>
    <dgm:cxn modelId="{E84290A8-59A6-4EC9-970E-C19B4B91E304}" srcId="{73E72DBC-CCF7-44E7-A2C6-57873CD77A11}" destId="{729D0CE5-7D42-471C-9DA0-4C90D4720A1D}" srcOrd="1" destOrd="0" parTransId="{5CD60A98-08DD-4B4B-8677-F7B6A11DB0F5}" sibTransId="{1730C6F8-8EE7-4C91-9E38-CBC788291D32}"/>
    <dgm:cxn modelId="{806957AF-BA08-4367-915B-00261AC5A8D2}" type="presOf" srcId="{729D0CE5-7D42-471C-9DA0-4C90D4720A1D}" destId="{15D6F58B-0120-4C52-828D-501B0BDCDC75}" srcOrd="1" destOrd="0" presId="urn:microsoft.com/office/officeart/2009/3/layout/HorizontalOrganizationChart"/>
    <dgm:cxn modelId="{0BFEE0B4-2391-4464-B2D0-E60D0DAB928A}" type="presOf" srcId="{4CEB2892-68CF-4B24-8865-B581CAEAB0E6}" destId="{7EE87C8C-3863-4502-B01B-BE7F4BA0CD4D}" srcOrd="0" destOrd="0" presId="urn:microsoft.com/office/officeart/2009/3/layout/HorizontalOrganizationChart"/>
    <dgm:cxn modelId="{A34F81C0-E39D-4562-81F6-FA05B287E0C9}" type="presOf" srcId="{73E72DBC-CCF7-44E7-A2C6-57873CD77A11}" destId="{2C47A8EE-0DC7-4A65-BC46-93548F4A6529}" srcOrd="0" destOrd="0" presId="urn:microsoft.com/office/officeart/2009/3/layout/HorizontalOrganizationChart"/>
    <dgm:cxn modelId="{19311FC1-2860-401B-ADAC-3ED80125E904}" srcId="{A9C6C285-E1B7-43FE-AE70-AFC2FC99FAEE}" destId="{E1F68238-BF23-45FC-8987-39BE36718EBD}" srcOrd="3" destOrd="0" parTransId="{769C5449-D0A7-4523-B70C-B4C028590F87}" sibTransId="{7DDEE72F-C048-4731-B871-C5A21E56E234}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E121CFCC-6E25-4F55-978C-2E331F480E70}" type="presOf" srcId="{5BF08AF3-50A4-483C-BC38-8D3BF4AEEA5D}" destId="{1F55292F-EF8F-4008-A718-5A011233ED1D}" srcOrd="0" destOrd="0" presId="urn:microsoft.com/office/officeart/2009/3/layout/HorizontalOrganizationChart"/>
    <dgm:cxn modelId="{A0C79FCF-98FD-4BB9-B188-94EE49BD8710}" type="presOf" srcId="{73E72DBC-CCF7-44E7-A2C6-57873CD77A11}" destId="{6462DEB4-5B02-482A-AE67-5B81343118A9}" srcOrd="1" destOrd="0" presId="urn:microsoft.com/office/officeart/2009/3/layout/HorizontalOrganizationChart"/>
    <dgm:cxn modelId="{01AD26D3-AE23-4CF3-94C8-A4D02BD1CDF4}" type="presOf" srcId="{44384055-EA4B-4BB1-B0DE-3C20CF647B37}" destId="{FF903F4E-7B43-47DB-8084-12EFD27C328B}" srcOrd="0" destOrd="0" presId="urn:microsoft.com/office/officeart/2009/3/layout/HorizontalOrganizationChart"/>
    <dgm:cxn modelId="{F81AAED6-C34F-4D69-8F3A-CA05549B5318}" type="presOf" srcId="{5BF08AF3-50A4-483C-BC38-8D3BF4AEEA5D}" destId="{5C48BE9B-0147-4579-A3CA-07747E794135}" srcOrd="1" destOrd="0" presId="urn:microsoft.com/office/officeart/2009/3/layout/HorizontalOrganizationChart"/>
    <dgm:cxn modelId="{7D7828DC-FE73-4A13-B4DF-606DCC7E3D1C}" type="presOf" srcId="{FF6B8B11-52BD-419E-96CF-5825F0E90086}" destId="{F0CCF0F7-DB20-44F0-B099-5286676737B3}" srcOrd="0" destOrd="0" presId="urn:microsoft.com/office/officeart/2009/3/layout/HorizontalOrganizationChart"/>
    <dgm:cxn modelId="{BD13E6E5-DF5F-4656-9D05-8CB164AA5860}" type="presOf" srcId="{E1F68238-BF23-45FC-8987-39BE36718EBD}" destId="{E6F9F168-DAFE-4F58-805C-A6A954D76CEC}" srcOrd="0" destOrd="0" presId="urn:microsoft.com/office/officeart/2009/3/layout/HorizontalOrganizationChart"/>
    <dgm:cxn modelId="{22AA7CEB-580D-44B6-A559-A23429F1126C}" type="presOf" srcId="{0573BFB1-F201-48C1-8EBD-0CB0925469B2}" destId="{9E187F6D-26DF-4330-95F0-4215F84AF5AA}" srcOrd="0" destOrd="0" presId="urn:microsoft.com/office/officeart/2009/3/layout/HorizontalOrganizationChart"/>
    <dgm:cxn modelId="{7077D0EB-D2DF-4884-9284-07347D86469D}" type="presOf" srcId="{7C96200F-E975-4EC8-9861-D8E49CEDC29B}" destId="{CF7D826C-E173-4793-AA72-83056C901B83}" srcOrd="0" destOrd="0" presId="urn:microsoft.com/office/officeart/2009/3/layout/HorizontalOrganizationChart"/>
    <dgm:cxn modelId="{08AE8CFD-E4B6-4A2E-96CA-B7E56A2FD632}" srcId="{73E72DBC-CCF7-44E7-A2C6-57873CD77A11}" destId="{B86D05AD-B9EC-4F2D-93CE-452396B4DA95}" srcOrd="0" destOrd="0" parTransId="{FCFD8F47-01C0-40ED-8580-DEED2E61A56B}" sibTransId="{1C95EA0A-2D81-445B-B80F-66EE000C6497}"/>
    <dgm:cxn modelId="{EFC884C7-AE2D-46C2-B214-32A0BEA9FC49}" type="presParOf" srcId="{F4CDDB8C-E53F-45F3-BC6A-EAC2AD39A030}" destId="{66E433CD-A2C7-4F7F-8596-977441B02000}" srcOrd="0" destOrd="0" presId="urn:microsoft.com/office/officeart/2009/3/layout/HorizontalOrganizationChart"/>
    <dgm:cxn modelId="{845D6195-4F36-46AF-8B94-7E980674B634}" type="presParOf" srcId="{66E433CD-A2C7-4F7F-8596-977441B02000}" destId="{EDCFFD80-D424-47D9-BE1A-66CEB9E2039D}" srcOrd="0" destOrd="0" presId="urn:microsoft.com/office/officeart/2009/3/layout/HorizontalOrganizationChart"/>
    <dgm:cxn modelId="{73F6E327-6677-415D-AFC3-EE616F3E442E}" type="presParOf" srcId="{EDCFFD80-D424-47D9-BE1A-66CEB9E2039D}" destId="{52AB3CE3-828D-4574-A1AB-EB117FBB71DF}" srcOrd="0" destOrd="0" presId="urn:microsoft.com/office/officeart/2009/3/layout/HorizontalOrganizationChart"/>
    <dgm:cxn modelId="{28A53C78-26BC-4033-A965-63CA849474F5}" type="presParOf" srcId="{EDCFFD80-D424-47D9-BE1A-66CEB9E2039D}" destId="{2B453F0F-6416-4517-8654-25337D5EDA6D}" srcOrd="1" destOrd="0" presId="urn:microsoft.com/office/officeart/2009/3/layout/HorizontalOrganizationChart"/>
    <dgm:cxn modelId="{FB3FF6A6-E912-4EA5-9B1B-4748CD09DC40}" type="presParOf" srcId="{66E433CD-A2C7-4F7F-8596-977441B02000}" destId="{0C6D9C04-A72B-4362-9896-BBE45EA2DB53}" srcOrd="1" destOrd="0" presId="urn:microsoft.com/office/officeart/2009/3/layout/HorizontalOrganizationChart"/>
    <dgm:cxn modelId="{DA248348-852E-47D0-B934-BFA73D02AC7F}" type="presParOf" srcId="{0C6D9C04-A72B-4362-9896-BBE45EA2DB53}" destId="{7EE87C8C-3863-4502-B01B-BE7F4BA0CD4D}" srcOrd="0" destOrd="0" presId="urn:microsoft.com/office/officeart/2009/3/layout/HorizontalOrganizationChart"/>
    <dgm:cxn modelId="{4A361F4F-2CAE-4BBC-BEBE-5018314FDDDF}" type="presParOf" srcId="{0C6D9C04-A72B-4362-9896-BBE45EA2DB53}" destId="{55BFAD97-186C-4FCA-89FF-4690773F3C6D}" srcOrd="1" destOrd="0" presId="urn:microsoft.com/office/officeart/2009/3/layout/HorizontalOrganizationChart"/>
    <dgm:cxn modelId="{4BD8F8AE-9430-4BDF-9685-757C822D4E15}" type="presParOf" srcId="{55BFAD97-186C-4FCA-89FF-4690773F3C6D}" destId="{3E8D000F-7262-4E91-A5EB-A632FF63B83F}" srcOrd="0" destOrd="0" presId="urn:microsoft.com/office/officeart/2009/3/layout/HorizontalOrganizationChart"/>
    <dgm:cxn modelId="{ECF61554-4037-426A-BA3B-6C4DC5A473A7}" type="presParOf" srcId="{3E8D000F-7262-4E91-A5EB-A632FF63B83F}" destId="{2C47A8EE-0DC7-4A65-BC46-93548F4A6529}" srcOrd="0" destOrd="0" presId="urn:microsoft.com/office/officeart/2009/3/layout/HorizontalOrganizationChart"/>
    <dgm:cxn modelId="{78F12EA4-EA11-45F3-BE37-9119ED306BA0}" type="presParOf" srcId="{3E8D000F-7262-4E91-A5EB-A632FF63B83F}" destId="{6462DEB4-5B02-482A-AE67-5B81343118A9}" srcOrd="1" destOrd="0" presId="urn:microsoft.com/office/officeart/2009/3/layout/HorizontalOrganizationChart"/>
    <dgm:cxn modelId="{9AEEF500-0D7D-4BC4-BB86-1B3CF03C525F}" type="presParOf" srcId="{55BFAD97-186C-4FCA-89FF-4690773F3C6D}" destId="{B7FCB6BE-D41B-4257-BE53-9CDC044BB6E4}" srcOrd="1" destOrd="0" presId="urn:microsoft.com/office/officeart/2009/3/layout/HorizontalOrganizationChart"/>
    <dgm:cxn modelId="{3E2D1AA7-3A9D-4345-A176-2BED949192F8}" type="presParOf" srcId="{B7FCB6BE-D41B-4257-BE53-9CDC044BB6E4}" destId="{2607F522-6928-4E00-B71C-EEE8E013EF74}" srcOrd="0" destOrd="0" presId="urn:microsoft.com/office/officeart/2009/3/layout/HorizontalOrganizationChart"/>
    <dgm:cxn modelId="{FA76AED7-6669-48F3-BDDD-AECA7CBF9BA6}" type="presParOf" srcId="{B7FCB6BE-D41B-4257-BE53-9CDC044BB6E4}" destId="{1B543EE8-ABA7-462F-95E9-041BECB0001B}" srcOrd="1" destOrd="0" presId="urn:microsoft.com/office/officeart/2009/3/layout/HorizontalOrganizationChart"/>
    <dgm:cxn modelId="{51006A3B-35A8-4874-B219-D1C562BCDA1D}" type="presParOf" srcId="{1B543EE8-ABA7-462F-95E9-041BECB0001B}" destId="{1C0B9D5C-4D8E-4578-9A4A-C5DC8B705367}" srcOrd="0" destOrd="0" presId="urn:microsoft.com/office/officeart/2009/3/layout/HorizontalOrganizationChart"/>
    <dgm:cxn modelId="{6F7CECE2-D67A-44A0-B85C-3D9960B85C8E}" type="presParOf" srcId="{1C0B9D5C-4D8E-4578-9A4A-C5DC8B705367}" destId="{F992A459-0E00-48DE-BD80-AAECC85B3940}" srcOrd="0" destOrd="0" presId="urn:microsoft.com/office/officeart/2009/3/layout/HorizontalOrganizationChart"/>
    <dgm:cxn modelId="{E684266F-5FC4-435B-A455-A734A342BDBC}" type="presParOf" srcId="{1C0B9D5C-4D8E-4578-9A4A-C5DC8B705367}" destId="{15D6F58B-0120-4C52-828D-501B0BDCDC75}" srcOrd="1" destOrd="0" presId="urn:microsoft.com/office/officeart/2009/3/layout/HorizontalOrganizationChart"/>
    <dgm:cxn modelId="{8142BA05-FF92-4655-8B2F-68ECCC3FAE58}" type="presParOf" srcId="{1B543EE8-ABA7-462F-95E9-041BECB0001B}" destId="{58EB9305-7D0A-44E3-993F-9A40494B2DF4}" srcOrd="1" destOrd="0" presId="urn:microsoft.com/office/officeart/2009/3/layout/HorizontalOrganizationChart"/>
    <dgm:cxn modelId="{2087BFC6-4BF2-4C1E-A932-165F337E4E8A}" type="presParOf" srcId="{1B543EE8-ABA7-462F-95E9-041BECB0001B}" destId="{C1BE594D-C44B-4A78-8D63-BE761AE3E470}" srcOrd="2" destOrd="0" presId="urn:microsoft.com/office/officeart/2009/3/layout/HorizontalOrganizationChart"/>
    <dgm:cxn modelId="{3D8D2142-9C7E-489B-A36A-9BA715605EAD}" type="presParOf" srcId="{B7FCB6BE-D41B-4257-BE53-9CDC044BB6E4}" destId="{FF903F4E-7B43-47DB-8084-12EFD27C328B}" srcOrd="2" destOrd="0" presId="urn:microsoft.com/office/officeart/2009/3/layout/HorizontalOrganizationChart"/>
    <dgm:cxn modelId="{FF089D23-A7A3-46F0-9631-8CEB5D8815F6}" type="presParOf" srcId="{B7FCB6BE-D41B-4257-BE53-9CDC044BB6E4}" destId="{57E632B2-A6F7-43EA-ABE9-785BCB7E76D9}" srcOrd="3" destOrd="0" presId="urn:microsoft.com/office/officeart/2009/3/layout/HorizontalOrganizationChart"/>
    <dgm:cxn modelId="{7A9FF4D6-2C20-45EF-8478-C3F577237BAA}" type="presParOf" srcId="{57E632B2-A6F7-43EA-ABE9-785BCB7E76D9}" destId="{25181C5E-B94A-4F64-91C7-7C7E0CE460C7}" srcOrd="0" destOrd="0" presId="urn:microsoft.com/office/officeart/2009/3/layout/HorizontalOrganizationChart"/>
    <dgm:cxn modelId="{45ABCF3F-804E-4C2B-B998-AD311F0C3810}" type="presParOf" srcId="{25181C5E-B94A-4F64-91C7-7C7E0CE460C7}" destId="{F2680772-FF70-4784-8E52-22214CF14991}" srcOrd="0" destOrd="0" presId="urn:microsoft.com/office/officeart/2009/3/layout/HorizontalOrganizationChart"/>
    <dgm:cxn modelId="{F8465D2C-281C-40C0-B813-C66219E51A28}" type="presParOf" srcId="{25181C5E-B94A-4F64-91C7-7C7E0CE460C7}" destId="{AA62F2AB-2DE7-4197-994C-41B75752E08E}" srcOrd="1" destOrd="0" presId="urn:microsoft.com/office/officeart/2009/3/layout/HorizontalOrganizationChart"/>
    <dgm:cxn modelId="{A2415038-AC72-4220-9C2A-B8760741ED86}" type="presParOf" srcId="{57E632B2-A6F7-43EA-ABE9-785BCB7E76D9}" destId="{DD643FA1-8396-40FE-9B4E-C0C1727AAB7E}" srcOrd="1" destOrd="0" presId="urn:microsoft.com/office/officeart/2009/3/layout/HorizontalOrganizationChart"/>
    <dgm:cxn modelId="{8A27FED3-A5D7-483C-8950-2EBDAF8A2915}" type="presParOf" srcId="{DD643FA1-8396-40FE-9B4E-C0C1727AAB7E}" destId="{334A474D-B948-428F-8712-F3D4E5AB4809}" srcOrd="0" destOrd="0" presId="urn:microsoft.com/office/officeart/2009/3/layout/HorizontalOrganizationChart"/>
    <dgm:cxn modelId="{DC88531D-B985-46AF-A792-7DED571B28FA}" type="presParOf" srcId="{DD643FA1-8396-40FE-9B4E-C0C1727AAB7E}" destId="{571D8C32-E9A1-4DE5-B115-7E7BB68A04F7}" srcOrd="1" destOrd="0" presId="urn:microsoft.com/office/officeart/2009/3/layout/HorizontalOrganizationChart"/>
    <dgm:cxn modelId="{7FC2D18C-BEB1-42B2-8096-D96ABCA5328F}" type="presParOf" srcId="{571D8C32-E9A1-4DE5-B115-7E7BB68A04F7}" destId="{2C1F6808-6244-4542-AF22-7D3E96782D0B}" srcOrd="0" destOrd="0" presId="urn:microsoft.com/office/officeart/2009/3/layout/HorizontalOrganizationChart"/>
    <dgm:cxn modelId="{39444D1E-F694-44CB-888F-35E6FEF7009D}" type="presParOf" srcId="{2C1F6808-6244-4542-AF22-7D3E96782D0B}" destId="{1F55292F-EF8F-4008-A718-5A011233ED1D}" srcOrd="0" destOrd="0" presId="urn:microsoft.com/office/officeart/2009/3/layout/HorizontalOrganizationChart"/>
    <dgm:cxn modelId="{5B10A552-B0DE-4B56-B87B-3C2BDEB6B5E3}" type="presParOf" srcId="{2C1F6808-6244-4542-AF22-7D3E96782D0B}" destId="{5C48BE9B-0147-4579-A3CA-07747E794135}" srcOrd="1" destOrd="0" presId="urn:microsoft.com/office/officeart/2009/3/layout/HorizontalOrganizationChart"/>
    <dgm:cxn modelId="{AD3432A8-F4DB-4A08-B0C5-2728A68EB043}" type="presParOf" srcId="{571D8C32-E9A1-4DE5-B115-7E7BB68A04F7}" destId="{F95379F7-B88E-4793-90F1-AE56C358C27E}" srcOrd="1" destOrd="0" presId="urn:microsoft.com/office/officeart/2009/3/layout/HorizontalOrganizationChart"/>
    <dgm:cxn modelId="{D75E5644-2094-4778-8DF4-7EFE2770AC03}" type="presParOf" srcId="{571D8C32-E9A1-4DE5-B115-7E7BB68A04F7}" destId="{AF291BD5-ED1F-44D9-86B0-F8D8734A5492}" srcOrd="2" destOrd="0" presId="urn:microsoft.com/office/officeart/2009/3/layout/HorizontalOrganizationChart"/>
    <dgm:cxn modelId="{709B1A99-2D84-41AD-B5B6-947272A9ED93}" type="presParOf" srcId="{DD643FA1-8396-40FE-9B4E-C0C1727AAB7E}" destId="{CF7D826C-E173-4793-AA72-83056C901B83}" srcOrd="2" destOrd="0" presId="urn:microsoft.com/office/officeart/2009/3/layout/HorizontalOrganizationChart"/>
    <dgm:cxn modelId="{203B3E12-1582-4AF1-8BDF-22EC97295797}" type="presParOf" srcId="{DD643FA1-8396-40FE-9B4E-C0C1727AAB7E}" destId="{4E9157F2-E850-4AFD-98A5-288A764CE5A2}" srcOrd="3" destOrd="0" presId="urn:microsoft.com/office/officeart/2009/3/layout/HorizontalOrganizationChart"/>
    <dgm:cxn modelId="{DA06B8FC-B74C-411B-AC95-BFF3B3393742}" type="presParOf" srcId="{4E9157F2-E850-4AFD-98A5-288A764CE5A2}" destId="{BF44366F-D93E-484F-84AC-7EF3DD9B1FF3}" srcOrd="0" destOrd="0" presId="urn:microsoft.com/office/officeart/2009/3/layout/HorizontalOrganizationChart"/>
    <dgm:cxn modelId="{0626687E-A6C2-4D07-85A8-D20FDB290554}" type="presParOf" srcId="{BF44366F-D93E-484F-84AC-7EF3DD9B1FF3}" destId="{F0CCF0F7-DB20-44F0-B099-5286676737B3}" srcOrd="0" destOrd="0" presId="urn:microsoft.com/office/officeart/2009/3/layout/HorizontalOrganizationChart"/>
    <dgm:cxn modelId="{907A933F-53C8-49BC-A060-C76B31019620}" type="presParOf" srcId="{BF44366F-D93E-484F-84AC-7EF3DD9B1FF3}" destId="{016B2463-894E-41F6-A377-27C57A577FCE}" srcOrd="1" destOrd="0" presId="urn:microsoft.com/office/officeart/2009/3/layout/HorizontalOrganizationChart"/>
    <dgm:cxn modelId="{3D25AD89-1FB6-4CDC-A4F6-F8C653FB841E}" type="presParOf" srcId="{4E9157F2-E850-4AFD-98A5-288A764CE5A2}" destId="{DF97B8EA-C12A-4AC0-9633-E4821D60EF0E}" srcOrd="1" destOrd="0" presId="urn:microsoft.com/office/officeart/2009/3/layout/HorizontalOrganizationChart"/>
    <dgm:cxn modelId="{6537F4F4-EC7E-411F-B85D-F378D20F9016}" type="presParOf" srcId="{4E9157F2-E850-4AFD-98A5-288A764CE5A2}" destId="{5297C769-0FCB-4CCA-88CE-D8E54C8D654E}" srcOrd="2" destOrd="0" presId="urn:microsoft.com/office/officeart/2009/3/layout/HorizontalOrganizationChart"/>
    <dgm:cxn modelId="{17CD57EE-3303-43DE-8092-4D4B90DF3D97}" type="presParOf" srcId="{DD643FA1-8396-40FE-9B4E-C0C1727AAB7E}" destId="{1D127AC6-879A-4468-8D7C-3F65D1F5B672}" srcOrd="4" destOrd="0" presId="urn:microsoft.com/office/officeart/2009/3/layout/HorizontalOrganizationChart"/>
    <dgm:cxn modelId="{8B176EDF-5CF6-4496-B5E2-4EDD3573B131}" type="presParOf" srcId="{DD643FA1-8396-40FE-9B4E-C0C1727AAB7E}" destId="{DAEF9E59-0519-4993-8B6D-39F5FCA9BC0F}" srcOrd="5" destOrd="0" presId="urn:microsoft.com/office/officeart/2009/3/layout/HorizontalOrganizationChart"/>
    <dgm:cxn modelId="{5D222572-3D7C-4C1A-B748-C6B2C3E94093}" type="presParOf" srcId="{DAEF9E59-0519-4993-8B6D-39F5FCA9BC0F}" destId="{FE177B7F-EB3A-4686-BACF-EB238E927BA0}" srcOrd="0" destOrd="0" presId="urn:microsoft.com/office/officeart/2009/3/layout/HorizontalOrganizationChart"/>
    <dgm:cxn modelId="{D79BAE94-1FEF-4C93-99BD-46DAAB522882}" type="presParOf" srcId="{FE177B7F-EB3A-4686-BACF-EB238E927BA0}" destId="{9E187F6D-26DF-4330-95F0-4215F84AF5AA}" srcOrd="0" destOrd="0" presId="urn:microsoft.com/office/officeart/2009/3/layout/HorizontalOrganizationChart"/>
    <dgm:cxn modelId="{24E88D70-7FA7-4BC6-A33B-539EB4EAAA4D}" type="presParOf" srcId="{FE177B7F-EB3A-4686-BACF-EB238E927BA0}" destId="{01D4A494-2A13-433A-A07C-217236D62BDA}" srcOrd="1" destOrd="0" presId="urn:microsoft.com/office/officeart/2009/3/layout/HorizontalOrganizationChart"/>
    <dgm:cxn modelId="{2BDD8A22-3D56-48FC-8FF5-020EBB91016A}" type="presParOf" srcId="{DAEF9E59-0519-4993-8B6D-39F5FCA9BC0F}" destId="{C76D0797-05EA-431E-A6F1-099C51F6EE5B}" srcOrd="1" destOrd="0" presId="urn:microsoft.com/office/officeart/2009/3/layout/HorizontalOrganizationChart"/>
    <dgm:cxn modelId="{1B5C669C-E9B0-42C0-87A1-31291024E7FC}" type="presParOf" srcId="{DAEF9E59-0519-4993-8B6D-39F5FCA9BC0F}" destId="{2A070AB8-8CAC-452A-B486-09871EA44D3B}" srcOrd="2" destOrd="0" presId="urn:microsoft.com/office/officeart/2009/3/layout/HorizontalOrganizationChart"/>
    <dgm:cxn modelId="{60FD906D-AA29-4E35-81CD-D8F8A0860998}" type="presParOf" srcId="{DD643FA1-8396-40FE-9B4E-C0C1727AAB7E}" destId="{D0F6C3EF-B83F-42A9-BE76-E36CEE21D86B}" srcOrd="6" destOrd="0" presId="urn:microsoft.com/office/officeart/2009/3/layout/HorizontalOrganizationChart"/>
    <dgm:cxn modelId="{16ADC3F0-49BC-4D93-A88D-06E567555814}" type="presParOf" srcId="{DD643FA1-8396-40FE-9B4E-C0C1727AAB7E}" destId="{ACE2FEB7-9854-481A-B29F-A08E74050939}" srcOrd="7" destOrd="0" presId="urn:microsoft.com/office/officeart/2009/3/layout/HorizontalOrganizationChart"/>
    <dgm:cxn modelId="{B85E3642-737A-4AE8-B375-8FEEED97D2DB}" type="presParOf" srcId="{ACE2FEB7-9854-481A-B29F-A08E74050939}" destId="{D7E6FD81-7BDF-44A8-8954-57695B41D634}" srcOrd="0" destOrd="0" presId="urn:microsoft.com/office/officeart/2009/3/layout/HorizontalOrganizationChart"/>
    <dgm:cxn modelId="{B69DF7EA-7CBD-43F4-A4F4-C4BF6D08C630}" type="presParOf" srcId="{D7E6FD81-7BDF-44A8-8954-57695B41D634}" destId="{E6F9F168-DAFE-4F58-805C-A6A954D76CEC}" srcOrd="0" destOrd="0" presId="urn:microsoft.com/office/officeart/2009/3/layout/HorizontalOrganizationChart"/>
    <dgm:cxn modelId="{72CA27DB-8F21-468A-A9AB-2864CF298DCF}" type="presParOf" srcId="{D7E6FD81-7BDF-44A8-8954-57695B41D634}" destId="{742DA6E8-F969-4A87-808A-6808E6FB446F}" srcOrd="1" destOrd="0" presId="urn:microsoft.com/office/officeart/2009/3/layout/HorizontalOrganizationChart"/>
    <dgm:cxn modelId="{08B208AE-3E21-4BAF-8C90-81C936E2B60F}" type="presParOf" srcId="{ACE2FEB7-9854-481A-B29F-A08E74050939}" destId="{05BDD3FE-5881-4824-B420-10C3EBF87F9D}" srcOrd="1" destOrd="0" presId="urn:microsoft.com/office/officeart/2009/3/layout/HorizontalOrganizationChart"/>
    <dgm:cxn modelId="{946F5DC5-F1C7-4A3C-8475-33EA5A5B09D4}" type="presParOf" srcId="{ACE2FEB7-9854-481A-B29F-A08E74050939}" destId="{20431570-330D-4465-9D4C-6F5DA9794BE6}" srcOrd="2" destOrd="0" presId="urn:microsoft.com/office/officeart/2009/3/layout/HorizontalOrganizationChart"/>
    <dgm:cxn modelId="{0EB85C74-F5E7-449B-8D82-B7215B7D91B6}" type="presParOf" srcId="{57E632B2-A6F7-43EA-ABE9-785BCB7E76D9}" destId="{4D418514-39DA-4251-B0A7-5A41AC2803E2}" srcOrd="2" destOrd="0" presId="urn:microsoft.com/office/officeart/2009/3/layout/HorizontalOrganizationChart"/>
    <dgm:cxn modelId="{D3C4F39F-964D-4F6D-B501-7B05201005CF}" type="presParOf" srcId="{55BFAD97-186C-4FCA-89FF-4690773F3C6D}" destId="{AECA720E-1716-43CB-89A7-1F91B2265C8B}" srcOrd="2" destOrd="0" presId="urn:microsoft.com/office/officeart/2009/3/layout/HorizontalOrganizationChart"/>
    <dgm:cxn modelId="{46DFF802-D682-4211-A341-87DCA41D6706}" type="presParOf" srcId="{AECA720E-1716-43CB-89A7-1F91B2265C8B}" destId="{60ECB598-1CBE-47D5-9D70-1B64E008EF63}" srcOrd="0" destOrd="0" presId="urn:microsoft.com/office/officeart/2009/3/layout/HorizontalOrganizationChart"/>
    <dgm:cxn modelId="{F80FA1BA-D2E5-4117-9990-2B82468F6517}" type="presParOf" srcId="{AECA720E-1716-43CB-89A7-1F91B2265C8B}" destId="{F91B674E-B59C-4827-9761-0449940C6C82}" srcOrd="1" destOrd="0" presId="urn:microsoft.com/office/officeart/2009/3/layout/HorizontalOrganizationChart"/>
    <dgm:cxn modelId="{732755C2-9162-48BE-9278-AF8AA078876C}" type="presParOf" srcId="{F91B674E-B59C-4827-9761-0449940C6C82}" destId="{4CFE08A2-2255-4A03-9AA2-BF0BA68A720F}" srcOrd="0" destOrd="0" presId="urn:microsoft.com/office/officeart/2009/3/layout/HorizontalOrganizationChart"/>
    <dgm:cxn modelId="{DAB4B6B5-F385-4811-9498-EAAB25A7BB5F}" type="presParOf" srcId="{4CFE08A2-2255-4A03-9AA2-BF0BA68A720F}" destId="{62E957C2-C5DB-4457-BF4A-5EA1549FA258}" srcOrd="0" destOrd="0" presId="urn:microsoft.com/office/officeart/2009/3/layout/HorizontalOrganizationChart"/>
    <dgm:cxn modelId="{158771E3-3D1B-4EAC-B977-8C6F449D79D6}" type="presParOf" srcId="{4CFE08A2-2255-4A03-9AA2-BF0BA68A720F}" destId="{352071C2-FE85-448A-99C2-278E52CB11C3}" srcOrd="1" destOrd="0" presId="urn:microsoft.com/office/officeart/2009/3/layout/HorizontalOrganizationChart"/>
    <dgm:cxn modelId="{9D058D69-EFC4-4F54-BC0B-90BC30516ED1}" type="presParOf" srcId="{F91B674E-B59C-4827-9761-0449940C6C82}" destId="{68A2FC93-44F7-4C89-8ED7-72EFA2F5A8C4}" srcOrd="1" destOrd="0" presId="urn:microsoft.com/office/officeart/2009/3/layout/HorizontalOrganizationChart"/>
    <dgm:cxn modelId="{6EE96699-59B5-46A6-8AED-91BE5095B3F6}" type="presParOf" srcId="{F91B674E-B59C-4827-9761-0449940C6C82}" destId="{724F4F03-C399-4F32-8147-98D7F2B081E7}" srcOrd="2" destOrd="0" presId="urn:microsoft.com/office/officeart/2009/3/layout/HorizontalOrganizationChart"/>
    <dgm:cxn modelId="{871074EF-645C-4175-90B7-A8E5F4FAB004}" type="presParOf" srcId="{66E433CD-A2C7-4F7F-8596-977441B02000}" destId="{E10D7A90-6188-4C06-9A6D-33B4EBB5A4EE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Caitlin Chapman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Dean of Humanities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2EFA2934-7846-4F97-910D-5E77DBA86268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Margaret Hohrein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FB19F8C4-487B-4BE9-A926-DF28FB50F99E}" type="parTrans" cxnId="{E6EABD63-FD37-4388-A00B-1B2B12F85CE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D3753E1D-F739-4462-9442-3C211B091B55}" type="sibTrans" cxnId="{E6EABD63-FD37-4388-A00B-1B2B12F85CEC}">
      <dgm:prSet/>
      <dgm:spPr/>
      <dgm:t>
        <a:bodyPr/>
        <a:lstStyle/>
        <a:p>
          <a:endParaRPr lang="en-US"/>
        </a:p>
      </dgm:t>
    </dgm:pt>
    <dgm:pt modelId="{D44280F9-5D5E-4C2C-898A-01552CC9B419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Jessica Kersey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Administrative Assistant</a:t>
          </a:r>
        </a:p>
      </dgm:t>
    </dgm:pt>
    <dgm:pt modelId="{6780DD77-75EA-4D55-A301-AF0E016C6730}" type="parTrans" cxnId="{CD8B0287-AEBE-4976-AC57-10F08D5BFE3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F3069412-5BD1-412E-91DE-76FEEE57764F}" type="sibTrans" cxnId="{CD8B0287-AEBE-4976-AC57-10F08D5BFE38}">
      <dgm:prSet/>
      <dgm:spPr/>
      <dgm:t>
        <a:bodyPr/>
        <a:lstStyle/>
        <a:p>
          <a:endParaRPr lang="en-US"/>
        </a:p>
      </dgm:t>
    </dgm:pt>
    <dgm:pt modelId="{073775AB-8D9A-4EB9-AC00-00688736480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u="sng" dirty="0"/>
            <a:t>Faculty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Patrick Adkins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Julie Andrade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Josh Archer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Carlos Cornejo Bernal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Lisa Buchanan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Colin Cox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Anne Darden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Amy Davis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Eric Fish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Caroline </a:t>
          </a:r>
          <a:r>
            <a:rPr lang="en-US" sz="1200" dirty="0" err="1"/>
            <a:t>Froc</a:t>
          </a:r>
          <a:endParaRPr lang="en-US" sz="1200" dirty="0"/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Andrea Frye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Stuart Frye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Tabetha Garman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Stephen Glass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Mary Ellis Glymph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Tempi Hale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Christal Hensley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Sandra Hiortdahl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Jim Kelly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TJ Kent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Brad McKenzie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Deena Moore-Bryant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Michael Pagel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Sherman Patrick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Audrey Peters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Nona Shepherd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Adriel Slaughter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David Toye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Harley Warf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Donna Wilt</a:t>
          </a:r>
        </a:p>
      </dgm:t>
    </dgm:pt>
    <dgm:pt modelId="{5BEA95B7-8102-47D5-8F3F-F9C35EB76525}" type="parTrans" cxnId="{44092E40-9470-4CFF-9C2C-850BBE0519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B0963399-4128-4B8E-8503-4D0750A223EB}" type="sibTrans" cxnId="{44092E40-9470-4CFF-9C2C-850BBE051918}">
      <dgm:prSet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1463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1" custSzY="97052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1" custScaleY="121463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1"/>
      <dgm:spPr/>
    </dgm:pt>
    <dgm:pt modelId="{A9098C91-8651-46DB-BC7E-03453FB649FC}" type="pres">
      <dgm:prSet presAssocID="{73E72DBC-CCF7-44E7-A2C6-57873CD77A11}" presName="hierChild4" presStyleCnt="0"/>
      <dgm:spPr/>
    </dgm:pt>
    <dgm:pt modelId="{157EA76F-AED4-4D0F-893F-8E052BFCA252}" type="pres">
      <dgm:prSet presAssocID="{5BEA95B7-8102-47D5-8F3F-F9C35EB76525}" presName="Name64" presStyleLbl="parChTrans1D3" presStyleIdx="0" presStyleCnt="3" custSzY="97052"/>
      <dgm:spPr/>
    </dgm:pt>
    <dgm:pt modelId="{BDC43826-BBAD-4012-8A1D-083E42AB36F1}" type="pres">
      <dgm:prSet presAssocID="{073775AB-8D9A-4EB9-AC00-00688736480B}" presName="hierRoot2" presStyleCnt="0">
        <dgm:presLayoutVars>
          <dgm:hierBranch val="init"/>
        </dgm:presLayoutVars>
      </dgm:prSet>
      <dgm:spPr/>
    </dgm:pt>
    <dgm:pt modelId="{764AFC74-744A-40CC-B29F-59A40F9437DA}" type="pres">
      <dgm:prSet presAssocID="{073775AB-8D9A-4EB9-AC00-00688736480B}" presName="rootComposite" presStyleCnt="0"/>
      <dgm:spPr/>
    </dgm:pt>
    <dgm:pt modelId="{9F01FD93-D398-4B05-B803-8DE949AFC587}" type="pres">
      <dgm:prSet presAssocID="{073775AB-8D9A-4EB9-AC00-00688736480B}" presName="rootText" presStyleLbl="node3" presStyleIdx="0" presStyleCnt="1" custScaleY="890343">
        <dgm:presLayoutVars>
          <dgm:chPref val="3"/>
        </dgm:presLayoutVars>
      </dgm:prSet>
      <dgm:spPr/>
    </dgm:pt>
    <dgm:pt modelId="{92A2E974-1CBA-41DA-BA85-1D702871734C}" type="pres">
      <dgm:prSet presAssocID="{073775AB-8D9A-4EB9-AC00-00688736480B}" presName="rootConnector" presStyleLbl="node3" presStyleIdx="0" presStyleCnt="1"/>
      <dgm:spPr/>
    </dgm:pt>
    <dgm:pt modelId="{98AC1933-6B77-43E5-90D3-69814C6E9437}" type="pres">
      <dgm:prSet presAssocID="{073775AB-8D9A-4EB9-AC00-00688736480B}" presName="hierChild4" presStyleCnt="0"/>
      <dgm:spPr/>
    </dgm:pt>
    <dgm:pt modelId="{CC9A196E-DCEA-42D6-A8DA-CF7B479D003D}" type="pres">
      <dgm:prSet presAssocID="{073775AB-8D9A-4EB9-AC00-00688736480B}" presName="hierChild5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5096F19C-3C14-4212-9F0E-813DCCCD1E8B}" type="pres">
      <dgm:prSet presAssocID="{FB19F8C4-487B-4BE9-A926-DF28FB50F99E}" presName="Name115" presStyleLbl="parChTrans1D3" presStyleIdx="1" presStyleCnt="3" custSzY="149515"/>
      <dgm:spPr/>
    </dgm:pt>
    <dgm:pt modelId="{C92F37D7-D8A9-435D-90A3-DC17DF5E15C5}" type="pres">
      <dgm:prSet presAssocID="{2EFA2934-7846-4F97-910D-5E77DBA86268}" presName="hierRoot3" presStyleCnt="0">
        <dgm:presLayoutVars>
          <dgm:hierBranch val="init"/>
        </dgm:presLayoutVars>
      </dgm:prSet>
      <dgm:spPr/>
    </dgm:pt>
    <dgm:pt modelId="{55DB448A-A661-491D-931E-F3028AD413C8}" type="pres">
      <dgm:prSet presAssocID="{2EFA2934-7846-4F97-910D-5E77DBA86268}" presName="rootComposite3" presStyleCnt="0"/>
      <dgm:spPr/>
    </dgm:pt>
    <dgm:pt modelId="{C3CC283B-BD73-4931-BF1F-CB0D75BA14E2}" type="pres">
      <dgm:prSet presAssocID="{2EFA2934-7846-4F97-910D-5E77DBA86268}" presName="rootText3" presStyleLbl="asst2" presStyleIdx="0" presStyleCnt="2" custScaleY="121463">
        <dgm:presLayoutVars>
          <dgm:chPref val="3"/>
        </dgm:presLayoutVars>
      </dgm:prSet>
      <dgm:spPr/>
    </dgm:pt>
    <dgm:pt modelId="{DF1AF5DC-1AFA-466F-A30B-088C3623A27E}" type="pres">
      <dgm:prSet presAssocID="{2EFA2934-7846-4F97-910D-5E77DBA86268}" presName="rootConnector3" presStyleLbl="asst2" presStyleIdx="0" presStyleCnt="2"/>
      <dgm:spPr/>
    </dgm:pt>
    <dgm:pt modelId="{C7C93193-875D-4CF1-AB72-EBB7C281CA27}" type="pres">
      <dgm:prSet presAssocID="{2EFA2934-7846-4F97-910D-5E77DBA86268}" presName="hierChild6" presStyleCnt="0"/>
      <dgm:spPr/>
    </dgm:pt>
    <dgm:pt modelId="{263EC329-81DE-4EA7-BC2E-077670E050E6}" type="pres">
      <dgm:prSet presAssocID="{2EFA2934-7846-4F97-910D-5E77DBA86268}" presName="hierChild7" presStyleCnt="0"/>
      <dgm:spPr/>
    </dgm:pt>
    <dgm:pt modelId="{5FEF8164-E414-4D3A-A108-5DE2F37AD92A}" type="pres">
      <dgm:prSet presAssocID="{6780DD77-75EA-4D55-A301-AF0E016C6730}" presName="Name115" presStyleLbl="parChTrans1D3" presStyleIdx="2" presStyleCnt="3" custSzY="149515"/>
      <dgm:spPr/>
    </dgm:pt>
    <dgm:pt modelId="{77FEDE81-0BA0-4A4D-9897-15D565FB9388}" type="pres">
      <dgm:prSet presAssocID="{D44280F9-5D5E-4C2C-898A-01552CC9B419}" presName="hierRoot3" presStyleCnt="0">
        <dgm:presLayoutVars>
          <dgm:hierBranch val="init"/>
        </dgm:presLayoutVars>
      </dgm:prSet>
      <dgm:spPr/>
    </dgm:pt>
    <dgm:pt modelId="{39FB3A7B-13C1-4743-AFEC-573604FBD734}" type="pres">
      <dgm:prSet presAssocID="{D44280F9-5D5E-4C2C-898A-01552CC9B419}" presName="rootComposite3" presStyleCnt="0"/>
      <dgm:spPr/>
    </dgm:pt>
    <dgm:pt modelId="{8E433ABB-DDAD-4DB6-A1FF-4F0018B6DBB5}" type="pres">
      <dgm:prSet presAssocID="{D44280F9-5D5E-4C2C-898A-01552CC9B419}" presName="rootText3" presStyleLbl="asst2" presStyleIdx="1" presStyleCnt="2" custScaleY="121463">
        <dgm:presLayoutVars>
          <dgm:chPref val="3"/>
        </dgm:presLayoutVars>
      </dgm:prSet>
      <dgm:spPr/>
    </dgm:pt>
    <dgm:pt modelId="{9439B2EF-4E65-4292-88A7-1E5E3024913E}" type="pres">
      <dgm:prSet presAssocID="{D44280F9-5D5E-4C2C-898A-01552CC9B419}" presName="rootConnector3" presStyleLbl="asst2" presStyleIdx="1" presStyleCnt="2"/>
      <dgm:spPr/>
    </dgm:pt>
    <dgm:pt modelId="{F8E1C255-BAF4-4142-9955-A16422BD7DBE}" type="pres">
      <dgm:prSet presAssocID="{D44280F9-5D5E-4C2C-898A-01552CC9B419}" presName="hierChild6" presStyleCnt="0"/>
      <dgm:spPr/>
    </dgm:pt>
    <dgm:pt modelId="{98001183-B419-4324-B851-439C234273DA}" type="pres">
      <dgm:prSet presAssocID="{D44280F9-5D5E-4C2C-898A-01552CC9B419}" presName="hierChild7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C12CBD2B-B86A-46FA-9FCF-417AF8B217CF}" type="presOf" srcId="{D44280F9-5D5E-4C2C-898A-01552CC9B419}" destId="{9439B2EF-4E65-4292-88A7-1E5E3024913E}" srcOrd="1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44092E40-9470-4CFF-9C2C-850BBE051918}" srcId="{73E72DBC-CCF7-44E7-A2C6-57873CD77A11}" destId="{073775AB-8D9A-4EB9-AC00-00688736480B}" srcOrd="2" destOrd="0" parTransId="{5BEA95B7-8102-47D5-8F3F-F9C35EB76525}" sibTransId="{B0963399-4128-4B8E-8503-4D0750A223EB}"/>
    <dgm:cxn modelId="{E6EABD63-FD37-4388-A00B-1B2B12F85CEC}" srcId="{73E72DBC-CCF7-44E7-A2C6-57873CD77A11}" destId="{2EFA2934-7846-4F97-910D-5E77DBA86268}" srcOrd="0" destOrd="0" parTransId="{FB19F8C4-487B-4BE9-A926-DF28FB50F99E}" sibTransId="{D3753E1D-F739-4462-9442-3C211B091B55}"/>
    <dgm:cxn modelId="{6C684A4B-3063-4845-9875-78ACFCCE3D1D}" type="presOf" srcId="{6780DD77-75EA-4D55-A301-AF0E016C6730}" destId="{5FEF8164-E414-4D3A-A108-5DE2F37AD92A}" srcOrd="0" destOrd="0" presId="urn:microsoft.com/office/officeart/2009/3/layout/HorizontalOrganizationChart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F865D755-D3C1-46CB-8D88-4F8383FF5DA1}" type="presOf" srcId="{73E72DBC-CCF7-44E7-A2C6-57873CD77A11}" destId="{51224C9F-0725-490F-BC9A-714A6E6A28E3}" srcOrd="1" destOrd="0" presId="urn:microsoft.com/office/officeart/2009/3/layout/HorizontalOrganizationChart"/>
    <dgm:cxn modelId="{57189176-894C-4E46-BB12-F022E127ACFA}" type="presOf" srcId="{4CEB2892-68CF-4B24-8865-B581CAEAB0E6}" destId="{0E2E5A3B-9043-4607-97D6-96C1EB53B8FB}" srcOrd="0" destOrd="0" presId="urn:microsoft.com/office/officeart/2009/3/layout/HorizontalOrganizationChart"/>
    <dgm:cxn modelId="{24E9BC84-EE62-407A-9D50-D1B377C4CD91}" type="presOf" srcId="{2EFA2934-7846-4F97-910D-5E77DBA86268}" destId="{C3CC283B-BD73-4931-BF1F-CB0D75BA14E2}" srcOrd="0" destOrd="0" presId="urn:microsoft.com/office/officeart/2009/3/layout/HorizontalOrganizationChart"/>
    <dgm:cxn modelId="{850C0E86-B690-4BA4-A153-EA45C5367FB4}" type="presOf" srcId="{2EFA2934-7846-4F97-910D-5E77DBA86268}" destId="{DF1AF5DC-1AFA-466F-A30B-088C3623A27E}" srcOrd="1" destOrd="0" presId="urn:microsoft.com/office/officeart/2009/3/layout/HorizontalOrganizationChart"/>
    <dgm:cxn modelId="{CD8B0287-AEBE-4976-AC57-10F08D5BFE38}" srcId="{73E72DBC-CCF7-44E7-A2C6-57873CD77A11}" destId="{D44280F9-5D5E-4C2C-898A-01552CC9B419}" srcOrd="1" destOrd="0" parTransId="{6780DD77-75EA-4D55-A301-AF0E016C6730}" sibTransId="{F3069412-5BD1-412E-91DE-76FEEE57764F}"/>
    <dgm:cxn modelId="{7438798A-B3AD-496D-BFB5-CBFECE2B3D81}" type="presOf" srcId="{073775AB-8D9A-4EB9-AC00-00688736480B}" destId="{92A2E974-1CBA-41DA-BA85-1D702871734C}" srcOrd="1" destOrd="0" presId="urn:microsoft.com/office/officeart/2009/3/layout/HorizontalOrganizationChart"/>
    <dgm:cxn modelId="{C6BEF98F-D91B-47CC-8126-34F499CCAC6E}" type="presOf" srcId="{D44280F9-5D5E-4C2C-898A-01552CC9B419}" destId="{8E433ABB-DDAD-4DB6-A1FF-4F0018B6DBB5}" srcOrd="0" destOrd="0" presId="urn:microsoft.com/office/officeart/2009/3/layout/HorizontalOrganizationChart"/>
    <dgm:cxn modelId="{9C513B9A-CF9B-4681-90DA-8232AC0AB8DD}" type="presOf" srcId="{73E72DBC-CCF7-44E7-A2C6-57873CD77A11}" destId="{465D5A1E-9421-4705-82E8-24454A994B3A}" srcOrd="0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809931CF-E99F-4CCB-871C-1DD3127174F6}" type="presOf" srcId="{FB19F8C4-487B-4BE9-A926-DF28FB50F99E}" destId="{5096F19C-3C14-4212-9F0E-813DCCCD1E8B}" srcOrd="0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827385F5-0DC8-43E3-8D28-BF07F7917803}" type="presOf" srcId="{073775AB-8D9A-4EB9-AC00-00688736480B}" destId="{9F01FD93-D398-4B05-B803-8DE949AFC587}" srcOrd="0" destOrd="0" presId="urn:microsoft.com/office/officeart/2009/3/layout/HorizontalOrganizationChart"/>
    <dgm:cxn modelId="{833389F6-6AE1-4A79-B6EE-7F10C91E741F}" type="presOf" srcId="{5BEA95B7-8102-47D5-8F3F-F9C35EB76525}" destId="{157EA76F-AED4-4D0F-893F-8E052BFCA252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D2170320-4CC1-4183-8BD8-83CFA3E8BBCF}" type="presParOf" srcId="{63BB0492-116E-425D-A0FE-38C1CC054A5F}" destId="{0E2E5A3B-9043-4607-97D6-96C1EB53B8FB}" srcOrd="0" destOrd="0" presId="urn:microsoft.com/office/officeart/2009/3/layout/HorizontalOrganizationChart"/>
    <dgm:cxn modelId="{EE78B34F-AC0A-46A3-84B5-92727CC4A516}" type="presParOf" srcId="{63BB0492-116E-425D-A0FE-38C1CC054A5F}" destId="{70F2EC0F-B1A9-4BA9-8342-EFD02CB2F511}" srcOrd="1" destOrd="0" presId="urn:microsoft.com/office/officeart/2009/3/layout/HorizontalOrganizationChart"/>
    <dgm:cxn modelId="{0FF083AC-C869-4CBB-8C96-BC77CA3BC44B}" type="presParOf" srcId="{70F2EC0F-B1A9-4BA9-8342-EFD02CB2F511}" destId="{A8DBEB2B-6FC5-4F70-A5D6-A724BED570D4}" srcOrd="0" destOrd="0" presId="urn:microsoft.com/office/officeart/2009/3/layout/HorizontalOrganizationChart"/>
    <dgm:cxn modelId="{C786897A-DC4E-45D8-8110-D80490FDDF0C}" type="presParOf" srcId="{A8DBEB2B-6FC5-4F70-A5D6-A724BED570D4}" destId="{465D5A1E-9421-4705-82E8-24454A994B3A}" srcOrd="0" destOrd="0" presId="urn:microsoft.com/office/officeart/2009/3/layout/HorizontalOrganizationChart"/>
    <dgm:cxn modelId="{4D1EE0B6-21F2-4BF3-B776-ACB0D453AA7D}" type="presParOf" srcId="{A8DBEB2B-6FC5-4F70-A5D6-A724BED570D4}" destId="{51224C9F-0725-490F-BC9A-714A6E6A28E3}" srcOrd="1" destOrd="0" presId="urn:microsoft.com/office/officeart/2009/3/layout/HorizontalOrganizationChart"/>
    <dgm:cxn modelId="{D4EB1EEC-9F70-4F52-93A8-419A367DDFF5}" type="presParOf" srcId="{70F2EC0F-B1A9-4BA9-8342-EFD02CB2F511}" destId="{A9098C91-8651-46DB-BC7E-03453FB649FC}" srcOrd="1" destOrd="0" presId="urn:microsoft.com/office/officeart/2009/3/layout/HorizontalOrganizationChart"/>
    <dgm:cxn modelId="{1CF8D5C3-ADD0-4293-AEED-3CD2A8CF5C27}" type="presParOf" srcId="{A9098C91-8651-46DB-BC7E-03453FB649FC}" destId="{157EA76F-AED4-4D0F-893F-8E052BFCA252}" srcOrd="0" destOrd="0" presId="urn:microsoft.com/office/officeart/2009/3/layout/HorizontalOrganizationChart"/>
    <dgm:cxn modelId="{84DFE58B-F0A0-4F32-92DE-3F0C42E1715F}" type="presParOf" srcId="{A9098C91-8651-46DB-BC7E-03453FB649FC}" destId="{BDC43826-BBAD-4012-8A1D-083E42AB36F1}" srcOrd="1" destOrd="0" presId="urn:microsoft.com/office/officeart/2009/3/layout/HorizontalOrganizationChart"/>
    <dgm:cxn modelId="{B3B12ECB-92A2-45C3-817E-20DFB7FDB989}" type="presParOf" srcId="{BDC43826-BBAD-4012-8A1D-083E42AB36F1}" destId="{764AFC74-744A-40CC-B29F-59A40F9437DA}" srcOrd="0" destOrd="0" presId="urn:microsoft.com/office/officeart/2009/3/layout/HorizontalOrganizationChart"/>
    <dgm:cxn modelId="{1B2EC220-F39F-4BD7-A815-1C2ACBB20A60}" type="presParOf" srcId="{764AFC74-744A-40CC-B29F-59A40F9437DA}" destId="{9F01FD93-D398-4B05-B803-8DE949AFC587}" srcOrd="0" destOrd="0" presId="urn:microsoft.com/office/officeart/2009/3/layout/HorizontalOrganizationChart"/>
    <dgm:cxn modelId="{662741D1-7190-4722-85DA-E8343F92414B}" type="presParOf" srcId="{764AFC74-744A-40CC-B29F-59A40F9437DA}" destId="{92A2E974-1CBA-41DA-BA85-1D702871734C}" srcOrd="1" destOrd="0" presId="urn:microsoft.com/office/officeart/2009/3/layout/HorizontalOrganizationChart"/>
    <dgm:cxn modelId="{1D37F0AC-96B3-4CBC-BABE-EA75484DE54A}" type="presParOf" srcId="{BDC43826-BBAD-4012-8A1D-083E42AB36F1}" destId="{98AC1933-6B77-43E5-90D3-69814C6E9437}" srcOrd="1" destOrd="0" presId="urn:microsoft.com/office/officeart/2009/3/layout/HorizontalOrganizationChart"/>
    <dgm:cxn modelId="{B436CE77-6941-4AAD-959E-D81C08D1815E}" type="presParOf" srcId="{BDC43826-BBAD-4012-8A1D-083E42AB36F1}" destId="{CC9A196E-DCEA-42D6-A8DA-CF7B479D003D}" srcOrd="2" destOrd="0" presId="urn:microsoft.com/office/officeart/2009/3/layout/HorizontalOrganizationChart"/>
    <dgm:cxn modelId="{FD88B2B2-9E8C-4CC3-98B0-B59893414A3C}" type="presParOf" srcId="{70F2EC0F-B1A9-4BA9-8342-EFD02CB2F511}" destId="{5F2AF616-7C1E-4721-AAFD-6569661FD405}" srcOrd="2" destOrd="0" presId="urn:microsoft.com/office/officeart/2009/3/layout/HorizontalOrganizationChart"/>
    <dgm:cxn modelId="{ACA20F85-73B2-4BCB-A5A8-F88B71ADB726}" type="presParOf" srcId="{5F2AF616-7C1E-4721-AAFD-6569661FD405}" destId="{5096F19C-3C14-4212-9F0E-813DCCCD1E8B}" srcOrd="0" destOrd="0" presId="urn:microsoft.com/office/officeart/2009/3/layout/HorizontalOrganizationChart"/>
    <dgm:cxn modelId="{2B84FCD1-2D54-45DC-8B82-9FF9150445FA}" type="presParOf" srcId="{5F2AF616-7C1E-4721-AAFD-6569661FD405}" destId="{C92F37D7-D8A9-435D-90A3-DC17DF5E15C5}" srcOrd="1" destOrd="0" presId="urn:microsoft.com/office/officeart/2009/3/layout/HorizontalOrganizationChart"/>
    <dgm:cxn modelId="{E328D075-6097-4114-A4FF-3CB541DE7C8F}" type="presParOf" srcId="{C92F37D7-D8A9-435D-90A3-DC17DF5E15C5}" destId="{55DB448A-A661-491D-931E-F3028AD413C8}" srcOrd="0" destOrd="0" presId="urn:microsoft.com/office/officeart/2009/3/layout/HorizontalOrganizationChart"/>
    <dgm:cxn modelId="{1973A2EC-BC90-4887-A33B-EDDCF0580A38}" type="presParOf" srcId="{55DB448A-A661-491D-931E-F3028AD413C8}" destId="{C3CC283B-BD73-4931-BF1F-CB0D75BA14E2}" srcOrd="0" destOrd="0" presId="urn:microsoft.com/office/officeart/2009/3/layout/HorizontalOrganizationChart"/>
    <dgm:cxn modelId="{A19A5F6A-4AC7-4D6B-ACEF-090F1DA4418B}" type="presParOf" srcId="{55DB448A-A661-491D-931E-F3028AD413C8}" destId="{DF1AF5DC-1AFA-466F-A30B-088C3623A27E}" srcOrd="1" destOrd="0" presId="urn:microsoft.com/office/officeart/2009/3/layout/HorizontalOrganizationChart"/>
    <dgm:cxn modelId="{74823C9F-4586-48BA-A26E-6A2B40D39DB9}" type="presParOf" srcId="{C92F37D7-D8A9-435D-90A3-DC17DF5E15C5}" destId="{C7C93193-875D-4CF1-AB72-EBB7C281CA27}" srcOrd="1" destOrd="0" presId="urn:microsoft.com/office/officeart/2009/3/layout/HorizontalOrganizationChart"/>
    <dgm:cxn modelId="{93D52507-C2A6-4191-B9DF-109D07BDB48D}" type="presParOf" srcId="{C92F37D7-D8A9-435D-90A3-DC17DF5E15C5}" destId="{263EC329-81DE-4EA7-BC2E-077670E050E6}" srcOrd="2" destOrd="0" presId="urn:microsoft.com/office/officeart/2009/3/layout/HorizontalOrganizationChart"/>
    <dgm:cxn modelId="{3348E989-35ED-43BD-A391-50993FCA16BB}" type="presParOf" srcId="{5F2AF616-7C1E-4721-AAFD-6569661FD405}" destId="{5FEF8164-E414-4D3A-A108-5DE2F37AD92A}" srcOrd="2" destOrd="0" presId="urn:microsoft.com/office/officeart/2009/3/layout/HorizontalOrganizationChart"/>
    <dgm:cxn modelId="{A769BF69-0E79-4641-8F47-34D4E25BCAAE}" type="presParOf" srcId="{5F2AF616-7C1E-4721-AAFD-6569661FD405}" destId="{77FEDE81-0BA0-4A4D-9897-15D565FB9388}" srcOrd="3" destOrd="0" presId="urn:microsoft.com/office/officeart/2009/3/layout/HorizontalOrganizationChart"/>
    <dgm:cxn modelId="{3C6D4C04-3F32-4F53-81FD-459844459075}" type="presParOf" srcId="{77FEDE81-0BA0-4A4D-9897-15D565FB9388}" destId="{39FB3A7B-13C1-4743-AFEC-573604FBD734}" srcOrd="0" destOrd="0" presId="urn:microsoft.com/office/officeart/2009/3/layout/HorizontalOrganizationChart"/>
    <dgm:cxn modelId="{2F553101-AB6C-4AD9-8A40-8C688B490256}" type="presParOf" srcId="{39FB3A7B-13C1-4743-AFEC-573604FBD734}" destId="{8E433ABB-DDAD-4DB6-A1FF-4F0018B6DBB5}" srcOrd="0" destOrd="0" presId="urn:microsoft.com/office/officeart/2009/3/layout/HorizontalOrganizationChart"/>
    <dgm:cxn modelId="{0D07B2EB-B9FA-417E-A5E8-DC9C91663A73}" type="presParOf" srcId="{39FB3A7B-13C1-4743-AFEC-573604FBD734}" destId="{9439B2EF-4E65-4292-88A7-1E5E3024913E}" srcOrd="1" destOrd="0" presId="urn:microsoft.com/office/officeart/2009/3/layout/HorizontalOrganizationChart"/>
    <dgm:cxn modelId="{19789D92-F8DE-4CB0-9A58-D5D95AC71E93}" type="presParOf" srcId="{77FEDE81-0BA0-4A4D-9897-15D565FB9388}" destId="{F8E1C255-BAF4-4142-9955-A16422BD7DBE}" srcOrd="1" destOrd="0" presId="urn:microsoft.com/office/officeart/2009/3/layout/HorizontalOrganizationChart"/>
    <dgm:cxn modelId="{6E6CFC63-1620-4924-BB3C-095EB5B9BA11}" type="presParOf" srcId="{77FEDE81-0BA0-4A4D-9897-15D565FB9388}" destId="{98001183-B419-4324-B851-439C234273DA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100" dirty="0"/>
            <a:t>Chris Demas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100" dirty="0"/>
            <a:t>Dean of Library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1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100" dirty="0"/>
            <a:t>Dr. Connie Marshall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100" dirty="0"/>
            <a:t>VP for Academic Affairs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27BD7B75-C76E-45FD-BEF8-3551EA4692B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Amy Baghetti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Librarian</a:t>
          </a:r>
          <a:endParaRPr lang="en-US" sz="1100" dirty="0"/>
        </a:p>
      </dgm:t>
    </dgm:pt>
    <dgm:pt modelId="{18DEDE85-78BD-4E36-939D-5973CEF582F0}" type="parTrans" cxnId="{32C6D316-73C4-46D2-BC0F-E97721156AE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59E00552-F520-46AD-8FB8-40E0C643C7E8}" type="sibTrans" cxnId="{32C6D316-73C4-46D2-BC0F-E97721156AEC}">
      <dgm:prSet/>
      <dgm:spPr/>
      <dgm:t>
        <a:bodyPr/>
        <a:lstStyle/>
        <a:p>
          <a:endParaRPr lang="en-US"/>
        </a:p>
      </dgm:t>
    </dgm:pt>
    <dgm:pt modelId="{76B8A24B-F676-4941-BF33-FB418B89585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Amy Lippo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Librarian</a:t>
          </a:r>
          <a:endParaRPr lang="en-US" sz="1100" dirty="0"/>
        </a:p>
      </dgm:t>
    </dgm:pt>
    <dgm:pt modelId="{4865750B-F476-40C0-9CA4-03A1A024D25D}" type="parTrans" cxnId="{3994D19D-347C-4B22-8BE6-821208AEBE5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948AF050-5A1C-469F-A4EC-FB3864D3DE18}" type="sibTrans" cxnId="{3994D19D-347C-4B22-8BE6-821208AEBE5D}">
      <dgm:prSet/>
      <dgm:spPr/>
      <dgm:t>
        <a:bodyPr/>
        <a:lstStyle/>
        <a:p>
          <a:endParaRPr lang="en-US"/>
        </a:p>
      </dgm:t>
    </dgm:pt>
    <dgm:pt modelId="{A17B92C8-521D-491D-ADEF-039B3177396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Kyle DeBell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Librarian</a:t>
          </a:r>
          <a:endParaRPr lang="en-US" sz="1100" dirty="0"/>
        </a:p>
      </dgm:t>
    </dgm:pt>
    <dgm:pt modelId="{2616F3FF-5035-44D8-B4A4-EC170E3C3D04}" type="parTrans" cxnId="{6617FD4B-52C9-4BE6-88C0-68BA951E5FF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E89332C7-ACB1-4820-A9FC-66C0CA486D26}" type="sibTrans" cxnId="{6617FD4B-52C9-4BE6-88C0-68BA951E5FF8}">
      <dgm:prSet/>
      <dgm:spPr/>
      <dgm:t>
        <a:bodyPr/>
        <a:lstStyle/>
        <a:p>
          <a:endParaRPr lang="en-US"/>
        </a:p>
      </dgm:t>
    </dgm:pt>
    <dgm:pt modelId="{43C006BD-5D32-4D6D-BAAD-F19EA0F89D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Michelle Wyatt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Librarian</a:t>
          </a:r>
          <a:endParaRPr lang="en-US" sz="1100" dirty="0"/>
        </a:p>
      </dgm:t>
    </dgm:pt>
    <dgm:pt modelId="{321B354C-BDBE-4F11-B810-E2A81B89C37D}" type="parTrans" cxnId="{E9B94268-0AD5-4A94-B4BE-AEA9CB6390F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42D3291C-3ED9-40A6-9A22-2411DB7EAB95}" type="sibTrans" cxnId="{E9B94268-0AD5-4A94-B4BE-AEA9CB6390F4}">
      <dgm:prSet/>
      <dgm:spPr/>
      <dgm:t>
        <a:bodyPr/>
        <a:lstStyle/>
        <a:p>
          <a:endParaRPr lang="en-US"/>
        </a:p>
      </dgm:t>
    </dgm:pt>
    <dgm:pt modelId="{50BB8811-EBF5-47EB-B1EF-E804ECA8DDB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Elzora Dempsey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Library Assistant 3</a:t>
          </a:r>
          <a:endParaRPr lang="en-US" sz="1100" dirty="0"/>
        </a:p>
      </dgm:t>
    </dgm:pt>
    <dgm:pt modelId="{474F3DCF-6B3D-4A21-956E-E04EAC974E9C}" type="sibTrans" cxnId="{C9030FE6-6BEE-4712-82CD-6175FCAF20D6}">
      <dgm:prSet/>
      <dgm:spPr/>
      <dgm:t>
        <a:bodyPr/>
        <a:lstStyle/>
        <a:p>
          <a:endParaRPr lang="en-US"/>
        </a:p>
      </dgm:t>
    </dgm:pt>
    <dgm:pt modelId="{654321F1-3D54-4CB5-8B47-50EC1B27F845}" type="parTrans" cxnId="{C9030FE6-6BEE-4712-82CD-6175FCAF20D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B6A5995D-1272-4982-9B54-D2545703861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Dawn Kraft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Library Assistant 3</a:t>
          </a:r>
          <a:endParaRPr lang="en-US" sz="1100" dirty="0"/>
        </a:p>
      </dgm:t>
    </dgm:pt>
    <dgm:pt modelId="{6A104D99-A7CA-47D1-9AD8-861C6C28FF52}" type="sibTrans" cxnId="{3A6C2470-8D6E-402D-BF57-6D716D40AF38}">
      <dgm:prSet/>
      <dgm:spPr/>
      <dgm:t>
        <a:bodyPr/>
        <a:lstStyle/>
        <a:p>
          <a:endParaRPr lang="en-US"/>
        </a:p>
      </dgm:t>
    </dgm:pt>
    <dgm:pt modelId="{BC0DB0F9-9F57-42E9-8EFE-05657A8BFA31}" type="parTrans" cxnId="{3A6C2470-8D6E-402D-BF57-6D716D40AF3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F85FECE1-0464-46F5-8F6F-BAF6AE16CE7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Edie Debord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Library Assistant 2 - KCHE</a:t>
          </a:r>
        </a:p>
      </dgm:t>
    </dgm:pt>
    <dgm:pt modelId="{80CA899A-F35A-48EC-A63D-BD010FD324AD}" type="sibTrans" cxnId="{5F1FA970-56D6-4158-A325-BC626FBA6971}">
      <dgm:prSet/>
      <dgm:spPr/>
      <dgm:t>
        <a:bodyPr/>
        <a:lstStyle/>
        <a:p>
          <a:endParaRPr lang="en-US"/>
        </a:p>
      </dgm:t>
    </dgm:pt>
    <dgm:pt modelId="{1D00F5DC-CFEA-4B90-B68C-1486147359A0}" type="parTrans" cxnId="{5F1FA970-56D6-4158-A325-BC626FBA697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D2443A64-E6E6-4A72-B2C7-1D444C8B147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Cherie Cooper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Library Assistant 2</a:t>
          </a:r>
          <a:endParaRPr lang="en-US" sz="1100" dirty="0"/>
        </a:p>
      </dgm:t>
    </dgm:pt>
    <dgm:pt modelId="{824095D7-1E98-45C3-BCB2-AF61D637E1B6}" type="sibTrans" cxnId="{9581A8C9-D160-4009-8219-59C8AC1F10B6}">
      <dgm:prSet/>
      <dgm:spPr/>
      <dgm:t>
        <a:bodyPr/>
        <a:lstStyle/>
        <a:p>
          <a:endParaRPr lang="en-US"/>
        </a:p>
      </dgm:t>
    </dgm:pt>
    <dgm:pt modelId="{EC1FCBD8-D7A0-468B-AEF4-BE624A8C4AFD}" type="parTrans" cxnId="{9581A8C9-D160-4009-8219-59C8AC1F10B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0117558A-172A-4191-B09A-F8176D2C9C2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Andrew Wade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Library Assistant 2</a:t>
          </a:r>
          <a:endParaRPr lang="en-US" sz="1100" dirty="0"/>
        </a:p>
      </dgm:t>
    </dgm:pt>
    <dgm:pt modelId="{21D7711A-2811-46C1-B941-B61288879B93}" type="sibTrans" cxnId="{2D93121D-72FF-4DAD-A324-5AB258647FFE}">
      <dgm:prSet/>
      <dgm:spPr/>
      <dgm:t>
        <a:bodyPr/>
        <a:lstStyle/>
        <a:p>
          <a:endParaRPr lang="en-US"/>
        </a:p>
      </dgm:t>
    </dgm:pt>
    <dgm:pt modelId="{4EAC377C-2556-43F1-88B4-BBA074A9F1FF}" type="parTrans" cxnId="{2D93121D-72FF-4DAD-A324-5AB258647FF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1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1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1"/>
      <dgm:spPr/>
    </dgm:pt>
    <dgm:pt modelId="{A9098C91-8651-46DB-BC7E-03453FB649FC}" type="pres">
      <dgm:prSet presAssocID="{73E72DBC-CCF7-44E7-A2C6-57873CD77A11}" presName="hierChild4" presStyleCnt="0"/>
      <dgm:spPr/>
    </dgm:pt>
    <dgm:pt modelId="{BC4537FB-35FF-4C2D-99E0-0494DFD5B743}" type="pres">
      <dgm:prSet presAssocID="{4EAC377C-2556-43F1-88B4-BBA074A9F1FF}" presName="Name64" presStyleLbl="parChTrans1D3" presStyleIdx="0" presStyleCnt="9"/>
      <dgm:spPr/>
    </dgm:pt>
    <dgm:pt modelId="{D560E898-1D16-4F1A-8AE1-5F79763D9CA1}" type="pres">
      <dgm:prSet presAssocID="{0117558A-172A-4191-B09A-F8176D2C9C22}" presName="hierRoot2" presStyleCnt="0">
        <dgm:presLayoutVars>
          <dgm:hierBranch val="init"/>
        </dgm:presLayoutVars>
      </dgm:prSet>
      <dgm:spPr/>
    </dgm:pt>
    <dgm:pt modelId="{91BA1D94-5BD3-4CB1-A507-64DE9CDD6515}" type="pres">
      <dgm:prSet presAssocID="{0117558A-172A-4191-B09A-F8176D2C9C22}" presName="rootComposite" presStyleCnt="0"/>
      <dgm:spPr/>
    </dgm:pt>
    <dgm:pt modelId="{151954A5-08D5-466A-BF7F-A20462A20E50}" type="pres">
      <dgm:prSet presAssocID="{0117558A-172A-4191-B09A-F8176D2C9C22}" presName="rootText" presStyleLbl="node3" presStyleIdx="0" presStyleCnt="9">
        <dgm:presLayoutVars>
          <dgm:chPref val="3"/>
        </dgm:presLayoutVars>
      </dgm:prSet>
      <dgm:spPr/>
    </dgm:pt>
    <dgm:pt modelId="{88E2A0E5-83A5-4B40-A323-0C8C4746A06E}" type="pres">
      <dgm:prSet presAssocID="{0117558A-172A-4191-B09A-F8176D2C9C22}" presName="rootConnector" presStyleLbl="node3" presStyleIdx="0" presStyleCnt="9"/>
      <dgm:spPr/>
    </dgm:pt>
    <dgm:pt modelId="{EFEED27A-40B6-4656-8446-6F77F9E88C0E}" type="pres">
      <dgm:prSet presAssocID="{0117558A-172A-4191-B09A-F8176D2C9C22}" presName="hierChild4" presStyleCnt="0"/>
      <dgm:spPr/>
    </dgm:pt>
    <dgm:pt modelId="{51D4754E-9C7C-413C-BFEA-C4AB11C5A2DB}" type="pres">
      <dgm:prSet presAssocID="{0117558A-172A-4191-B09A-F8176D2C9C22}" presName="hierChild5" presStyleCnt="0"/>
      <dgm:spPr/>
    </dgm:pt>
    <dgm:pt modelId="{38F695D3-C611-4E77-8BC9-F9CE8365D360}" type="pres">
      <dgm:prSet presAssocID="{EC1FCBD8-D7A0-468B-AEF4-BE624A8C4AFD}" presName="Name64" presStyleLbl="parChTrans1D3" presStyleIdx="1" presStyleCnt="9"/>
      <dgm:spPr/>
    </dgm:pt>
    <dgm:pt modelId="{246CE50E-954F-4B86-A3AC-322950105EFA}" type="pres">
      <dgm:prSet presAssocID="{D2443A64-E6E6-4A72-B2C7-1D444C8B1478}" presName="hierRoot2" presStyleCnt="0">
        <dgm:presLayoutVars>
          <dgm:hierBranch val="init"/>
        </dgm:presLayoutVars>
      </dgm:prSet>
      <dgm:spPr/>
    </dgm:pt>
    <dgm:pt modelId="{3D003D16-0C64-4512-9326-69B23B4362C9}" type="pres">
      <dgm:prSet presAssocID="{D2443A64-E6E6-4A72-B2C7-1D444C8B1478}" presName="rootComposite" presStyleCnt="0"/>
      <dgm:spPr/>
    </dgm:pt>
    <dgm:pt modelId="{7C351BEA-3170-44FC-A71F-8278953EAFA1}" type="pres">
      <dgm:prSet presAssocID="{D2443A64-E6E6-4A72-B2C7-1D444C8B1478}" presName="rootText" presStyleLbl="node3" presStyleIdx="1" presStyleCnt="9">
        <dgm:presLayoutVars>
          <dgm:chPref val="3"/>
        </dgm:presLayoutVars>
      </dgm:prSet>
      <dgm:spPr/>
    </dgm:pt>
    <dgm:pt modelId="{12F3F3D0-D9DD-482B-82AD-7E44A5AE5EE9}" type="pres">
      <dgm:prSet presAssocID="{D2443A64-E6E6-4A72-B2C7-1D444C8B1478}" presName="rootConnector" presStyleLbl="node3" presStyleIdx="1" presStyleCnt="9"/>
      <dgm:spPr/>
    </dgm:pt>
    <dgm:pt modelId="{44A8052A-461F-4FC2-AD6A-2E17579E728A}" type="pres">
      <dgm:prSet presAssocID="{D2443A64-E6E6-4A72-B2C7-1D444C8B1478}" presName="hierChild4" presStyleCnt="0"/>
      <dgm:spPr/>
    </dgm:pt>
    <dgm:pt modelId="{EA025696-952B-447C-AF9E-F5A6CA4A406B}" type="pres">
      <dgm:prSet presAssocID="{D2443A64-E6E6-4A72-B2C7-1D444C8B1478}" presName="hierChild5" presStyleCnt="0"/>
      <dgm:spPr/>
    </dgm:pt>
    <dgm:pt modelId="{C6436741-B590-4E2B-9130-B34980A4DCCB}" type="pres">
      <dgm:prSet presAssocID="{1D00F5DC-CFEA-4B90-B68C-1486147359A0}" presName="Name64" presStyleLbl="parChTrans1D3" presStyleIdx="2" presStyleCnt="9"/>
      <dgm:spPr/>
    </dgm:pt>
    <dgm:pt modelId="{7A2238F4-2940-4206-A117-26258C1C1E8D}" type="pres">
      <dgm:prSet presAssocID="{F85FECE1-0464-46F5-8F6F-BAF6AE16CE7E}" presName="hierRoot2" presStyleCnt="0">
        <dgm:presLayoutVars>
          <dgm:hierBranch val="init"/>
        </dgm:presLayoutVars>
      </dgm:prSet>
      <dgm:spPr/>
    </dgm:pt>
    <dgm:pt modelId="{871D6751-56BB-4BDC-A059-096EF1A4FA23}" type="pres">
      <dgm:prSet presAssocID="{F85FECE1-0464-46F5-8F6F-BAF6AE16CE7E}" presName="rootComposite" presStyleCnt="0"/>
      <dgm:spPr/>
    </dgm:pt>
    <dgm:pt modelId="{CA69B558-E3B6-44A4-834B-2DBD72D62BD4}" type="pres">
      <dgm:prSet presAssocID="{F85FECE1-0464-46F5-8F6F-BAF6AE16CE7E}" presName="rootText" presStyleLbl="node3" presStyleIdx="2" presStyleCnt="9">
        <dgm:presLayoutVars>
          <dgm:chPref val="3"/>
        </dgm:presLayoutVars>
      </dgm:prSet>
      <dgm:spPr/>
    </dgm:pt>
    <dgm:pt modelId="{1A424CF8-D6FF-4A6E-817D-675D833BA172}" type="pres">
      <dgm:prSet presAssocID="{F85FECE1-0464-46F5-8F6F-BAF6AE16CE7E}" presName="rootConnector" presStyleLbl="node3" presStyleIdx="2" presStyleCnt="9"/>
      <dgm:spPr/>
    </dgm:pt>
    <dgm:pt modelId="{EDC88E2D-A555-44AE-B338-8EB48BAD7AD6}" type="pres">
      <dgm:prSet presAssocID="{F85FECE1-0464-46F5-8F6F-BAF6AE16CE7E}" presName="hierChild4" presStyleCnt="0"/>
      <dgm:spPr/>
    </dgm:pt>
    <dgm:pt modelId="{D9D898B3-837C-4AD9-BBFB-09926300EAAA}" type="pres">
      <dgm:prSet presAssocID="{F85FECE1-0464-46F5-8F6F-BAF6AE16CE7E}" presName="hierChild5" presStyleCnt="0"/>
      <dgm:spPr/>
    </dgm:pt>
    <dgm:pt modelId="{83575021-65F2-41F1-82E0-532E609E8A5E}" type="pres">
      <dgm:prSet presAssocID="{BC0DB0F9-9F57-42E9-8EFE-05657A8BFA31}" presName="Name64" presStyleLbl="parChTrans1D3" presStyleIdx="3" presStyleCnt="9"/>
      <dgm:spPr/>
    </dgm:pt>
    <dgm:pt modelId="{184D487B-0970-4C74-95DF-5D3927920374}" type="pres">
      <dgm:prSet presAssocID="{B6A5995D-1272-4982-9B54-D2545703861D}" presName="hierRoot2" presStyleCnt="0">
        <dgm:presLayoutVars>
          <dgm:hierBranch val="init"/>
        </dgm:presLayoutVars>
      </dgm:prSet>
      <dgm:spPr/>
    </dgm:pt>
    <dgm:pt modelId="{6EC47602-BA49-49FA-8238-7F5276FCBC06}" type="pres">
      <dgm:prSet presAssocID="{B6A5995D-1272-4982-9B54-D2545703861D}" presName="rootComposite" presStyleCnt="0"/>
      <dgm:spPr/>
    </dgm:pt>
    <dgm:pt modelId="{92C63A55-7010-4F53-896C-F64E3DF72D0C}" type="pres">
      <dgm:prSet presAssocID="{B6A5995D-1272-4982-9B54-D2545703861D}" presName="rootText" presStyleLbl="node3" presStyleIdx="3" presStyleCnt="9">
        <dgm:presLayoutVars>
          <dgm:chPref val="3"/>
        </dgm:presLayoutVars>
      </dgm:prSet>
      <dgm:spPr/>
    </dgm:pt>
    <dgm:pt modelId="{DF836DAF-C7A5-427D-9511-6F5738A10987}" type="pres">
      <dgm:prSet presAssocID="{B6A5995D-1272-4982-9B54-D2545703861D}" presName="rootConnector" presStyleLbl="node3" presStyleIdx="3" presStyleCnt="9"/>
      <dgm:spPr/>
    </dgm:pt>
    <dgm:pt modelId="{2B30C154-D252-4F30-A2E0-F89AA01D025C}" type="pres">
      <dgm:prSet presAssocID="{B6A5995D-1272-4982-9B54-D2545703861D}" presName="hierChild4" presStyleCnt="0"/>
      <dgm:spPr/>
    </dgm:pt>
    <dgm:pt modelId="{85077F16-B496-4C43-92F8-554D7C632CD6}" type="pres">
      <dgm:prSet presAssocID="{B6A5995D-1272-4982-9B54-D2545703861D}" presName="hierChild5" presStyleCnt="0"/>
      <dgm:spPr/>
    </dgm:pt>
    <dgm:pt modelId="{2F0AB432-628B-47D9-9B0F-7F1BE0B33A40}" type="pres">
      <dgm:prSet presAssocID="{654321F1-3D54-4CB5-8B47-50EC1B27F845}" presName="Name64" presStyleLbl="parChTrans1D3" presStyleIdx="4" presStyleCnt="9"/>
      <dgm:spPr/>
    </dgm:pt>
    <dgm:pt modelId="{7F5A5E6D-25A6-498D-8F44-C13F29E2401B}" type="pres">
      <dgm:prSet presAssocID="{50BB8811-EBF5-47EB-B1EF-E804ECA8DDB5}" presName="hierRoot2" presStyleCnt="0">
        <dgm:presLayoutVars>
          <dgm:hierBranch val="init"/>
        </dgm:presLayoutVars>
      </dgm:prSet>
      <dgm:spPr/>
    </dgm:pt>
    <dgm:pt modelId="{AF4C017B-A5C1-4EA1-B71A-018DCA3A328B}" type="pres">
      <dgm:prSet presAssocID="{50BB8811-EBF5-47EB-B1EF-E804ECA8DDB5}" presName="rootComposite" presStyleCnt="0"/>
      <dgm:spPr/>
    </dgm:pt>
    <dgm:pt modelId="{14A0590E-6851-4A20-8ADA-E68588AF6A7D}" type="pres">
      <dgm:prSet presAssocID="{50BB8811-EBF5-47EB-B1EF-E804ECA8DDB5}" presName="rootText" presStyleLbl="node3" presStyleIdx="4" presStyleCnt="9">
        <dgm:presLayoutVars>
          <dgm:chPref val="3"/>
        </dgm:presLayoutVars>
      </dgm:prSet>
      <dgm:spPr/>
    </dgm:pt>
    <dgm:pt modelId="{AFD9415E-74D5-4CA3-9414-3C9284FCA02F}" type="pres">
      <dgm:prSet presAssocID="{50BB8811-EBF5-47EB-B1EF-E804ECA8DDB5}" presName="rootConnector" presStyleLbl="node3" presStyleIdx="4" presStyleCnt="9"/>
      <dgm:spPr/>
    </dgm:pt>
    <dgm:pt modelId="{418D5E05-78CF-4F76-8968-5C899E4687C0}" type="pres">
      <dgm:prSet presAssocID="{50BB8811-EBF5-47EB-B1EF-E804ECA8DDB5}" presName="hierChild4" presStyleCnt="0"/>
      <dgm:spPr/>
    </dgm:pt>
    <dgm:pt modelId="{DE8FD953-3B2D-40C7-BFB2-CB96EA88D9AA}" type="pres">
      <dgm:prSet presAssocID="{50BB8811-EBF5-47EB-B1EF-E804ECA8DDB5}" presName="hierChild5" presStyleCnt="0"/>
      <dgm:spPr/>
    </dgm:pt>
    <dgm:pt modelId="{3B1992ED-060A-4B86-8C36-951F4E50C84F}" type="pres">
      <dgm:prSet presAssocID="{18DEDE85-78BD-4E36-939D-5973CEF582F0}" presName="Name64" presStyleLbl="parChTrans1D3" presStyleIdx="5" presStyleCnt="9"/>
      <dgm:spPr/>
    </dgm:pt>
    <dgm:pt modelId="{F4197B94-8C4C-45B7-90F3-997A43F3E686}" type="pres">
      <dgm:prSet presAssocID="{27BD7B75-C76E-45FD-BEF8-3551EA4692BF}" presName="hierRoot2" presStyleCnt="0">
        <dgm:presLayoutVars>
          <dgm:hierBranch val="init"/>
        </dgm:presLayoutVars>
      </dgm:prSet>
      <dgm:spPr/>
    </dgm:pt>
    <dgm:pt modelId="{F40F7118-9FEB-4DBE-8A90-F06ECE41B767}" type="pres">
      <dgm:prSet presAssocID="{27BD7B75-C76E-45FD-BEF8-3551EA4692BF}" presName="rootComposite" presStyleCnt="0"/>
      <dgm:spPr/>
    </dgm:pt>
    <dgm:pt modelId="{A94A2E95-B6AC-4329-A161-B029C817B019}" type="pres">
      <dgm:prSet presAssocID="{27BD7B75-C76E-45FD-BEF8-3551EA4692BF}" presName="rootText" presStyleLbl="node3" presStyleIdx="5" presStyleCnt="9">
        <dgm:presLayoutVars>
          <dgm:chPref val="3"/>
        </dgm:presLayoutVars>
      </dgm:prSet>
      <dgm:spPr/>
    </dgm:pt>
    <dgm:pt modelId="{B4783D53-41E2-4BE5-B58E-279525FFB222}" type="pres">
      <dgm:prSet presAssocID="{27BD7B75-C76E-45FD-BEF8-3551EA4692BF}" presName="rootConnector" presStyleLbl="node3" presStyleIdx="5" presStyleCnt="9"/>
      <dgm:spPr/>
    </dgm:pt>
    <dgm:pt modelId="{64C98DB4-DA83-4FCF-9C93-93854CAA4AC3}" type="pres">
      <dgm:prSet presAssocID="{27BD7B75-C76E-45FD-BEF8-3551EA4692BF}" presName="hierChild4" presStyleCnt="0"/>
      <dgm:spPr/>
    </dgm:pt>
    <dgm:pt modelId="{8D1C0247-3F13-4C3F-A49A-30FAA75350C0}" type="pres">
      <dgm:prSet presAssocID="{27BD7B75-C76E-45FD-BEF8-3551EA4692BF}" presName="hierChild5" presStyleCnt="0"/>
      <dgm:spPr/>
    </dgm:pt>
    <dgm:pt modelId="{C3C76CB2-B83A-400B-AA0B-F0B9B9F0BB9E}" type="pres">
      <dgm:prSet presAssocID="{4865750B-F476-40C0-9CA4-03A1A024D25D}" presName="Name64" presStyleLbl="parChTrans1D3" presStyleIdx="6" presStyleCnt="9"/>
      <dgm:spPr/>
    </dgm:pt>
    <dgm:pt modelId="{DB720814-5F92-4B21-A968-201CCCE66443}" type="pres">
      <dgm:prSet presAssocID="{76B8A24B-F676-4941-BF33-FB418B89585B}" presName="hierRoot2" presStyleCnt="0">
        <dgm:presLayoutVars>
          <dgm:hierBranch val="init"/>
        </dgm:presLayoutVars>
      </dgm:prSet>
      <dgm:spPr/>
    </dgm:pt>
    <dgm:pt modelId="{B5C8875C-A338-499C-8E2B-518593B78764}" type="pres">
      <dgm:prSet presAssocID="{76B8A24B-F676-4941-BF33-FB418B89585B}" presName="rootComposite" presStyleCnt="0"/>
      <dgm:spPr/>
    </dgm:pt>
    <dgm:pt modelId="{899A9274-C532-4B44-B8F5-69FA49D0C6C5}" type="pres">
      <dgm:prSet presAssocID="{76B8A24B-F676-4941-BF33-FB418B89585B}" presName="rootText" presStyleLbl="node3" presStyleIdx="6" presStyleCnt="9">
        <dgm:presLayoutVars>
          <dgm:chPref val="3"/>
        </dgm:presLayoutVars>
      </dgm:prSet>
      <dgm:spPr/>
    </dgm:pt>
    <dgm:pt modelId="{772EC69F-AB50-476E-8845-FD1904ECC660}" type="pres">
      <dgm:prSet presAssocID="{76B8A24B-F676-4941-BF33-FB418B89585B}" presName="rootConnector" presStyleLbl="node3" presStyleIdx="6" presStyleCnt="9"/>
      <dgm:spPr/>
    </dgm:pt>
    <dgm:pt modelId="{995D95C5-B6DD-4375-9866-A4415378F3E7}" type="pres">
      <dgm:prSet presAssocID="{76B8A24B-F676-4941-BF33-FB418B89585B}" presName="hierChild4" presStyleCnt="0"/>
      <dgm:spPr/>
    </dgm:pt>
    <dgm:pt modelId="{919889DB-0AF8-4AA3-B940-0171B1F30D6B}" type="pres">
      <dgm:prSet presAssocID="{76B8A24B-F676-4941-BF33-FB418B89585B}" presName="hierChild5" presStyleCnt="0"/>
      <dgm:spPr/>
    </dgm:pt>
    <dgm:pt modelId="{E25713D5-2215-42CD-92C9-0854A618A587}" type="pres">
      <dgm:prSet presAssocID="{2616F3FF-5035-44D8-B4A4-EC170E3C3D04}" presName="Name64" presStyleLbl="parChTrans1D3" presStyleIdx="7" presStyleCnt="9"/>
      <dgm:spPr/>
    </dgm:pt>
    <dgm:pt modelId="{04EE3BCE-A83F-416A-A138-731ED8554838}" type="pres">
      <dgm:prSet presAssocID="{A17B92C8-521D-491D-ADEF-039B31773968}" presName="hierRoot2" presStyleCnt="0">
        <dgm:presLayoutVars>
          <dgm:hierBranch val="init"/>
        </dgm:presLayoutVars>
      </dgm:prSet>
      <dgm:spPr/>
    </dgm:pt>
    <dgm:pt modelId="{3737FD72-3400-4066-B9A0-3C74F04A92A5}" type="pres">
      <dgm:prSet presAssocID="{A17B92C8-521D-491D-ADEF-039B31773968}" presName="rootComposite" presStyleCnt="0"/>
      <dgm:spPr/>
    </dgm:pt>
    <dgm:pt modelId="{E4B13EF0-2D29-4D02-B3D0-C664190DE6B8}" type="pres">
      <dgm:prSet presAssocID="{A17B92C8-521D-491D-ADEF-039B31773968}" presName="rootText" presStyleLbl="node3" presStyleIdx="7" presStyleCnt="9">
        <dgm:presLayoutVars>
          <dgm:chPref val="3"/>
        </dgm:presLayoutVars>
      </dgm:prSet>
      <dgm:spPr/>
    </dgm:pt>
    <dgm:pt modelId="{B9881CE1-331D-451F-A98F-64FD0231294E}" type="pres">
      <dgm:prSet presAssocID="{A17B92C8-521D-491D-ADEF-039B31773968}" presName="rootConnector" presStyleLbl="node3" presStyleIdx="7" presStyleCnt="9"/>
      <dgm:spPr/>
    </dgm:pt>
    <dgm:pt modelId="{AA3BB6BD-7878-4BEE-85DE-6683551737DB}" type="pres">
      <dgm:prSet presAssocID="{A17B92C8-521D-491D-ADEF-039B31773968}" presName="hierChild4" presStyleCnt="0"/>
      <dgm:spPr/>
    </dgm:pt>
    <dgm:pt modelId="{B51CBC99-4B74-4B4B-AF0E-7868A9ECDCB3}" type="pres">
      <dgm:prSet presAssocID="{A17B92C8-521D-491D-ADEF-039B31773968}" presName="hierChild5" presStyleCnt="0"/>
      <dgm:spPr/>
    </dgm:pt>
    <dgm:pt modelId="{6DF88125-2BD7-471F-AAD6-52FCCA7E7CEB}" type="pres">
      <dgm:prSet presAssocID="{321B354C-BDBE-4F11-B810-E2A81B89C37D}" presName="Name64" presStyleLbl="parChTrans1D3" presStyleIdx="8" presStyleCnt="9"/>
      <dgm:spPr/>
    </dgm:pt>
    <dgm:pt modelId="{D3D7F477-ECCD-46C5-A451-96256493E4FC}" type="pres">
      <dgm:prSet presAssocID="{43C006BD-5D32-4D6D-BAAD-F19EA0F89DE4}" presName="hierRoot2" presStyleCnt="0">
        <dgm:presLayoutVars>
          <dgm:hierBranch val="init"/>
        </dgm:presLayoutVars>
      </dgm:prSet>
      <dgm:spPr/>
    </dgm:pt>
    <dgm:pt modelId="{106825DD-2C9B-4A38-B332-4F2876024135}" type="pres">
      <dgm:prSet presAssocID="{43C006BD-5D32-4D6D-BAAD-F19EA0F89DE4}" presName="rootComposite" presStyleCnt="0"/>
      <dgm:spPr/>
    </dgm:pt>
    <dgm:pt modelId="{36FB2185-501B-4925-9E0F-6EE13F053F8E}" type="pres">
      <dgm:prSet presAssocID="{43C006BD-5D32-4D6D-BAAD-F19EA0F89DE4}" presName="rootText" presStyleLbl="node3" presStyleIdx="8" presStyleCnt="9">
        <dgm:presLayoutVars>
          <dgm:chPref val="3"/>
        </dgm:presLayoutVars>
      </dgm:prSet>
      <dgm:spPr/>
    </dgm:pt>
    <dgm:pt modelId="{8D70F0D9-1861-431E-9D27-4DD02E013C86}" type="pres">
      <dgm:prSet presAssocID="{43C006BD-5D32-4D6D-BAAD-F19EA0F89DE4}" presName="rootConnector" presStyleLbl="node3" presStyleIdx="8" presStyleCnt="9"/>
      <dgm:spPr/>
    </dgm:pt>
    <dgm:pt modelId="{EC3002D8-2E38-4402-B336-55A60B02416E}" type="pres">
      <dgm:prSet presAssocID="{43C006BD-5D32-4D6D-BAAD-F19EA0F89DE4}" presName="hierChild4" presStyleCnt="0"/>
      <dgm:spPr/>
    </dgm:pt>
    <dgm:pt modelId="{1D093E58-B795-40BF-ACE5-947F567E8406}" type="pres">
      <dgm:prSet presAssocID="{43C006BD-5D32-4D6D-BAAD-F19EA0F89DE4}" presName="hierChild5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91C4EF07-208D-4CCF-8C0A-F9A2C8BBA50A}" type="presOf" srcId="{F85FECE1-0464-46F5-8F6F-BAF6AE16CE7E}" destId="{CA69B558-E3B6-44A4-834B-2DBD72D62BD4}" srcOrd="0" destOrd="0" presId="urn:microsoft.com/office/officeart/2009/3/layout/HorizontalOrganizationChart"/>
    <dgm:cxn modelId="{CA15CA0E-E9C4-48AD-80B4-01211FD2B717}" type="presOf" srcId="{4CEB2892-68CF-4B24-8865-B581CAEAB0E6}" destId="{0E2E5A3B-9043-4607-97D6-96C1EB53B8FB}" srcOrd="0" destOrd="0" presId="urn:microsoft.com/office/officeart/2009/3/layout/HorizontalOrganizationChart"/>
    <dgm:cxn modelId="{48584B0F-00A8-40D1-B46E-14CC07C8FBCE}" type="presOf" srcId="{4EAC377C-2556-43F1-88B4-BBA074A9F1FF}" destId="{BC4537FB-35FF-4C2D-99E0-0494DFD5B743}" srcOrd="0" destOrd="0" presId="urn:microsoft.com/office/officeart/2009/3/layout/HorizontalOrganizationChart"/>
    <dgm:cxn modelId="{82B8A911-DDEC-47FB-B867-D836E22F7A42}" type="presOf" srcId="{0117558A-172A-4191-B09A-F8176D2C9C22}" destId="{151954A5-08D5-466A-BF7F-A20462A20E50}" srcOrd="0" destOrd="0" presId="urn:microsoft.com/office/officeart/2009/3/layout/HorizontalOrganizationChart"/>
    <dgm:cxn modelId="{B76CD113-F3FC-4917-B950-F5073C54FC49}" type="presOf" srcId="{27BD7B75-C76E-45FD-BEF8-3551EA4692BF}" destId="{A94A2E95-B6AC-4329-A161-B029C817B019}" srcOrd="0" destOrd="0" presId="urn:microsoft.com/office/officeart/2009/3/layout/HorizontalOrganizationChart"/>
    <dgm:cxn modelId="{32C6D316-73C4-46D2-BC0F-E97721156AEC}" srcId="{73E72DBC-CCF7-44E7-A2C6-57873CD77A11}" destId="{27BD7B75-C76E-45FD-BEF8-3551EA4692BF}" srcOrd="5" destOrd="0" parTransId="{18DEDE85-78BD-4E36-939D-5973CEF582F0}" sibTransId="{59E00552-F520-46AD-8FB8-40E0C643C7E8}"/>
    <dgm:cxn modelId="{2D93121D-72FF-4DAD-A324-5AB258647FFE}" srcId="{73E72DBC-CCF7-44E7-A2C6-57873CD77A11}" destId="{0117558A-172A-4191-B09A-F8176D2C9C22}" srcOrd="0" destOrd="0" parTransId="{4EAC377C-2556-43F1-88B4-BBA074A9F1FF}" sibTransId="{21D7711A-2811-46C1-B941-B61288879B93}"/>
    <dgm:cxn modelId="{3717F020-0DFE-44C5-9B3D-5EF9522ECDA4}" type="presOf" srcId="{F85FECE1-0464-46F5-8F6F-BAF6AE16CE7E}" destId="{1A424CF8-D6FF-4A6E-817D-675D833BA172}" srcOrd="1" destOrd="0" presId="urn:microsoft.com/office/officeart/2009/3/layout/HorizontalOrganizationChart"/>
    <dgm:cxn modelId="{D9069824-8F5C-49B2-A492-D42F605AAEC4}" type="presOf" srcId="{43C006BD-5D32-4D6D-BAAD-F19EA0F89DE4}" destId="{36FB2185-501B-4925-9E0F-6EE13F053F8E}" srcOrd="0" destOrd="0" presId="urn:microsoft.com/office/officeart/2009/3/layout/HorizontalOrganizationChart"/>
    <dgm:cxn modelId="{44667B2A-E845-4A9A-B8E6-CB4FD07B50D1}" type="presOf" srcId="{B6A5995D-1272-4982-9B54-D2545703861D}" destId="{92C63A55-7010-4F53-896C-F64E3DF72D0C}" srcOrd="0" destOrd="0" presId="urn:microsoft.com/office/officeart/2009/3/layout/HorizontalOrganizationChart"/>
    <dgm:cxn modelId="{FFEE8930-0785-422D-AC99-A3DBB00D9D72}" type="presOf" srcId="{50BB8811-EBF5-47EB-B1EF-E804ECA8DDB5}" destId="{AFD9415E-74D5-4CA3-9414-3C9284FCA02F}" srcOrd="1" destOrd="0" presId="urn:microsoft.com/office/officeart/2009/3/layout/HorizontalOrganizationChart"/>
    <dgm:cxn modelId="{FCE4E539-1312-4F85-921F-9F15A7CACBFF}" type="presOf" srcId="{18DEDE85-78BD-4E36-939D-5973CEF582F0}" destId="{3B1992ED-060A-4B86-8C36-951F4E50C84F}" srcOrd="0" destOrd="0" presId="urn:microsoft.com/office/officeart/2009/3/layout/HorizontalOrganizationChart"/>
    <dgm:cxn modelId="{74DCC93A-B5D8-4136-A645-267CAC5AAFAC}" type="presOf" srcId="{A17B92C8-521D-491D-ADEF-039B31773968}" destId="{E4B13EF0-2D29-4D02-B3D0-C664190DE6B8}" srcOrd="0" destOrd="0" presId="urn:microsoft.com/office/officeart/2009/3/layout/HorizontalOrganizationChart"/>
    <dgm:cxn modelId="{BC8A6F3F-B5DF-4A56-ABD6-A9B2B3BA325D}" type="presOf" srcId="{2616F3FF-5035-44D8-B4A4-EC170E3C3D04}" destId="{E25713D5-2215-42CD-92C9-0854A618A587}" srcOrd="0" destOrd="0" presId="urn:microsoft.com/office/officeart/2009/3/layout/HorizontalOrganizationChart"/>
    <dgm:cxn modelId="{45D5BC46-51D0-4B0A-BFCB-54BB9FDAA712}" type="presOf" srcId="{50BB8811-EBF5-47EB-B1EF-E804ECA8DDB5}" destId="{14A0590E-6851-4A20-8ADA-E68588AF6A7D}" srcOrd="0" destOrd="0" presId="urn:microsoft.com/office/officeart/2009/3/layout/HorizontalOrganizationChart"/>
    <dgm:cxn modelId="{F7D52048-C3C3-4132-9DAE-AA388DA8CAAE}" type="presOf" srcId="{76B8A24B-F676-4941-BF33-FB418B89585B}" destId="{899A9274-C532-4B44-B8F5-69FA49D0C6C5}" srcOrd="0" destOrd="0" presId="urn:microsoft.com/office/officeart/2009/3/layout/HorizontalOrganizationChart"/>
    <dgm:cxn modelId="{E9B94268-0AD5-4A94-B4BE-AEA9CB6390F4}" srcId="{73E72DBC-CCF7-44E7-A2C6-57873CD77A11}" destId="{43C006BD-5D32-4D6D-BAAD-F19EA0F89DE4}" srcOrd="8" destOrd="0" parTransId="{321B354C-BDBE-4F11-B810-E2A81B89C37D}" sibTransId="{42D3291C-3ED9-40A6-9A22-2411DB7EAB95}"/>
    <dgm:cxn modelId="{69BF724B-5CD3-4C9A-81A7-160F53B9E945}" type="presOf" srcId="{A17B92C8-521D-491D-ADEF-039B31773968}" destId="{B9881CE1-331D-451F-A98F-64FD0231294E}" srcOrd="1" destOrd="0" presId="urn:microsoft.com/office/officeart/2009/3/layout/HorizontalOrganizationChart"/>
    <dgm:cxn modelId="{6617FD4B-52C9-4BE6-88C0-68BA951E5FF8}" srcId="{73E72DBC-CCF7-44E7-A2C6-57873CD77A11}" destId="{A17B92C8-521D-491D-ADEF-039B31773968}" srcOrd="7" destOrd="0" parTransId="{2616F3FF-5035-44D8-B4A4-EC170E3C3D04}" sibTransId="{E89332C7-ACB1-4820-A9FC-66C0CA486D26}"/>
    <dgm:cxn modelId="{6F2A204C-6CD8-4EC4-A729-6594B98B154C}" type="presOf" srcId="{1D00F5DC-CFEA-4B90-B68C-1486147359A0}" destId="{C6436741-B590-4E2B-9130-B34980A4DCCB}" srcOrd="0" destOrd="0" presId="urn:microsoft.com/office/officeart/2009/3/layout/HorizontalOrganizationChart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3A6C2470-8D6E-402D-BF57-6D716D40AF38}" srcId="{73E72DBC-CCF7-44E7-A2C6-57873CD77A11}" destId="{B6A5995D-1272-4982-9B54-D2545703861D}" srcOrd="3" destOrd="0" parTransId="{BC0DB0F9-9F57-42E9-8EFE-05657A8BFA31}" sibTransId="{6A104D99-A7CA-47D1-9AD8-861C6C28FF52}"/>
    <dgm:cxn modelId="{5F1FA970-56D6-4158-A325-BC626FBA6971}" srcId="{73E72DBC-CCF7-44E7-A2C6-57873CD77A11}" destId="{F85FECE1-0464-46F5-8F6F-BAF6AE16CE7E}" srcOrd="2" destOrd="0" parTransId="{1D00F5DC-CFEA-4B90-B68C-1486147359A0}" sibTransId="{80CA899A-F35A-48EC-A63D-BD010FD324AD}"/>
    <dgm:cxn modelId="{C997E155-BB9F-4DCE-8524-F70C5562EAAC}" type="presOf" srcId="{BC0DB0F9-9F57-42E9-8EFE-05657A8BFA31}" destId="{83575021-65F2-41F1-82E0-532E609E8A5E}" srcOrd="0" destOrd="0" presId="urn:microsoft.com/office/officeart/2009/3/layout/HorizontalOrganizationChart"/>
    <dgm:cxn modelId="{C8993D76-FEE7-4397-8A49-50D6C0B00443}" type="presOf" srcId="{4865750B-F476-40C0-9CA4-03A1A024D25D}" destId="{C3C76CB2-B83A-400B-AA0B-F0B9B9F0BB9E}" srcOrd="0" destOrd="0" presId="urn:microsoft.com/office/officeart/2009/3/layout/HorizontalOrganizationChart"/>
    <dgm:cxn modelId="{8CE4ED7A-CECF-4E29-A579-16046B18C932}" type="presOf" srcId="{B6A5995D-1272-4982-9B54-D2545703861D}" destId="{DF836DAF-C7A5-427D-9511-6F5738A10987}" srcOrd="1" destOrd="0" presId="urn:microsoft.com/office/officeart/2009/3/layout/HorizontalOrganizationChart"/>
    <dgm:cxn modelId="{7DC51383-6D24-445B-BD1F-BFA066D72338}" type="presOf" srcId="{F30F83E8-06A7-4B49-AAC5-3DFF225CAFD9}" destId="{179585A2-46EC-40D3-B822-79189B714DB8}" srcOrd="0" destOrd="0" presId="urn:microsoft.com/office/officeart/2009/3/layout/HorizontalOrganizationChart"/>
    <dgm:cxn modelId="{4CEB7985-747A-41E6-A23E-81E765FEE546}" type="presOf" srcId="{76B8A24B-F676-4941-BF33-FB418B89585B}" destId="{772EC69F-AB50-476E-8845-FD1904ECC660}" srcOrd="1" destOrd="0" presId="urn:microsoft.com/office/officeart/2009/3/layout/HorizontalOrganizationChart"/>
    <dgm:cxn modelId="{DF7A188D-6C9F-4FC4-983E-3105CD2AEE7D}" type="presOf" srcId="{73E72DBC-CCF7-44E7-A2C6-57873CD77A11}" destId="{51224C9F-0725-490F-BC9A-714A6E6A28E3}" srcOrd="1" destOrd="0" presId="urn:microsoft.com/office/officeart/2009/3/layout/HorizontalOrganizationChart"/>
    <dgm:cxn modelId="{E3D9A48D-F66A-468E-8D17-770BDFE513B6}" type="presOf" srcId="{D2443A64-E6E6-4A72-B2C7-1D444C8B1478}" destId="{12F3F3D0-D9DD-482B-82AD-7E44A5AE5EE9}" srcOrd="1" destOrd="0" presId="urn:microsoft.com/office/officeart/2009/3/layout/HorizontalOrganizationChart"/>
    <dgm:cxn modelId="{73BA9792-C7C7-4021-9748-87658BA9A609}" type="presOf" srcId="{43C006BD-5D32-4D6D-BAAD-F19EA0F89DE4}" destId="{8D70F0D9-1861-431E-9D27-4DD02E013C86}" srcOrd="1" destOrd="0" presId="urn:microsoft.com/office/officeart/2009/3/layout/HorizontalOrganizationChart"/>
    <dgm:cxn modelId="{3994D19D-347C-4B22-8BE6-821208AEBE5D}" srcId="{73E72DBC-CCF7-44E7-A2C6-57873CD77A11}" destId="{76B8A24B-F676-4941-BF33-FB418B89585B}" srcOrd="6" destOrd="0" parTransId="{4865750B-F476-40C0-9CA4-03A1A024D25D}" sibTransId="{948AF050-5A1C-469F-A4EC-FB3864D3DE18}"/>
    <dgm:cxn modelId="{47C4C7A4-711A-417F-84B7-724B992292C6}" type="presOf" srcId="{EC1FCBD8-D7A0-468B-AEF4-BE624A8C4AFD}" destId="{38F695D3-C611-4E77-8BC9-F9CE8365D360}" srcOrd="0" destOrd="0" presId="urn:microsoft.com/office/officeart/2009/3/layout/HorizontalOrganizationChart"/>
    <dgm:cxn modelId="{1BA301A6-E597-4C2C-A374-26802B04FF6C}" type="presOf" srcId="{654321F1-3D54-4CB5-8B47-50EC1B27F845}" destId="{2F0AB432-628B-47D9-9B0F-7F1BE0B33A40}" srcOrd="0" destOrd="0" presId="urn:microsoft.com/office/officeart/2009/3/layout/HorizontalOrganizationChart"/>
    <dgm:cxn modelId="{ABACCFA8-3C81-4535-B657-1B99B357B34B}" type="presOf" srcId="{27BD7B75-C76E-45FD-BEF8-3551EA4692BF}" destId="{B4783D53-41E2-4BE5-B58E-279525FFB222}" srcOrd="1" destOrd="0" presId="urn:microsoft.com/office/officeart/2009/3/layout/HorizontalOrganizationChart"/>
    <dgm:cxn modelId="{68771BAB-11A0-43F0-8217-57F5BA6381BF}" type="presOf" srcId="{73E72DBC-CCF7-44E7-A2C6-57873CD77A11}" destId="{465D5A1E-9421-4705-82E8-24454A994B3A}" srcOrd="0" destOrd="0" presId="urn:microsoft.com/office/officeart/2009/3/layout/HorizontalOrganizationChart"/>
    <dgm:cxn modelId="{2EF3AEB1-23F6-4EFB-B76E-4B28071B0B6C}" type="presOf" srcId="{B22221C9-9BA2-4E4E-8FD5-40383455A6E9}" destId="{F4CDDB8C-E53F-45F3-BC6A-EAC2AD39A030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9581A8C9-D160-4009-8219-59C8AC1F10B6}" srcId="{73E72DBC-CCF7-44E7-A2C6-57873CD77A11}" destId="{D2443A64-E6E6-4A72-B2C7-1D444C8B1478}" srcOrd="1" destOrd="0" parTransId="{EC1FCBD8-D7A0-468B-AEF4-BE624A8C4AFD}" sibTransId="{824095D7-1E98-45C3-BCB2-AF61D637E1B6}"/>
    <dgm:cxn modelId="{936E0DCA-DDA2-4BA3-8B93-BDEEC8D1ED4F}" type="presOf" srcId="{D2443A64-E6E6-4A72-B2C7-1D444C8B1478}" destId="{7C351BEA-3170-44FC-A71F-8278953EAFA1}" srcOrd="0" destOrd="0" presId="urn:microsoft.com/office/officeart/2009/3/layout/HorizontalOrganizationChart"/>
    <dgm:cxn modelId="{DA5A9BD1-DEF2-44F0-ABDA-7D8184824A3C}" type="presOf" srcId="{F30F83E8-06A7-4B49-AAC5-3DFF225CAFD9}" destId="{F7B8B11A-7921-4698-80FB-8C624858F40B}" srcOrd="1" destOrd="0" presId="urn:microsoft.com/office/officeart/2009/3/layout/HorizontalOrganizationChart"/>
    <dgm:cxn modelId="{C9030FE6-6BEE-4712-82CD-6175FCAF20D6}" srcId="{73E72DBC-CCF7-44E7-A2C6-57873CD77A11}" destId="{50BB8811-EBF5-47EB-B1EF-E804ECA8DDB5}" srcOrd="4" destOrd="0" parTransId="{654321F1-3D54-4CB5-8B47-50EC1B27F845}" sibTransId="{474F3DCF-6B3D-4A21-956E-E04EAC974E9C}"/>
    <dgm:cxn modelId="{0A226DFC-D776-4997-9664-B8F72BD884D2}" type="presOf" srcId="{0117558A-172A-4191-B09A-F8176D2C9C22}" destId="{88E2A0E5-83A5-4B40-A323-0C8C4746A06E}" srcOrd="1" destOrd="0" presId="urn:microsoft.com/office/officeart/2009/3/layout/HorizontalOrganizationChart"/>
    <dgm:cxn modelId="{FD8743FD-BE33-4C9C-B625-133F64320F15}" type="presOf" srcId="{321B354C-BDBE-4F11-B810-E2A81B89C37D}" destId="{6DF88125-2BD7-471F-AAD6-52FCCA7E7CEB}" srcOrd="0" destOrd="0" presId="urn:microsoft.com/office/officeart/2009/3/layout/HorizontalOrganizationChart"/>
    <dgm:cxn modelId="{25EFF094-4DF8-4E0D-9E7A-0FECEB023BAC}" type="presParOf" srcId="{F4CDDB8C-E53F-45F3-BC6A-EAC2AD39A030}" destId="{640DDAEA-5FE9-49EC-A7EC-C705DB4C4D66}" srcOrd="0" destOrd="0" presId="urn:microsoft.com/office/officeart/2009/3/layout/HorizontalOrganizationChart"/>
    <dgm:cxn modelId="{3D16412C-E2D1-4EAE-8D85-D9936BBFC170}" type="presParOf" srcId="{640DDAEA-5FE9-49EC-A7EC-C705DB4C4D66}" destId="{179A104F-D69A-44EE-9D4E-DBF14B9E4805}" srcOrd="0" destOrd="0" presId="urn:microsoft.com/office/officeart/2009/3/layout/HorizontalOrganizationChart"/>
    <dgm:cxn modelId="{52C08210-7CC1-4B8B-8607-E4A795A9187F}" type="presParOf" srcId="{179A104F-D69A-44EE-9D4E-DBF14B9E4805}" destId="{179585A2-46EC-40D3-B822-79189B714DB8}" srcOrd="0" destOrd="0" presId="urn:microsoft.com/office/officeart/2009/3/layout/HorizontalOrganizationChart"/>
    <dgm:cxn modelId="{ACDBE9D6-43CC-413B-ADC4-79EEFD2CB9F0}" type="presParOf" srcId="{179A104F-D69A-44EE-9D4E-DBF14B9E4805}" destId="{F7B8B11A-7921-4698-80FB-8C624858F40B}" srcOrd="1" destOrd="0" presId="urn:microsoft.com/office/officeart/2009/3/layout/HorizontalOrganizationChart"/>
    <dgm:cxn modelId="{A5D39162-B483-45D0-B9AA-A0303AD76065}" type="presParOf" srcId="{640DDAEA-5FE9-49EC-A7EC-C705DB4C4D66}" destId="{63BB0492-116E-425D-A0FE-38C1CC054A5F}" srcOrd="1" destOrd="0" presId="urn:microsoft.com/office/officeart/2009/3/layout/HorizontalOrganizationChart"/>
    <dgm:cxn modelId="{5549E320-1D76-452B-9E66-6FB67277365B}" type="presParOf" srcId="{63BB0492-116E-425D-A0FE-38C1CC054A5F}" destId="{0E2E5A3B-9043-4607-97D6-96C1EB53B8FB}" srcOrd="0" destOrd="0" presId="urn:microsoft.com/office/officeart/2009/3/layout/HorizontalOrganizationChart"/>
    <dgm:cxn modelId="{7FDC33D5-427D-4147-9E37-14D7DF3CCC09}" type="presParOf" srcId="{63BB0492-116E-425D-A0FE-38C1CC054A5F}" destId="{70F2EC0F-B1A9-4BA9-8342-EFD02CB2F511}" srcOrd="1" destOrd="0" presId="urn:microsoft.com/office/officeart/2009/3/layout/HorizontalOrganizationChart"/>
    <dgm:cxn modelId="{08F33D14-863E-44D9-84F6-FE5C0931E1C7}" type="presParOf" srcId="{70F2EC0F-B1A9-4BA9-8342-EFD02CB2F511}" destId="{A8DBEB2B-6FC5-4F70-A5D6-A724BED570D4}" srcOrd="0" destOrd="0" presId="urn:microsoft.com/office/officeart/2009/3/layout/HorizontalOrganizationChart"/>
    <dgm:cxn modelId="{CC811D6C-CBCF-4417-9DDC-985CC5ECAC7A}" type="presParOf" srcId="{A8DBEB2B-6FC5-4F70-A5D6-A724BED570D4}" destId="{465D5A1E-9421-4705-82E8-24454A994B3A}" srcOrd="0" destOrd="0" presId="urn:microsoft.com/office/officeart/2009/3/layout/HorizontalOrganizationChart"/>
    <dgm:cxn modelId="{6F5E9140-E6DD-4D85-8164-ABC658CB1641}" type="presParOf" srcId="{A8DBEB2B-6FC5-4F70-A5D6-A724BED570D4}" destId="{51224C9F-0725-490F-BC9A-714A6E6A28E3}" srcOrd="1" destOrd="0" presId="urn:microsoft.com/office/officeart/2009/3/layout/HorizontalOrganizationChart"/>
    <dgm:cxn modelId="{AA692554-34E0-4C59-964F-89E1821F39DD}" type="presParOf" srcId="{70F2EC0F-B1A9-4BA9-8342-EFD02CB2F511}" destId="{A9098C91-8651-46DB-BC7E-03453FB649FC}" srcOrd="1" destOrd="0" presId="urn:microsoft.com/office/officeart/2009/3/layout/HorizontalOrganizationChart"/>
    <dgm:cxn modelId="{74F0D88D-4BBF-4F59-BA54-85ACAA7AB140}" type="presParOf" srcId="{A9098C91-8651-46DB-BC7E-03453FB649FC}" destId="{BC4537FB-35FF-4C2D-99E0-0494DFD5B743}" srcOrd="0" destOrd="0" presId="urn:microsoft.com/office/officeart/2009/3/layout/HorizontalOrganizationChart"/>
    <dgm:cxn modelId="{4682BFDB-CF82-4768-9520-FE73696D2B8F}" type="presParOf" srcId="{A9098C91-8651-46DB-BC7E-03453FB649FC}" destId="{D560E898-1D16-4F1A-8AE1-5F79763D9CA1}" srcOrd="1" destOrd="0" presId="urn:microsoft.com/office/officeart/2009/3/layout/HorizontalOrganizationChart"/>
    <dgm:cxn modelId="{B604ED2F-E5D6-4DF7-89C5-890F0936F906}" type="presParOf" srcId="{D560E898-1D16-4F1A-8AE1-5F79763D9CA1}" destId="{91BA1D94-5BD3-4CB1-A507-64DE9CDD6515}" srcOrd="0" destOrd="0" presId="urn:microsoft.com/office/officeart/2009/3/layout/HorizontalOrganizationChart"/>
    <dgm:cxn modelId="{B78FD2C9-04BA-407D-8F49-05F365A98839}" type="presParOf" srcId="{91BA1D94-5BD3-4CB1-A507-64DE9CDD6515}" destId="{151954A5-08D5-466A-BF7F-A20462A20E50}" srcOrd="0" destOrd="0" presId="urn:microsoft.com/office/officeart/2009/3/layout/HorizontalOrganizationChart"/>
    <dgm:cxn modelId="{1A8B8DE9-3096-499F-90E4-454CE07F72E4}" type="presParOf" srcId="{91BA1D94-5BD3-4CB1-A507-64DE9CDD6515}" destId="{88E2A0E5-83A5-4B40-A323-0C8C4746A06E}" srcOrd="1" destOrd="0" presId="urn:microsoft.com/office/officeart/2009/3/layout/HorizontalOrganizationChart"/>
    <dgm:cxn modelId="{5698D376-EE4D-4BD2-B3EA-DE64C7FCB52D}" type="presParOf" srcId="{D560E898-1D16-4F1A-8AE1-5F79763D9CA1}" destId="{EFEED27A-40B6-4656-8446-6F77F9E88C0E}" srcOrd="1" destOrd="0" presId="urn:microsoft.com/office/officeart/2009/3/layout/HorizontalOrganizationChart"/>
    <dgm:cxn modelId="{E348F499-089C-4633-891B-610C60BFAD47}" type="presParOf" srcId="{D560E898-1D16-4F1A-8AE1-5F79763D9CA1}" destId="{51D4754E-9C7C-413C-BFEA-C4AB11C5A2DB}" srcOrd="2" destOrd="0" presId="urn:microsoft.com/office/officeart/2009/3/layout/HorizontalOrganizationChart"/>
    <dgm:cxn modelId="{00F5E533-6AFD-4F99-BE10-C11ADE512EA2}" type="presParOf" srcId="{A9098C91-8651-46DB-BC7E-03453FB649FC}" destId="{38F695D3-C611-4E77-8BC9-F9CE8365D360}" srcOrd="2" destOrd="0" presId="urn:microsoft.com/office/officeart/2009/3/layout/HorizontalOrganizationChart"/>
    <dgm:cxn modelId="{873CDA7C-1325-4CCF-80D0-C675EA51E276}" type="presParOf" srcId="{A9098C91-8651-46DB-BC7E-03453FB649FC}" destId="{246CE50E-954F-4B86-A3AC-322950105EFA}" srcOrd="3" destOrd="0" presId="urn:microsoft.com/office/officeart/2009/3/layout/HorizontalOrganizationChart"/>
    <dgm:cxn modelId="{D95D843A-E9B9-4C2E-872D-6B73252ADDBF}" type="presParOf" srcId="{246CE50E-954F-4B86-A3AC-322950105EFA}" destId="{3D003D16-0C64-4512-9326-69B23B4362C9}" srcOrd="0" destOrd="0" presId="urn:microsoft.com/office/officeart/2009/3/layout/HorizontalOrganizationChart"/>
    <dgm:cxn modelId="{9F06C266-D9FF-42A6-A51C-D6D47BB7A962}" type="presParOf" srcId="{3D003D16-0C64-4512-9326-69B23B4362C9}" destId="{7C351BEA-3170-44FC-A71F-8278953EAFA1}" srcOrd="0" destOrd="0" presId="urn:microsoft.com/office/officeart/2009/3/layout/HorizontalOrganizationChart"/>
    <dgm:cxn modelId="{28D3D05C-B7A9-4DD7-8026-209373F113BC}" type="presParOf" srcId="{3D003D16-0C64-4512-9326-69B23B4362C9}" destId="{12F3F3D0-D9DD-482B-82AD-7E44A5AE5EE9}" srcOrd="1" destOrd="0" presId="urn:microsoft.com/office/officeart/2009/3/layout/HorizontalOrganizationChart"/>
    <dgm:cxn modelId="{5CC59755-66E6-4E68-B2BC-C6D9A37B4187}" type="presParOf" srcId="{246CE50E-954F-4B86-A3AC-322950105EFA}" destId="{44A8052A-461F-4FC2-AD6A-2E17579E728A}" srcOrd="1" destOrd="0" presId="urn:microsoft.com/office/officeart/2009/3/layout/HorizontalOrganizationChart"/>
    <dgm:cxn modelId="{77BD8F83-75DF-4DF0-B5CD-C62C782FBED9}" type="presParOf" srcId="{246CE50E-954F-4B86-A3AC-322950105EFA}" destId="{EA025696-952B-447C-AF9E-F5A6CA4A406B}" srcOrd="2" destOrd="0" presId="urn:microsoft.com/office/officeart/2009/3/layout/HorizontalOrganizationChart"/>
    <dgm:cxn modelId="{E76CC349-D666-417A-99D5-731032379541}" type="presParOf" srcId="{A9098C91-8651-46DB-BC7E-03453FB649FC}" destId="{C6436741-B590-4E2B-9130-B34980A4DCCB}" srcOrd="4" destOrd="0" presId="urn:microsoft.com/office/officeart/2009/3/layout/HorizontalOrganizationChart"/>
    <dgm:cxn modelId="{AA8A8FC4-2B8E-4DF2-9A73-08F9297B6461}" type="presParOf" srcId="{A9098C91-8651-46DB-BC7E-03453FB649FC}" destId="{7A2238F4-2940-4206-A117-26258C1C1E8D}" srcOrd="5" destOrd="0" presId="urn:microsoft.com/office/officeart/2009/3/layout/HorizontalOrganizationChart"/>
    <dgm:cxn modelId="{BEA33A97-F1EA-4017-A912-23FF805BC660}" type="presParOf" srcId="{7A2238F4-2940-4206-A117-26258C1C1E8D}" destId="{871D6751-56BB-4BDC-A059-096EF1A4FA23}" srcOrd="0" destOrd="0" presId="urn:microsoft.com/office/officeart/2009/3/layout/HorizontalOrganizationChart"/>
    <dgm:cxn modelId="{8E986BFE-3041-48E5-82F2-8EADC02B52D0}" type="presParOf" srcId="{871D6751-56BB-4BDC-A059-096EF1A4FA23}" destId="{CA69B558-E3B6-44A4-834B-2DBD72D62BD4}" srcOrd="0" destOrd="0" presId="urn:microsoft.com/office/officeart/2009/3/layout/HorizontalOrganizationChart"/>
    <dgm:cxn modelId="{A7FAF25A-1F45-400C-9581-96FDC233A5E5}" type="presParOf" srcId="{871D6751-56BB-4BDC-A059-096EF1A4FA23}" destId="{1A424CF8-D6FF-4A6E-817D-675D833BA172}" srcOrd="1" destOrd="0" presId="urn:microsoft.com/office/officeart/2009/3/layout/HorizontalOrganizationChart"/>
    <dgm:cxn modelId="{20559E20-2DFC-402A-8324-517CF2E1EC89}" type="presParOf" srcId="{7A2238F4-2940-4206-A117-26258C1C1E8D}" destId="{EDC88E2D-A555-44AE-B338-8EB48BAD7AD6}" srcOrd="1" destOrd="0" presId="urn:microsoft.com/office/officeart/2009/3/layout/HorizontalOrganizationChart"/>
    <dgm:cxn modelId="{A5D12492-57B0-4B4F-8ED5-BF5B36B67E46}" type="presParOf" srcId="{7A2238F4-2940-4206-A117-26258C1C1E8D}" destId="{D9D898B3-837C-4AD9-BBFB-09926300EAAA}" srcOrd="2" destOrd="0" presId="urn:microsoft.com/office/officeart/2009/3/layout/HorizontalOrganizationChart"/>
    <dgm:cxn modelId="{98650F0D-FFC0-40FA-807E-72FDE3708ED7}" type="presParOf" srcId="{A9098C91-8651-46DB-BC7E-03453FB649FC}" destId="{83575021-65F2-41F1-82E0-532E609E8A5E}" srcOrd="6" destOrd="0" presId="urn:microsoft.com/office/officeart/2009/3/layout/HorizontalOrganizationChart"/>
    <dgm:cxn modelId="{0C292829-7B1C-4C55-9460-8BB765BAC4C1}" type="presParOf" srcId="{A9098C91-8651-46DB-BC7E-03453FB649FC}" destId="{184D487B-0970-4C74-95DF-5D3927920374}" srcOrd="7" destOrd="0" presId="urn:microsoft.com/office/officeart/2009/3/layout/HorizontalOrganizationChart"/>
    <dgm:cxn modelId="{DAFBF957-9B4F-4945-ABCF-C53283D197D9}" type="presParOf" srcId="{184D487B-0970-4C74-95DF-5D3927920374}" destId="{6EC47602-BA49-49FA-8238-7F5276FCBC06}" srcOrd="0" destOrd="0" presId="urn:microsoft.com/office/officeart/2009/3/layout/HorizontalOrganizationChart"/>
    <dgm:cxn modelId="{578C5961-8533-44F9-ADEE-60CC1E1CDF29}" type="presParOf" srcId="{6EC47602-BA49-49FA-8238-7F5276FCBC06}" destId="{92C63A55-7010-4F53-896C-F64E3DF72D0C}" srcOrd="0" destOrd="0" presId="urn:microsoft.com/office/officeart/2009/3/layout/HorizontalOrganizationChart"/>
    <dgm:cxn modelId="{215FF687-D3AB-4420-9C07-4ECA7011CA01}" type="presParOf" srcId="{6EC47602-BA49-49FA-8238-7F5276FCBC06}" destId="{DF836DAF-C7A5-427D-9511-6F5738A10987}" srcOrd="1" destOrd="0" presId="urn:microsoft.com/office/officeart/2009/3/layout/HorizontalOrganizationChart"/>
    <dgm:cxn modelId="{847AB72C-5671-41A8-B56D-6EA17C9E31EE}" type="presParOf" srcId="{184D487B-0970-4C74-95DF-5D3927920374}" destId="{2B30C154-D252-4F30-A2E0-F89AA01D025C}" srcOrd="1" destOrd="0" presId="urn:microsoft.com/office/officeart/2009/3/layout/HorizontalOrganizationChart"/>
    <dgm:cxn modelId="{BA305ABE-6613-44EF-A78B-E9AD8EC26465}" type="presParOf" srcId="{184D487B-0970-4C74-95DF-5D3927920374}" destId="{85077F16-B496-4C43-92F8-554D7C632CD6}" srcOrd="2" destOrd="0" presId="urn:microsoft.com/office/officeart/2009/3/layout/HorizontalOrganizationChart"/>
    <dgm:cxn modelId="{2E0C6245-2FAF-4AD5-9D25-3F4A4AD33412}" type="presParOf" srcId="{A9098C91-8651-46DB-BC7E-03453FB649FC}" destId="{2F0AB432-628B-47D9-9B0F-7F1BE0B33A40}" srcOrd="8" destOrd="0" presId="urn:microsoft.com/office/officeart/2009/3/layout/HorizontalOrganizationChart"/>
    <dgm:cxn modelId="{6E5D1C51-6954-4B97-963B-950DED558C5E}" type="presParOf" srcId="{A9098C91-8651-46DB-BC7E-03453FB649FC}" destId="{7F5A5E6D-25A6-498D-8F44-C13F29E2401B}" srcOrd="9" destOrd="0" presId="urn:microsoft.com/office/officeart/2009/3/layout/HorizontalOrganizationChart"/>
    <dgm:cxn modelId="{F071626E-70A1-4286-952B-1BCACC1F53AC}" type="presParOf" srcId="{7F5A5E6D-25A6-498D-8F44-C13F29E2401B}" destId="{AF4C017B-A5C1-4EA1-B71A-018DCA3A328B}" srcOrd="0" destOrd="0" presId="urn:microsoft.com/office/officeart/2009/3/layout/HorizontalOrganizationChart"/>
    <dgm:cxn modelId="{F5908F04-0A6B-49C2-A8E5-1A93AC1D3D15}" type="presParOf" srcId="{AF4C017B-A5C1-4EA1-B71A-018DCA3A328B}" destId="{14A0590E-6851-4A20-8ADA-E68588AF6A7D}" srcOrd="0" destOrd="0" presId="urn:microsoft.com/office/officeart/2009/3/layout/HorizontalOrganizationChart"/>
    <dgm:cxn modelId="{7477213D-9A88-449F-9588-CA32188F7BF2}" type="presParOf" srcId="{AF4C017B-A5C1-4EA1-B71A-018DCA3A328B}" destId="{AFD9415E-74D5-4CA3-9414-3C9284FCA02F}" srcOrd="1" destOrd="0" presId="urn:microsoft.com/office/officeart/2009/3/layout/HorizontalOrganizationChart"/>
    <dgm:cxn modelId="{62D5286C-411A-4BF5-AECD-757527052006}" type="presParOf" srcId="{7F5A5E6D-25A6-498D-8F44-C13F29E2401B}" destId="{418D5E05-78CF-4F76-8968-5C899E4687C0}" srcOrd="1" destOrd="0" presId="urn:microsoft.com/office/officeart/2009/3/layout/HorizontalOrganizationChart"/>
    <dgm:cxn modelId="{E84771B6-B37D-41ED-BFBC-B7A90FDBF0D5}" type="presParOf" srcId="{7F5A5E6D-25A6-498D-8F44-C13F29E2401B}" destId="{DE8FD953-3B2D-40C7-BFB2-CB96EA88D9AA}" srcOrd="2" destOrd="0" presId="urn:microsoft.com/office/officeart/2009/3/layout/HorizontalOrganizationChart"/>
    <dgm:cxn modelId="{F4A63241-CB33-4500-8074-3030925EE0D1}" type="presParOf" srcId="{A9098C91-8651-46DB-BC7E-03453FB649FC}" destId="{3B1992ED-060A-4B86-8C36-951F4E50C84F}" srcOrd="10" destOrd="0" presId="urn:microsoft.com/office/officeart/2009/3/layout/HorizontalOrganizationChart"/>
    <dgm:cxn modelId="{8A27F920-363C-4865-A3A7-45F5BBE621F3}" type="presParOf" srcId="{A9098C91-8651-46DB-BC7E-03453FB649FC}" destId="{F4197B94-8C4C-45B7-90F3-997A43F3E686}" srcOrd="11" destOrd="0" presId="urn:microsoft.com/office/officeart/2009/3/layout/HorizontalOrganizationChart"/>
    <dgm:cxn modelId="{4FE2334D-D668-4087-A01C-611D503B91EA}" type="presParOf" srcId="{F4197B94-8C4C-45B7-90F3-997A43F3E686}" destId="{F40F7118-9FEB-4DBE-8A90-F06ECE41B767}" srcOrd="0" destOrd="0" presId="urn:microsoft.com/office/officeart/2009/3/layout/HorizontalOrganizationChart"/>
    <dgm:cxn modelId="{54D2CFA1-C7B7-4A81-9819-EF6A61EC9684}" type="presParOf" srcId="{F40F7118-9FEB-4DBE-8A90-F06ECE41B767}" destId="{A94A2E95-B6AC-4329-A161-B029C817B019}" srcOrd="0" destOrd="0" presId="urn:microsoft.com/office/officeart/2009/3/layout/HorizontalOrganizationChart"/>
    <dgm:cxn modelId="{3EB10760-1C8F-4544-896E-51F01FC65E05}" type="presParOf" srcId="{F40F7118-9FEB-4DBE-8A90-F06ECE41B767}" destId="{B4783D53-41E2-4BE5-B58E-279525FFB222}" srcOrd="1" destOrd="0" presId="urn:microsoft.com/office/officeart/2009/3/layout/HorizontalOrganizationChart"/>
    <dgm:cxn modelId="{CEEAFA1F-0C29-43B5-92F7-BB2343D5E655}" type="presParOf" srcId="{F4197B94-8C4C-45B7-90F3-997A43F3E686}" destId="{64C98DB4-DA83-4FCF-9C93-93854CAA4AC3}" srcOrd="1" destOrd="0" presId="urn:microsoft.com/office/officeart/2009/3/layout/HorizontalOrganizationChart"/>
    <dgm:cxn modelId="{B2FF7176-90F2-4745-8D99-ED735B0D711B}" type="presParOf" srcId="{F4197B94-8C4C-45B7-90F3-997A43F3E686}" destId="{8D1C0247-3F13-4C3F-A49A-30FAA75350C0}" srcOrd="2" destOrd="0" presId="urn:microsoft.com/office/officeart/2009/3/layout/HorizontalOrganizationChart"/>
    <dgm:cxn modelId="{0503D408-70BA-431D-AF28-DA15BBE4E4BC}" type="presParOf" srcId="{A9098C91-8651-46DB-BC7E-03453FB649FC}" destId="{C3C76CB2-B83A-400B-AA0B-F0B9B9F0BB9E}" srcOrd="12" destOrd="0" presId="urn:microsoft.com/office/officeart/2009/3/layout/HorizontalOrganizationChart"/>
    <dgm:cxn modelId="{56486D8E-BE46-44D8-9C74-D990115DE29A}" type="presParOf" srcId="{A9098C91-8651-46DB-BC7E-03453FB649FC}" destId="{DB720814-5F92-4B21-A968-201CCCE66443}" srcOrd="13" destOrd="0" presId="urn:microsoft.com/office/officeart/2009/3/layout/HorizontalOrganizationChart"/>
    <dgm:cxn modelId="{6015C6DA-0684-42EB-81A9-5016069AF9FE}" type="presParOf" srcId="{DB720814-5F92-4B21-A968-201CCCE66443}" destId="{B5C8875C-A338-499C-8E2B-518593B78764}" srcOrd="0" destOrd="0" presId="urn:microsoft.com/office/officeart/2009/3/layout/HorizontalOrganizationChart"/>
    <dgm:cxn modelId="{92D18B7E-06D7-4065-A140-27076895E023}" type="presParOf" srcId="{B5C8875C-A338-499C-8E2B-518593B78764}" destId="{899A9274-C532-4B44-B8F5-69FA49D0C6C5}" srcOrd="0" destOrd="0" presId="urn:microsoft.com/office/officeart/2009/3/layout/HorizontalOrganizationChart"/>
    <dgm:cxn modelId="{BCBDD4F5-47EF-47EA-BF5C-F0D3AE8CA696}" type="presParOf" srcId="{B5C8875C-A338-499C-8E2B-518593B78764}" destId="{772EC69F-AB50-476E-8845-FD1904ECC660}" srcOrd="1" destOrd="0" presId="urn:microsoft.com/office/officeart/2009/3/layout/HorizontalOrganizationChart"/>
    <dgm:cxn modelId="{86C7CA8B-5208-410C-AB9A-7BC6FEEB51CB}" type="presParOf" srcId="{DB720814-5F92-4B21-A968-201CCCE66443}" destId="{995D95C5-B6DD-4375-9866-A4415378F3E7}" srcOrd="1" destOrd="0" presId="urn:microsoft.com/office/officeart/2009/3/layout/HorizontalOrganizationChart"/>
    <dgm:cxn modelId="{5A0BD3D2-71BB-40CE-BE33-1AA7418151AB}" type="presParOf" srcId="{DB720814-5F92-4B21-A968-201CCCE66443}" destId="{919889DB-0AF8-4AA3-B940-0171B1F30D6B}" srcOrd="2" destOrd="0" presId="urn:microsoft.com/office/officeart/2009/3/layout/HorizontalOrganizationChart"/>
    <dgm:cxn modelId="{BCCF2256-26AB-416F-AB7C-E1CC09DD49C7}" type="presParOf" srcId="{A9098C91-8651-46DB-BC7E-03453FB649FC}" destId="{E25713D5-2215-42CD-92C9-0854A618A587}" srcOrd="14" destOrd="0" presId="urn:microsoft.com/office/officeart/2009/3/layout/HorizontalOrganizationChart"/>
    <dgm:cxn modelId="{29A9BADA-F409-4A8D-A3B0-E5FD914585EF}" type="presParOf" srcId="{A9098C91-8651-46DB-BC7E-03453FB649FC}" destId="{04EE3BCE-A83F-416A-A138-731ED8554838}" srcOrd="15" destOrd="0" presId="urn:microsoft.com/office/officeart/2009/3/layout/HorizontalOrganizationChart"/>
    <dgm:cxn modelId="{A4252A99-9C5B-4148-9427-2B8A3628D48F}" type="presParOf" srcId="{04EE3BCE-A83F-416A-A138-731ED8554838}" destId="{3737FD72-3400-4066-B9A0-3C74F04A92A5}" srcOrd="0" destOrd="0" presId="urn:microsoft.com/office/officeart/2009/3/layout/HorizontalOrganizationChart"/>
    <dgm:cxn modelId="{96AD1EF9-B94F-41C2-A6EE-D74BF83300EF}" type="presParOf" srcId="{3737FD72-3400-4066-B9A0-3C74F04A92A5}" destId="{E4B13EF0-2D29-4D02-B3D0-C664190DE6B8}" srcOrd="0" destOrd="0" presId="urn:microsoft.com/office/officeart/2009/3/layout/HorizontalOrganizationChart"/>
    <dgm:cxn modelId="{6E7A7A8F-7FB9-4664-9FFB-D225D265CC2A}" type="presParOf" srcId="{3737FD72-3400-4066-B9A0-3C74F04A92A5}" destId="{B9881CE1-331D-451F-A98F-64FD0231294E}" srcOrd="1" destOrd="0" presId="urn:microsoft.com/office/officeart/2009/3/layout/HorizontalOrganizationChart"/>
    <dgm:cxn modelId="{88AD346B-3B20-4F0C-99B6-38D36A98114E}" type="presParOf" srcId="{04EE3BCE-A83F-416A-A138-731ED8554838}" destId="{AA3BB6BD-7878-4BEE-85DE-6683551737DB}" srcOrd="1" destOrd="0" presId="urn:microsoft.com/office/officeart/2009/3/layout/HorizontalOrganizationChart"/>
    <dgm:cxn modelId="{0F86FACB-B498-4A81-BCF1-6D77A1DA3158}" type="presParOf" srcId="{04EE3BCE-A83F-416A-A138-731ED8554838}" destId="{B51CBC99-4B74-4B4B-AF0E-7868A9ECDCB3}" srcOrd="2" destOrd="0" presId="urn:microsoft.com/office/officeart/2009/3/layout/HorizontalOrganizationChart"/>
    <dgm:cxn modelId="{5BD0A867-6690-44A9-B9BD-35AE183B409A}" type="presParOf" srcId="{A9098C91-8651-46DB-BC7E-03453FB649FC}" destId="{6DF88125-2BD7-471F-AAD6-52FCCA7E7CEB}" srcOrd="16" destOrd="0" presId="urn:microsoft.com/office/officeart/2009/3/layout/HorizontalOrganizationChart"/>
    <dgm:cxn modelId="{4C9670C9-7579-47FC-A4D9-D3BBCBDE4532}" type="presParOf" srcId="{A9098C91-8651-46DB-BC7E-03453FB649FC}" destId="{D3D7F477-ECCD-46C5-A451-96256493E4FC}" srcOrd="17" destOrd="0" presId="urn:microsoft.com/office/officeart/2009/3/layout/HorizontalOrganizationChart"/>
    <dgm:cxn modelId="{259D6281-6A5A-4A2C-BBE8-CC185C75CD93}" type="presParOf" srcId="{D3D7F477-ECCD-46C5-A451-96256493E4FC}" destId="{106825DD-2C9B-4A38-B332-4F2876024135}" srcOrd="0" destOrd="0" presId="urn:microsoft.com/office/officeart/2009/3/layout/HorizontalOrganizationChart"/>
    <dgm:cxn modelId="{A9C3AE3E-B9F5-4570-A283-582FCFD19897}" type="presParOf" srcId="{106825DD-2C9B-4A38-B332-4F2876024135}" destId="{36FB2185-501B-4925-9E0F-6EE13F053F8E}" srcOrd="0" destOrd="0" presId="urn:microsoft.com/office/officeart/2009/3/layout/HorizontalOrganizationChart"/>
    <dgm:cxn modelId="{EDF6E566-C978-4984-A101-1D3705ED1E47}" type="presParOf" srcId="{106825DD-2C9B-4A38-B332-4F2876024135}" destId="{8D70F0D9-1861-431E-9D27-4DD02E013C86}" srcOrd="1" destOrd="0" presId="urn:microsoft.com/office/officeart/2009/3/layout/HorizontalOrganizationChart"/>
    <dgm:cxn modelId="{BE0EE5F5-9C04-4FCA-8090-50BDACCA05BD}" type="presParOf" srcId="{D3D7F477-ECCD-46C5-A451-96256493E4FC}" destId="{EC3002D8-2E38-4402-B336-55A60B02416E}" srcOrd="1" destOrd="0" presId="urn:microsoft.com/office/officeart/2009/3/layout/HorizontalOrganizationChart"/>
    <dgm:cxn modelId="{3D9E7054-D5EC-4FB0-90F0-A8A157A26842}" type="presParOf" srcId="{D3D7F477-ECCD-46C5-A451-96256493E4FC}" destId="{1D093E58-B795-40BF-ACE5-947F567E8406}" srcOrd="2" destOrd="0" presId="urn:microsoft.com/office/officeart/2009/3/layout/HorizontalOrganizationChart"/>
    <dgm:cxn modelId="{27F07094-DDA5-4DA9-ACCB-9BDECA43C760}" type="presParOf" srcId="{70F2EC0F-B1A9-4BA9-8342-EFD02CB2F511}" destId="{5F2AF616-7C1E-4721-AAFD-6569661FD405}" srcOrd="2" destOrd="0" presId="urn:microsoft.com/office/officeart/2009/3/layout/HorizontalOrganizationChart"/>
    <dgm:cxn modelId="{417CBFC3-830A-49C2-B790-4E0C9EB042AB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Malissa Trent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Dean of Mathematics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2EFA2934-7846-4F97-910D-5E77DBA86268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Tanja Moody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FB19F8C4-487B-4BE9-A926-DF28FB50F99E}" type="parTrans" cxnId="{E6EABD63-FD37-4388-A00B-1B2B12F85CE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D3753E1D-F739-4462-9442-3C211B091B55}" type="sibTrans" cxnId="{E6EABD63-FD37-4388-A00B-1B2B12F85CEC}">
      <dgm:prSet/>
      <dgm:spPr/>
      <dgm:t>
        <a:bodyPr/>
        <a:lstStyle/>
        <a:p>
          <a:endParaRPr lang="en-US"/>
        </a:p>
      </dgm:t>
    </dgm:pt>
    <dgm:pt modelId="{073775AB-8D9A-4EB9-AC00-00688736480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u="sng" dirty="0"/>
            <a:t>Faculty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Shannon Brewer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Janet Chandler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Nelle Church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Dawn Dabney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Ginger Davis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Teresa Gardner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Aaron Gray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David Haga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Suzanne Lyle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Cindy McNabb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John Melendez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Kim Nunn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Mark Taylor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Derrick Thacker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Nancy Elizabeth Wentzel</a:t>
          </a:r>
        </a:p>
      </dgm:t>
    </dgm:pt>
    <dgm:pt modelId="{5BEA95B7-8102-47D5-8F3F-F9C35EB76525}" type="parTrans" cxnId="{44092E40-9470-4CFF-9C2C-850BBE0519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B0963399-4128-4B8E-8503-4D0750A223EB}" type="sibTrans" cxnId="{44092E40-9470-4CFF-9C2C-850BBE051918}">
      <dgm:prSet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1" custSzY="112093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1" custScaleY="122586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1"/>
      <dgm:spPr/>
    </dgm:pt>
    <dgm:pt modelId="{A9098C91-8651-46DB-BC7E-03453FB649FC}" type="pres">
      <dgm:prSet presAssocID="{73E72DBC-CCF7-44E7-A2C6-57873CD77A11}" presName="hierChild4" presStyleCnt="0"/>
      <dgm:spPr/>
    </dgm:pt>
    <dgm:pt modelId="{157EA76F-AED4-4D0F-893F-8E052BFCA252}" type="pres">
      <dgm:prSet presAssocID="{5BEA95B7-8102-47D5-8F3F-F9C35EB76525}" presName="Name64" presStyleLbl="parChTrans1D3" presStyleIdx="0" presStyleCnt="2" custSzY="112093"/>
      <dgm:spPr/>
    </dgm:pt>
    <dgm:pt modelId="{BDC43826-BBAD-4012-8A1D-083E42AB36F1}" type="pres">
      <dgm:prSet presAssocID="{073775AB-8D9A-4EB9-AC00-00688736480B}" presName="hierRoot2" presStyleCnt="0">
        <dgm:presLayoutVars>
          <dgm:hierBranch val="init"/>
        </dgm:presLayoutVars>
      </dgm:prSet>
      <dgm:spPr/>
    </dgm:pt>
    <dgm:pt modelId="{764AFC74-744A-40CC-B29F-59A40F9437DA}" type="pres">
      <dgm:prSet presAssocID="{073775AB-8D9A-4EB9-AC00-00688736480B}" presName="rootComposite" presStyleCnt="0"/>
      <dgm:spPr/>
    </dgm:pt>
    <dgm:pt modelId="{9F01FD93-D398-4B05-B803-8DE949AFC587}" type="pres">
      <dgm:prSet presAssocID="{073775AB-8D9A-4EB9-AC00-00688736480B}" presName="rootText" presStyleLbl="node3" presStyleIdx="0" presStyleCnt="1" custScaleY="481286">
        <dgm:presLayoutVars>
          <dgm:chPref val="3"/>
        </dgm:presLayoutVars>
      </dgm:prSet>
      <dgm:spPr/>
    </dgm:pt>
    <dgm:pt modelId="{92A2E974-1CBA-41DA-BA85-1D702871734C}" type="pres">
      <dgm:prSet presAssocID="{073775AB-8D9A-4EB9-AC00-00688736480B}" presName="rootConnector" presStyleLbl="node3" presStyleIdx="0" presStyleCnt="1"/>
      <dgm:spPr/>
    </dgm:pt>
    <dgm:pt modelId="{98AC1933-6B77-43E5-90D3-69814C6E9437}" type="pres">
      <dgm:prSet presAssocID="{073775AB-8D9A-4EB9-AC00-00688736480B}" presName="hierChild4" presStyleCnt="0"/>
      <dgm:spPr/>
    </dgm:pt>
    <dgm:pt modelId="{CC9A196E-DCEA-42D6-A8DA-CF7B479D003D}" type="pres">
      <dgm:prSet presAssocID="{073775AB-8D9A-4EB9-AC00-00688736480B}" presName="hierChild5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5096F19C-3C14-4212-9F0E-813DCCCD1E8B}" type="pres">
      <dgm:prSet presAssocID="{FB19F8C4-487B-4BE9-A926-DF28FB50F99E}" presName="Name115" presStyleLbl="parChTrans1D3" presStyleIdx="1" presStyleCnt="2" custSzY="172686"/>
      <dgm:spPr/>
    </dgm:pt>
    <dgm:pt modelId="{C92F37D7-D8A9-435D-90A3-DC17DF5E15C5}" type="pres">
      <dgm:prSet presAssocID="{2EFA2934-7846-4F97-910D-5E77DBA86268}" presName="hierRoot3" presStyleCnt="0">
        <dgm:presLayoutVars>
          <dgm:hierBranch val="init"/>
        </dgm:presLayoutVars>
      </dgm:prSet>
      <dgm:spPr/>
    </dgm:pt>
    <dgm:pt modelId="{55DB448A-A661-491D-931E-F3028AD413C8}" type="pres">
      <dgm:prSet presAssocID="{2EFA2934-7846-4F97-910D-5E77DBA86268}" presName="rootComposite3" presStyleCnt="0"/>
      <dgm:spPr/>
    </dgm:pt>
    <dgm:pt modelId="{C3CC283B-BD73-4931-BF1F-CB0D75BA14E2}" type="pres">
      <dgm:prSet presAssocID="{2EFA2934-7846-4F97-910D-5E77DBA86268}" presName="rootText3" presStyleLbl="asst2" presStyleIdx="0" presStyleCnt="1" custScaleY="122586">
        <dgm:presLayoutVars>
          <dgm:chPref val="3"/>
        </dgm:presLayoutVars>
      </dgm:prSet>
      <dgm:spPr/>
    </dgm:pt>
    <dgm:pt modelId="{DF1AF5DC-1AFA-466F-A30B-088C3623A27E}" type="pres">
      <dgm:prSet presAssocID="{2EFA2934-7846-4F97-910D-5E77DBA86268}" presName="rootConnector3" presStyleLbl="asst2" presStyleIdx="0" presStyleCnt="1"/>
      <dgm:spPr/>
    </dgm:pt>
    <dgm:pt modelId="{C7C93193-875D-4CF1-AB72-EBB7C281CA27}" type="pres">
      <dgm:prSet presAssocID="{2EFA2934-7846-4F97-910D-5E77DBA86268}" presName="hierChild6" presStyleCnt="0"/>
      <dgm:spPr/>
    </dgm:pt>
    <dgm:pt modelId="{263EC329-81DE-4EA7-BC2E-077670E050E6}" type="pres">
      <dgm:prSet presAssocID="{2EFA2934-7846-4F97-910D-5E77DBA86268}" presName="hierChild7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44092E40-9470-4CFF-9C2C-850BBE051918}" srcId="{73E72DBC-CCF7-44E7-A2C6-57873CD77A11}" destId="{073775AB-8D9A-4EB9-AC00-00688736480B}" srcOrd="1" destOrd="0" parTransId="{5BEA95B7-8102-47D5-8F3F-F9C35EB76525}" sibTransId="{B0963399-4128-4B8E-8503-4D0750A223EB}"/>
    <dgm:cxn modelId="{E6EABD63-FD37-4388-A00B-1B2B12F85CEC}" srcId="{73E72DBC-CCF7-44E7-A2C6-57873CD77A11}" destId="{2EFA2934-7846-4F97-910D-5E77DBA86268}" srcOrd="0" destOrd="0" parTransId="{FB19F8C4-487B-4BE9-A926-DF28FB50F99E}" sibTransId="{D3753E1D-F739-4462-9442-3C211B091B55}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F865D755-D3C1-46CB-8D88-4F8383FF5DA1}" type="presOf" srcId="{73E72DBC-CCF7-44E7-A2C6-57873CD77A11}" destId="{51224C9F-0725-490F-BC9A-714A6E6A28E3}" srcOrd="1" destOrd="0" presId="urn:microsoft.com/office/officeart/2009/3/layout/HorizontalOrganizationChart"/>
    <dgm:cxn modelId="{57189176-894C-4E46-BB12-F022E127ACFA}" type="presOf" srcId="{4CEB2892-68CF-4B24-8865-B581CAEAB0E6}" destId="{0E2E5A3B-9043-4607-97D6-96C1EB53B8FB}" srcOrd="0" destOrd="0" presId="urn:microsoft.com/office/officeart/2009/3/layout/HorizontalOrganizationChart"/>
    <dgm:cxn modelId="{24E9BC84-EE62-407A-9D50-D1B377C4CD91}" type="presOf" srcId="{2EFA2934-7846-4F97-910D-5E77DBA86268}" destId="{C3CC283B-BD73-4931-BF1F-CB0D75BA14E2}" srcOrd="0" destOrd="0" presId="urn:microsoft.com/office/officeart/2009/3/layout/HorizontalOrganizationChart"/>
    <dgm:cxn modelId="{850C0E86-B690-4BA4-A153-EA45C5367FB4}" type="presOf" srcId="{2EFA2934-7846-4F97-910D-5E77DBA86268}" destId="{DF1AF5DC-1AFA-466F-A30B-088C3623A27E}" srcOrd="1" destOrd="0" presId="urn:microsoft.com/office/officeart/2009/3/layout/HorizontalOrganizationChart"/>
    <dgm:cxn modelId="{7438798A-B3AD-496D-BFB5-CBFECE2B3D81}" type="presOf" srcId="{073775AB-8D9A-4EB9-AC00-00688736480B}" destId="{92A2E974-1CBA-41DA-BA85-1D702871734C}" srcOrd="1" destOrd="0" presId="urn:microsoft.com/office/officeart/2009/3/layout/HorizontalOrganizationChart"/>
    <dgm:cxn modelId="{9C513B9A-CF9B-4681-90DA-8232AC0AB8DD}" type="presOf" srcId="{73E72DBC-CCF7-44E7-A2C6-57873CD77A11}" destId="{465D5A1E-9421-4705-82E8-24454A994B3A}" srcOrd="0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809931CF-E99F-4CCB-871C-1DD3127174F6}" type="presOf" srcId="{FB19F8C4-487B-4BE9-A926-DF28FB50F99E}" destId="{5096F19C-3C14-4212-9F0E-813DCCCD1E8B}" srcOrd="0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827385F5-0DC8-43E3-8D28-BF07F7917803}" type="presOf" srcId="{073775AB-8D9A-4EB9-AC00-00688736480B}" destId="{9F01FD93-D398-4B05-B803-8DE949AFC587}" srcOrd="0" destOrd="0" presId="urn:microsoft.com/office/officeart/2009/3/layout/HorizontalOrganizationChart"/>
    <dgm:cxn modelId="{833389F6-6AE1-4A79-B6EE-7F10C91E741F}" type="presOf" srcId="{5BEA95B7-8102-47D5-8F3F-F9C35EB76525}" destId="{157EA76F-AED4-4D0F-893F-8E052BFCA252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D2170320-4CC1-4183-8BD8-83CFA3E8BBCF}" type="presParOf" srcId="{63BB0492-116E-425D-A0FE-38C1CC054A5F}" destId="{0E2E5A3B-9043-4607-97D6-96C1EB53B8FB}" srcOrd="0" destOrd="0" presId="urn:microsoft.com/office/officeart/2009/3/layout/HorizontalOrganizationChart"/>
    <dgm:cxn modelId="{EE78B34F-AC0A-46A3-84B5-92727CC4A516}" type="presParOf" srcId="{63BB0492-116E-425D-A0FE-38C1CC054A5F}" destId="{70F2EC0F-B1A9-4BA9-8342-EFD02CB2F511}" srcOrd="1" destOrd="0" presId="urn:microsoft.com/office/officeart/2009/3/layout/HorizontalOrganizationChart"/>
    <dgm:cxn modelId="{0FF083AC-C869-4CBB-8C96-BC77CA3BC44B}" type="presParOf" srcId="{70F2EC0F-B1A9-4BA9-8342-EFD02CB2F511}" destId="{A8DBEB2B-6FC5-4F70-A5D6-A724BED570D4}" srcOrd="0" destOrd="0" presId="urn:microsoft.com/office/officeart/2009/3/layout/HorizontalOrganizationChart"/>
    <dgm:cxn modelId="{C786897A-DC4E-45D8-8110-D80490FDDF0C}" type="presParOf" srcId="{A8DBEB2B-6FC5-4F70-A5D6-A724BED570D4}" destId="{465D5A1E-9421-4705-82E8-24454A994B3A}" srcOrd="0" destOrd="0" presId="urn:microsoft.com/office/officeart/2009/3/layout/HorizontalOrganizationChart"/>
    <dgm:cxn modelId="{4D1EE0B6-21F2-4BF3-B776-ACB0D453AA7D}" type="presParOf" srcId="{A8DBEB2B-6FC5-4F70-A5D6-A724BED570D4}" destId="{51224C9F-0725-490F-BC9A-714A6E6A28E3}" srcOrd="1" destOrd="0" presId="urn:microsoft.com/office/officeart/2009/3/layout/HorizontalOrganizationChart"/>
    <dgm:cxn modelId="{D4EB1EEC-9F70-4F52-93A8-419A367DDFF5}" type="presParOf" srcId="{70F2EC0F-B1A9-4BA9-8342-EFD02CB2F511}" destId="{A9098C91-8651-46DB-BC7E-03453FB649FC}" srcOrd="1" destOrd="0" presId="urn:microsoft.com/office/officeart/2009/3/layout/HorizontalOrganizationChart"/>
    <dgm:cxn modelId="{1CF8D5C3-ADD0-4293-AEED-3CD2A8CF5C27}" type="presParOf" srcId="{A9098C91-8651-46DB-BC7E-03453FB649FC}" destId="{157EA76F-AED4-4D0F-893F-8E052BFCA252}" srcOrd="0" destOrd="0" presId="urn:microsoft.com/office/officeart/2009/3/layout/HorizontalOrganizationChart"/>
    <dgm:cxn modelId="{84DFE58B-F0A0-4F32-92DE-3F0C42E1715F}" type="presParOf" srcId="{A9098C91-8651-46DB-BC7E-03453FB649FC}" destId="{BDC43826-BBAD-4012-8A1D-083E42AB36F1}" srcOrd="1" destOrd="0" presId="urn:microsoft.com/office/officeart/2009/3/layout/HorizontalOrganizationChart"/>
    <dgm:cxn modelId="{B3B12ECB-92A2-45C3-817E-20DFB7FDB989}" type="presParOf" srcId="{BDC43826-BBAD-4012-8A1D-083E42AB36F1}" destId="{764AFC74-744A-40CC-B29F-59A40F9437DA}" srcOrd="0" destOrd="0" presId="urn:microsoft.com/office/officeart/2009/3/layout/HorizontalOrganizationChart"/>
    <dgm:cxn modelId="{1B2EC220-F39F-4BD7-A815-1C2ACBB20A60}" type="presParOf" srcId="{764AFC74-744A-40CC-B29F-59A40F9437DA}" destId="{9F01FD93-D398-4B05-B803-8DE949AFC587}" srcOrd="0" destOrd="0" presId="urn:microsoft.com/office/officeart/2009/3/layout/HorizontalOrganizationChart"/>
    <dgm:cxn modelId="{662741D1-7190-4722-85DA-E8343F92414B}" type="presParOf" srcId="{764AFC74-744A-40CC-B29F-59A40F9437DA}" destId="{92A2E974-1CBA-41DA-BA85-1D702871734C}" srcOrd="1" destOrd="0" presId="urn:microsoft.com/office/officeart/2009/3/layout/HorizontalOrganizationChart"/>
    <dgm:cxn modelId="{1D37F0AC-96B3-4CBC-BABE-EA75484DE54A}" type="presParOf" srcId="{BDC43826-BBAD-4012-8A1D-083E42AB36F1}" destId="{98AC1933-6B77-43E5-90D3-69814C6E9437}" srcOrd="1" destOrd="0" presId="urn:microsoft.com/office/officeart/2009/3/layout/HorizontalOrganizationChart"/>
    <dgm:cxn modelId="{B436CE77-6941-4AAD-959E-D81C08D1815E}" type="presParOf" srcId="{BDC43826-BBAD-4012-8A1D-083E42AB36F1}" destId="{CC9A196E-DCEA-42D6-A8DA-CF7B479D003D}" srcOrd="2" destOrd="0" presId="urn:microsoft.com/office/officeart/2009/3/layout/HorizontalOrganizationChart"/>
    <dgm:cxn modelId="{FD88B2B2-9E8C-4CC3-98B0-B59893414A3C}" type="presParOf" srcId="{70F2EC0F-B1A9-4BA9-8342-EFD02CB2F511}" destId="{5F2AF616-7C1E-4721-AAFD-6569661FD405}" srcOrd="2" destOrd="0" presId="urn:microsoft.com/office/officeart/2009/3/layout/HorizontalOrganizationChart"/>
    <dgm:cxn modelId="{ACA20F85-73B2-4BCB-A5A8-F88B71ADB726}" type="presParOf" srcId="{5F2AF616-7C1E-4721-AAFD-6569661FD405}" destId="{5096F19C-3C14-4212-9F0E-813DCCCD1E8B}" srcOrd="0" destOrd="0" presId="urn:microsoft.com/office/officeart/2009/3/layout/HorizontalOrganizationChart"/>
    <dgm:cxn modelId="{2B84FCD1-2D54-45DC-8B82-9FF9150445FA}" type="presParOf" srcId="{5F2AF616-7C1E-4721-AAFD-6569661FD405}" destId="{C92F37D7-D8A9-435D-90A3-DC17DF5E15C5}" srcOrd="1" destOrd="0" presId="urn:microsoft.com/office/officeart/2009/3/layout/HorizontalOrganizationChart"/>
    <dgm:cxn modelId="{E328D075-6097-4114-A4FF-3CB541DE7C8F}" type="presParOf" srcId="{C92F37D7-D8A9-435D-90A3-DC17DF5E15C5}" destId="{55DB448A-A661-491D-931E-F3028AD413C8}" srcOrd="0" destOrd="0" presId="urn:microsoft.com/office/officeart/2009/3/layout/HorizontalOrganizationChart"/>
    <dgm:cxn modelId="{1973A2EC-BC90-4887-A33B-EDDCF0580A38}" type="presParOf" srcId="{55DB448A-A661-491D-931E-F3028AD413C8}" destId="{C3CC283B-BD73-4931-BF1F-CB0D75BA14E2}" srcOrd="0" destOrd="0" presId="urn:microsoft.com/office/officeart/2009/3/layout/HorizontalOrganizationChart"/>
    <dgm:cxn modelId="{A19A5F6A-4AC7-4D6B-ACEF-090F1DA4418B}" type="presParOf" srcId="{55DB448A-A661-491D-931E-F3028AD413C8}" destId="{DF1AF5DC-1AFA-466F-A30B-088C3623A27E}" srcOrd="1" destOrd="0" presId="urn:microsoft.com/office/officeart/2009/3/layout/HorizontalOrganizationChart"/>
    <dgm:cxn modelId="{74823C9F-4586-48BA-A26E-6A2B40D39DB9}" type="presParOf" srcId="{C92F37D7-D8A9-435D-90A3-DC17DF5E15C5}" destId="{C7C93193-875D-4CF1-AB72-EBB7C281CA27}" srcOrd="1" destOrd="0" presId="urn:microsoft.com/office/officeart/2009/3/layout/HorizontalOrganizationChart"/>
    <dgm:cxn modelId="{93D52507-C2A6-4191-B9DF-109D07BDB48D}" type="presParOf" srcId="{C92F37D7-D8A9-435D-90A3-DC17DF5E15C5}" destId="{263EC329-81DE-4EA7-BC2E-077670E050E6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Chris Hitechew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Dean of Science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2EFA2934-7846-4F97-910D-5E77DBA86268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Jessica Mynhier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FB19F8C4-487B-4BE9-A926-DF28FB50F99E}" type="parTrans" cxnId="{E6EABD63-FD37-4388-A00B-1B2B12F85CE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D3753E1D-F739-4462-9442-3C211B091B55}" type="sibTrans" cxnId="{E6EABD63-FD37-4388-A00B-1B2B12F85CEC}">
      <dgm:prSet/>
      <dgm:spPr/>
      <dgm:t>
        <a:bodyPr/>
        <a:lstStyle/>
        <a:p>
          <a:endParaRPr lang="en-US"/>
        </a:p>
      </dgm:t>
    </dgm:pt>
    <dgm:pt modelId="{073775AB-8D9A-4EB9-AC00-00688736480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u="sng" dirty="0"/>
            <a:t>Faculty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Robin Byrne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Misty Carriger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Darcy Crisp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P. Michele Glass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Valerie Harding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Sarah Hill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Carly Hylen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Sherri Jones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Dale Ledford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David Maldon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Greg Osborne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J.W. Sam Stevenson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Kimberly Stroud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Christopher Wilson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Mike Zimmerman</a:t>
          </a:r>
        </a:p>
      </dgm:t>
    </dgm:pt>
    <dgm:pt modelId="{5BEA95B7-8102-47D5-8F3F-F9C35EB76525}" type="parTrans" cxnId="{44092E40-9470-4CFF-9C2C-850BBE0519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B0963399-4128-4B8E-8503-4D0750A223EB}" type="sibTrans" cxnId="{44092E40-9470-4CFF-9C2C-850BBE051918}">
      <dgm:prSet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C16B388F-F044-4AFD-A204-BADBD2CAFC5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Esther </a:t>
          </a:r>
          <a:r>
            <a:rPr lang="en-US" sz="1200" dirty="0" err="1"/>
            <a:t>Abikoye</a:t>
          </a:r>
          <a:endParaRPr lang="en-US" sz="1200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Biology Instructional Coordinator</a:t>
          </a:r>
        </a:p>
      </dgm:t>
    </dgm:pt>
    <dgm:pt modelId="{C425F6AA-BFAC-4ECB-95DA-599C7B168EF9}" type="parTrans" cxnId="{ABCB9C8A-895E-436E-AA5A-4D04AEAA39F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143D962-3FB0-432C-9A7E-304C9C2E6B2D}" type="sibTrans" cxnId="{ABCB9C8A-895E-436E-AA5A-4D04AEAA39F7}">
      <dgm:prSet/>
      <dgm:spPr/>
      <dgm:t>
        <a:bodyPr/>
        <a:lstStyle/>
        <a:p>
          <a:endParaRPr lang="en-US"/>
        </a:p>
      </dgm:t>
    </dgm:pt>
    <dgm:pt modelId="{22363DE6-F7E0-4FDF-99F6-21F5EB72D99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Michael Sanders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Biology Instructional Coordinator</a:t>
          </a:r>
        </a:p>
      </dgm:t>
    </dgm:pt>
    <dgm:pt modelId="{4E598CE3-2EC8-4AD6-9851-371A73770129}" type="parTrans" cxnId="{91EF7F11-FB86-487D-A964-0D258191535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6ED5F6E-7CBF-48E1-8F79-81F579E83E95}" type="sibTrans" cxnId="{91EF7F11-FB86-487D-A964-0D2581915351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1" custSzY="112093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1" custScaleY="122586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1"/>
      <dgm:spPr/>
    </dgm:pt>
    <dgm:pt modelId="{A9098C91-8651-46DB-BC7E-03453FB649FC}" type="pres">
      <dgm:prSet presAssocID="{73E72DBC-CCF7-44E7-A2C6-57873CD77A11}" presName="hierChild4" presStyleCnt="0"/>
      <dgm:spPr/>
    </dgm:pt>
    <dgm:pt modelId="{49DEACCF-DAB6-4D0C-AE96-DF0CB02D5D3B}" type="pres">
      <dgm:prSet presAssocID="{C425F6AA-BFAC-4ECB-95DA-599C7B168EF9}" presName="Name64" presStyleLbl="parChTrans1D3" presStyleIdx="0" presStyleCnt="4"/>
      <dgm:spPr/>
    </dgm:pt>
    <dgm:pt modelId="{257FC34B-FAC5-4B5C-B917-D37CC7302AFB}" type="pres">
      <dgm:prSet presAssocID="{C16B388F-F044-4AFD-A204-BADBD2CAFC5B}" presName="hierRoot2" presStyleCnt="0">
        <dgm:presLayoutVars>
          <dgm:hierBranch val="init"/>
        </dgm:presLayoutVars>
      </dgm:prSet>
      <dgm:spPr/>
    </dgm:pt>
    <dgm:pt modelId="{198C554D-A084-4CDC-B715-09C70DAF0620}" type="pres">
      <dgm:prSet presAssocID="{C16B388F-F044-4AFD-A204-BADBD2CAFC5B}" presName="rootComposite" presStyleCnt="0"/>
      <dgm:spPr/>
    </dgm:pt>
    <dgm:pt modelId="{D5D1C266-E2AE-462A-9AD5-C832238E7A14}" type="pres">
      <dgm:prSet presAssocID="{C16B388F-F044-4AFD-A204-BADBD2CAFC5B}" presName="rootText" presStyleLbl="node3" presStyleIdx="0" presStyleCnt="3">
        <dgm:presLayoutVars>
          <dgm:chPref val="3"/>
        </dgm:presLayoutVars>
      </dgm:prSet>
      <dgm:spPr/>
    </dgm:pt>
    <dgm:pt modelId="{94E127DC-4FF4-47D3-98BD-68D80E48B416}" type="pres">
      <dgm:prSet presAssocID="{C16B388F-F044-4AFD-A204-BADBD2CAFC5B}" presName="rootConnector" presStyleLbl="node3" presStyleIdx="0" presStyleCnt="3"/>
      <dgm:spPr/>
    </dgm:pt>
    <dgm:pt modelId="{85FD7A07-04AC-4990-8415-D7CB0544C457}" type="pres">
      <dgm:prSet presAssocID="{C16B388F-F044-4AFD-A204-BADBD2CAFC5B}" presName="hierChild4" presStyleCnt="0"/>
      <dgm:spPr/>
    </dgm:pt>
    <dgm:pt modelId="{0F26B545-C34B-4C85-A604-37D6E65EFB7F}" type="pres">
      <dgm:prSet presAssocID="{C16B388F-F044-4AFD-A204-BADBD2CAFC5B}" presName="hierChild5" presStyleCnt="0"/>
      <dgm:spPr/>
    </dgm:pt>
    <dgm:pt modelId="{2549C885-988C-43B1-BA40-8D14C037FB39}" type="pres">
      <dgm:prSet presAssocID="{4E598CE3-2EC8-4AD6-9851-371A73770129}" presName="Name64" presStyleLbl="parChTrans1D3" presStyleIdx="1" presStyleCnt="4"/>
      <dgm:spPr/>
    </dgm:pt>
    <dgm:pt modelId="{E5456367-55FF-4B62-AE05-76BE10B843A3}" type="pres">
      <dgm:prSet presAssocID="{22363DE6-F7E0-4FDF-99F6-21F5EB72D99C}" presName="hierRoot2" presStyleCnt="0">
        <dgm:presLayoutVars>
          <dgm:hierBranch val="init"/>
        </dgm:presLayoutVars>
      </dgm:prSet>
      <dgm:spPr/>
    </dgm:pt>
    <dgm:pt modelId="{70EA0F96-BCD3-4092-9AA0-C8F9E6285C90}" type="pres">
      <dgm:prSet presAssocID="{22363DE6-F7E0-4FDF-99F6-21F5EB72D99C}" presName="rootComposite" presStyleCnt="0"/>
      <dgm:spPr/>
    </dgm:pt>
    <dgm:pt modelId="{F365F013-438B-431E-B34A-7B14FC8C14D6}" type="pres">
      <dgm:prSet presAssocID="{22363DE6-F7E0-4FDF-99F6-21F5EB72D99C}" presName="rootText" presStyleLbl="node3" presStyleIdx="1" presStyleCnt="3">
        <dgm:presLayoutVars>
          <dgm:chPref val="3"/>
        </dgm:presLayoutVars>
      </dgm:prSet>
      <dgm:spPr/>
    </dgm:pt>
    <dgm:pt modelId="{901DB08C-7E7B-4DEB-9CB6-D000F7F20041}" type="pres">
      <dgm:prSet presAssocID="{22363DE6-F7E0-4FDF-99F6-21F5EB72D99C}" presName="rootConnector" presStyleLbl="node3" presStyleIdx="1" presStyleCnt="3"/>
      <dgm:spPr/>
    </dgm:pt>
    <dgm:pt modelId="{8DED74DC-FEC8-4143-9863-2141B965D53E}" type="pres">
      <dgm:prSet presAssocID="{22363DE6-F7E0-4FDF-99F6-21F5EB72D99C}" presName="hierChild4" presStyleCnt="0"/>
      <dgm:spPr/>
    </dgm:pt>
    <dgm:pt modelId="{4A264405-299D-47C5-A4F1-7E1E7C718B80}" type="pres">
      <dgm:prSet presAssocID="{22363DE6-F7E0-4FDF-99F6-21F5EB72D99C}" presName="hierChild5" presStyleCnt="0"/>
      <dgm:spPr/>
    </dgm:pt>
    <dgm:pt modelId="{157EA76F-AED4-4D0F-893F-8E052BFCA252}" type="pres">
      <dgm:prSet presAssocID="{5BEA95B7-8102-47D5-8F3F-F9C35EB76525}" presName="Name64" presStyleLbl="parChTrans1D3" presStyleIdx="2" presStyleCnt="4" custSzY="112093"/>
      <dgm:spPr/>
    </dgm:pt>
    <dgm:pt modelId="{BDC43826-BBAD-4012-8A1D-083E42AB36F1}" type="pres">
      <dgm:prSet presAssocID="{073775AB-8D9A-4EB9-AC00-00688736480B}" presName="hierRoot2" presStyleCnt="0">
        <dgm:presLayoutVars>
          <dgm:hierBranch val="init"/>
        </dgm:presLayoutVars>
      </dgm:prSet>
      <dgm:spPr/>
    </dgm:pt>
    <dgm:pt modelId="{764AFC74-744A-40CC-B29F-59A40F9437DA}" type="pres">
      <dgm:prSet presAssocID="{073775AB-8D9A-4EB9-AC00-00688736480B}" presName="rootComposite" presStyleCnt="0"/>
      <dgm:spPr/>
    </dgm:pt>
    <dgm:pt modelId="{9F01FD93-D398-4B05-B803-8DE949AFC587}" type="pres">
      <dgm:prSet presAssocID="{073775AB-8D9A-4EB9-AC00-00688736480B}" presName="rootText" presStyleLbl="node3" presStyleIdx="2" presStyleCnt="3" custScaleY="481286">
        <dgm:presLayoutVars>
          <dgm:chPref val="3"/>
        </dgm:presLayoutVars>
      </dgm:prSet>
      <dgm:spPr/>
    </dgm:pt>
    <dgm:pt modelId="{92A2E974-1CBA-41DA-BA85-1D702871734C}" type="pres">
      <dgm:prSet presAssocID="{073775AB-8D9A-4EB9-AC00-00688736480B}" presName="rootConnector" presStyleLbl="node3" presStyleIdx="2" presStyleCnt="3"/>
      <dgm:spPr/>
    </dgm:pt>
    <dgm:pt modelId="{98AC1933-6B77-43E5-90D3-69814C6E9437}" type="pres">
      <dgm:prSet presAssocID="{073775AB-8D9A-4EB9-AC00-00688736480B}" presName="hierChild4" presStyleCnt="0"/>
      <dgm:spPr/>
    </dgm:pt>
    <dgm:pt modelId="{CC9A196E-DCEA-42D6-A8DA-CF7B479D003D}" type="pres">
      <dgm:prSet presAssocID="{073775AB-8D9A-4EB9-AC00-00688736480B}" presName="hierChild5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5096F19C-3C14-4212-9F0E-813DCCCD1E8B}" type="pres">
      <dgm:prSet presAssocID="{FB19F8C4-487B-4BE9-A926-DF28FB50F99E}" presName="Name115" presStyleLbl="parChTrans1D3" presStyleIdx="3" presStyleCnt="4" custSzY="172686"/>
      <dgm:spPr/>
    </dgm:pt>
    <dgm:pt modelId="{C92F37D7-D8A9-435D-90A3-DC17DF5E15C5}" type="pres">
      <dgm:prSet presAssocID="{2EFA2934-7846-4F97-910D-5E77DBA86268}" presName="hierRoot3" presStyleCnt="0">
        <dgm:presLayoutVars>
          <dgm:hierBranch val="init"/>
        </dgm:presLayoutVars>
      </dgm:prSet>
      <dgm:spPr/>
    </dgm:pt>
    <dgm:pt modelId="{55DB448A-A661-491D-931E-F3028AD413C8}" type="pres">
      <dgm:prSet presAssocID="{2EFA2934-7846-4F97-910D-5E77DBA86268}" presName="rootComposite3" presStyleCnt="0"/>
      <dgm:spPr/>
    </dgm:pt>
    <dgm:pt modelId="{C3CC283B-BD73-4931-BF1F-CB0D75BA14E2}" type="pres">
      <dgm:prSet presAssocID="{2EFA2934-7846-4F97-910D-5E77DBA86268}" presName="rootText3" presStyleLbl="asst2" presStyleIdx="0" presStyleCnt="1" custScaleY="122586">
        <dgm:presLayoutVars>
          <dgm:chPref val="3"/>
        </dgm:presLayoutVars>
      </dgm:prSet>
      <dgm:spPr/>
    </dgm:pt>
    <dgm:pt modelId="{DF1AF5DC-1AFA-466F-A30B-088C3623A27E}" type="pres">
      <dgm:prSet presAssocID="{2EFA2934-7846-4F97-910D-5E77DBA86268}" presName="rootConnector3" presStyleLbl="asst2" presStyleIdx="0" presStyleCnt="1"/>
      <dgm:spPr/>
    </dgm:pt>
    <dgm:pt modelId="{C7C93193-875D-4CF1-AB72-EBB7C281CA27}" type="pres">
      <dgm:prSet presAssocID="{2EFA2934-7846-4F97-910D-5E77DBA86268}" presName="hierChild6" presStyleCnt="0"/>
      <dgm:spPr/>
    </dgm:pt>
    <dgm:pt modelId="{263EC329-81DE-4EA7-BC2E-077670E050E6}" type="pres">
      <dgm:prSet presAssocID="{2EFA2934-7846-4F97-910D-5E77DBA86268}" presName="hierChild7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1BFEB307-6A7F-49A8-9DD1-7D3CC0A6A967}" type="presOf" srcId="{C16B388F-F044-4AFD-A204-BADBD2CAFC5B}" destId="{94E127DC-4FF4-47D3-98BD-68D80E48B416}" srcOrd="1" destOrd="0" presId="urn:microsoft.com/office/officeart/2009/3/layout/HorizontalOrganizationChart"/>
    <dgm:cxn modelId="{CA063E0D-E7E9-4332-BCB3-EF0E71A55556}" type="presOf" srcId="{C425F6AA-BFAC-4ECB-95DA-599C7B168EF9}" destId="{49DEACCF-DAB6-4D0C-AE96-DF0CB02D5D3B}" srcOrd="0" destOrd="0" presId="urn:microsoft.com/office/officeart/2009/3/layout/HorizontalOrganizationChart"/>
    <dgm:cxn modelId="{91EF7F11-FB86-487D-A964-0D2581915351}" srcId="{73E72DBC-CCF7-44E7-A2C6-57873CD77A11}" destId="{22363DE6-F7E0-4FDF-99F6-21F5EB72D99C}" srcOrd="2" destOrd="0" parTransId="{4E598CE3-2EC8-4AD6-9851-371A73770129}" sibTransId="{06ED5F6E-7CBF-48E1-8F79-81F579E83E95}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44092E40-9470-4CFF-9C2C-850BBE051918}" srcId="{73E72DBC-CCF7-44E7-A2C6-57873CD77A11}" destId="{073775AB-8D9A-4EB9-AC00-00688736480B}" srcOrd="3" destOrd="0" parTransId="{5BEA95B7-8102-47D5-8F3F-F9C35EB76525}" sibTransId="{B0963399-4128-4B8E-8503-4D0750A223EB}"/>
    <dgm:cxn modelId="{E6EABD63-FD37-4388-A00B-1B2B12F85CEC}" srcId="{73E72DBC-CCF7-44E7-A2C6-57873CD77A11}" destId="{2EFA2934-7846-4F97-910D-5E77DBA86268}" srcOrd="0" destOrd="0" parTransId="{FB19F8C4-487B-4BE9-A926-DF28FB50F99E}" sibTransId="{D3753E1D-F739-4462-9442-3C211B091B55}"/>
    <dgm:cxn modelId="{B64D6348-115D-468B-B89E-FD0A26734054}" type="presOf" srcId="{22363DE6-F7E0-4FDF-99F6-21F5EB72D99C}" destId="{901DB08C-7E7B-4DEB-9CB6-D000F7F20041}" srcOrd="1" destOrd="0" presId="urn:microsoft.com/office/officeart/2009/3/layout/HorizontalOrganizationChart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F865D755-D3C1-46CB-8D88-4F8383FF5DA1}" type="presOf" srcId="{73E72DBC-CCF7-44E7-A2C6-57873CD77A11}" destId="{51224C9F-0725-490F-BC9A-714A6E6A28E3}" srcOrd="1" destOrd="0" presId="urn:microsoft.com/office/officeart/2009/3/layout/HorizontalOrganizationChart"/>
    <dgm:cxn modelId="{57189176-894C-4E46-BB12-F022E127ACFA}" type="presOf" srcId="{4CEB2892-68CF-4B24-8865-B581CAEAB0E6}" destId="{0E2E5A3B-9043-4607-97D6-96C1EB53B8FB}" srcOrd="0" destOrd="0" presId="urn:microsoft.com/office/officeart/2009/3/layout/HorizontalOrganizationChart"/>
    <dgm:cxn modelId="{24E9BC84-EE62-407A-9D50-D1B377C4CD91}" type="presOf" srcId="{2EFA2934-7846-4F97-910D-5E77DBA86268}" destId="{C3CC283B-BD73-4931-BF1F-CB0D75BA14E2}" srcOrd="0" destOrd="0" presId="urn:microsoft.com/office/officeart/2009/3/layout/HorizontalOrganizationChart"/>
    <dgm:cxn modelId="{850C0E86-B690-4BA4-A153-EA45C5367FB4}" type="presOf" srcId="{2EFA2934-7846-4F97-910D-5E77DBA86268}" destId="{DF1AF5DC-1AFA-466F-A30B-088C3623A27E}" srcOrd="1" destOrd="0" presId="urn:microsoft.com/office/officeart/2009/3/layout/HorizontalOrganizationChart"/>
    <dgm:cxn modelId="{7438798A-B3AD-496D-BFB5-CBFECE2B3D81}" type="presOf" srcId="{073775AB-8D9A-4EB9-AC00-00688736480B}" destId="{92A2E974-1CBA-41DA-BA85-1D702871734C}" srcOrd="1" destOrd="0" presId="urn:microsoft.com/office/officeart/2009/3/layout/HorizontalOrganizationChart"/>
    <dgm:cxn modelId="{ABCB9C8A-895E-436E-AA5A-4D04AEAA39F7}" srcId="{73E72DBC-CCF7-44E7-A2C6-57873CD77A11}" destId="{C16B388F-F044-4AFD-A204-BADBD2CAFC5B}" srcOrd="1" destOrd="0" parTransId="{C425F6AA-BFAC-4ECB-95DA-599C7B168EF9}" sibTransId="{0143D962-3FB0-432C-9A7E-304C9C2E6B2D}"/>
    <dgm:cxn modelId="{9C513B9A-CF9B-4681-90DA-8232AC0AB8DD}" type="presOf" srcId="{73E72DBC-CCF7-44E7-A2C6-57873CD77A11}" destId="{465D5A1E-9421-4705-82E8-24454A994B3A}" srcOrd="0" destOrd="0" presId="urn:microsoft.com/office/officeart/2009/3/layout/HorizontalOrganizationChart"/>
    <dgm:cxn modelId="{D3445D9A-3CBF-44FC-A70F-3CA83A2C90E3}" type="presOf" srcId="{22363DE6-F7E0-4FDF-99F6-21F5EB72D99C}" destId="{F365F013-438B-431E-B34A-7B14FC8C14D6}" srcOrd="0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A27068C7-15EA-4CDA-A012-48DBF4C01D89}" type="presOf" srcId="{C16B388F-F044-4AFD-A204-BADBD2CAFC5B}" destId="{D5D1C266-E2AE-462A-9AD5-C832238E7A14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809931CF-E99F-4CCB-871C-1DD3127174F6}" type="presOf" srcId="{FB19F8C4-487B-4BE9-A926-DF28FB50F99E}" destId="{5096F19C-3C14-4212-9F0E-813DCCCD1E8B}" srcOrd="0" destOrd="0" presId="urn:microsoft.com/office/officeart/2009/3/layout/HorizontalOrganizationChart"/>
    <dgm:cxn modelId="{C6CEEDD1-1328-42BD-A0E6-D7861D75D875}" type="presOf" srcId="{4E598CE3-2EC8-4AD6-9851-371A73770129}" destId="{2549C885-988C-43B1-BA40-8D14C037FB39}" srcOrd="0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827385F5-0DC8-43E3-8D28-BF07F7917803}" type="presOf" srcId="{073775AB-8D9A-4EB9-AC00-00688736480B}" destId="{9F01FD93-D398-4B05-B803-8DE949AFC587}" srcOrd="0" destOrd="0" presId="urn:microsoft.com/office/officeart/2009/3/layout/HorizontalOrganizationChart"/>
    <dgm:cxn modelId="{833389F6-6AE1-4A79-B6EE-7F10C91E741F}" type="presOf" srcId="{5BEA95B7-8102-47D5-8F3F-F9C35EB76525}" destId="{157EA76F-AED4-4D0F-893F-8E052BFCA252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D2170320-4CC1-4183-8BD8-83CFA3E8BBCF}" type="presParOf" srcId="{63BB0492-116E-425D-A0FE-38C1CC054A5F}" destId="{0E2E5A3B-9043-4607-97D6-96C1EB53B8FB}" srcOrd="0" destOrd="0" presId="urn:microsoft.com/office/officeart/2009/3/layout/HorizontalOrganizationChart"/>
    <dgm:cxn modelId="{EE78B34F-AC0A-46A3-84B5-92727CC4A516}" type="presParOf" srcId="{63BB0492-116E-425D-A0FE-38C1CC054A5F}" destId="{70F2EC0F-B1A9-4BA9-8342-EFD02CB2F511}" srcOrd="1" destOrd="0" presId="urn:microsoft.com/office/officeart/2009/3/layout/HorizontalOrganizationChart"/>
    <dgm:cxn modelId="{0FF083AC-C869-4CBB-8C96-BC77CA3BC44B}" type="presParOf" srcId="{70F2EC0F-B1A9-4BA9-8342-EFD02CB2F511}" destId="{A8DBEB2B-6FC5-4F70-A5D6-A724BED570D4}" srcOrd="0" destOrd="0" presId="urn:microsoft.com/office/officeart/2009/3/layout/HorizontalOrganizationChart"/>
    <dgm:cxn modelId="{C786897A-DC4E-45D8-8110-D80490FDDF0C}" type="presParOf" srcId="{A8DBEB2B-6FC5-4F70-A5D6-A724BED570D4}" destId="{465D5A1E-9421-4705-82E8-24454A994B3A}" srcOrd="0" destOrd="0" presId="urn:microsoft.com/office/officeart/2009/3/layout/HorizontalOrganizationChart"/>
    <dgm:cxn modelId="{4D1EE0B6-21F2-4BF3-B776-ACB0D453AA7D}" type="presParOf" srcId="{A8DBEB2B-6FC5-4F70-A5D6-A724BED570D4}" destId="{51224C9F-0725-490F-BC9A-714A6E6A28E3}" srcOrd="1" destOrd="0" presId="urn:microsoft.com/office/officeart/2009/3/layout/HorizontalOrganizationChart"/>
    <dgm:cxn modelId="{D4EB1EEC-9F70-4F52-93A8-419A367DDFF5}" type="presParOf" srcId="{70F2EC0F-B1A9-4BA9-8342-EFD02CB2F511}" destId="{A9098C91-8651-46DB-BC7E-03453FB649FC}" srcOrd="1" destOrd="0" presId="urn:microsoft.com/office/officeart/2009/3/layout/HorizontalOrganizationChart"/>
    <dgm:cxn modelId="{402073FC-228B-4111-8641-97847D720E90}" type="presParOf" srcId="{A9098C91-8651-46DB-BC7E-03453FB649FC}" destId="{49DEACCF-DAB6-4D0C-AE96-DF0CB02D5D3B}" srcOrd="0" destOrd="0" presId="urn:microsoft.com/office/officeart/2009/3/layout/HorizontalOrganizationChart"/>
    <dgm:cxn modelId="{AB4E611D-8394-41E8-80CD-859A0397E20B}" type="presParOf" srcId="{A9098C91-8651-46DB-BC7E-03453FB649FC}" destId="{257FC34B-FAC5-4B5C-B917-D37CC7302AFB}" srcOrd="1" destOrd="0" presId="urn:microsoft.com/office/officeart/2009/3/layout/HorizontalOrganizationChart"/>
    <dgm:cxn modelId="{E1612642-B2CA-4621-AF41-73095FBD8466}" type="presParOf" srcId="{257FC34B-FAC5-4B5C-B917-D37CC7302AFB}" destId="{198C554D-A084-4CDC-B715-09C70DAF0620}" srcOrd="0" destOrd="0" presId="urn:microsoft.com/office/officeart/2009/3/layout/HorizontalOrganizationChart"/>
    <dgm:cxn modelId="{CA48A58B-19F4-4E82-9A98-35097FE1E63F}" type="presParOf" srcId="{198C554D-A084-4CDC-B715-09C70DAF0620}" destId="{D5D1C266-E2AE-462A-9AD5-C832238E7A14}" srcOrd="0" destOrd="0" presId="urn:microsoft.com/office/officeart/2009/3/layout/HorizontalOrganizationChart"/>
    <dgm:cxn modelId="{0D428D74-78B2-4061-8CC9-0BE1EEC99DDC}" type="presParOf" srcId="{198C554D-A084-4CDC-B715-09C70DAF0620}" destId="{94E127DC-4FF4-47D3-98BD-68D80E48B416}" srcOrd="1" destOrd="0" presId="urn:microsoft.com/office/officeart/2009/3/layout/HorizontalOrganizationChart"/>
    <dgm:cxn modelId="{E64FD5A5-0FC5-4161-BDAE-D0D31EE6B489}" type="presParOf" srcId="{257FC34B-FAC5-4B5C-B917-D37CC7302AFB}" destId="{85FD7A07-04AC-4990-8415-D7CB0544C457}" srcOrd="1" destOrd="0" presId="urn:microsoft.com/office/officeart/2009/3/layout/HorizontalOrganizationChart"/>
    <dgm:cxn modelId="{0EC22FDA-F771-4562-BD72-A7BBE7EEB270}" type="presParOf" srcId="{257FC34B-FAC5-4B5C-B917-D37CC7302AFB}" destId="{0F26B545-C34B-4C85-A604-37D6E65EFB7F}" srcOrd="2" destOrd="0" presId="urn:microsoft.com/office/officeart/2009/3/layout/HorizontalOrganizationChart"/>
    <dgm:cxn modelId="{87083D8B-AF13-4650-9CF8-614BBCF8DABB}" type="presParOf" srcId="{A9098C91-8651-46DB-BC7E-03453FB649FC}" destId="{2549C885-988C-43B1-BA40-8D14C037FB39}" srcOrd="2" destOrd="0" presId="urn:microsoft.com/office/officeart/2009/3/layout/HorizontalOrganizationChart"/>
    <dgm:cxn modelId="{795826A1-DA45-4155-AA59-F171C8B36A4B}" type="presParOf" srcId="{A9098C91-8651-46DB-BC7E-03453FB649FC}" destId="{E5456367-55FF-4B62-AE05-76BE10B843A3}" srcOrd="3" destOrd="0" presId="urn:microsoft.com/office/officeart/2009/3/layout/HorizontalOrganizationChart"/>
    <dgm:cxn modelId="{0C991BF2-CF56-4F62-999C-7426A136DC76}" type="presParOf" srcId="{E5456367-55FF-4B62-AE05-76BE10B843A3}" destId="{70EA0F96-BCD3-4092-9AA0-C8F9E6285C90}" srcOrd="0" destOrd="0" presId="urn:microsoft.com/office/officeart/2009/3/layout/HorizontalOrganizationChart"/>
    <dgm:cxn modelId="{6ABE95BD-DAB5-4A22-B0C7-03D8A8325D52}" type="presParOf" srcId="{70EA0F96-BCD3-4092-9AA0-C8F9E6285C90}" destId="{F365F013-438B-431E-B34A-7B14FC8C14D6}" srcOrd="0" destOrd="0" presId="urn:microsoft.com/office/officeart/2009/3/layout/HorizontalOrganizationChart"/>
    <dgm:cxn modelId="{4E75FB05-E201-4B72-9F5C-CF0443255823}" type="presParOf" srcId="{70EA0F96-BCD3-4092-9AA0-C8F9E6285C90}" destId="{901DB08C-7E7B-4DEB-9CB6-D000F7F20041}" srcOrd="1" destOrd="0" presId="urn:microsoft.com/office/officeart/2009/3/layout/HorizontalOrganizationChart"/>
    <dgm:cxn modelId="{85A16BC1-9D59-4C35-A024-AD9516AEC226}" type="presParOf" srcId="{E5456367-55FF-4B62-AE05-76BE10B843A3}" destId="{8DED74DC-FEC8-4143-9863-2141B965D53E}" srcOrd="1" destOrd="0" presId="urn:microsoft.com/office/officeart/2009/3/layout/HorizontalOrganizationChart"/>
    <dgm:cxn modelId="{4A16C21B-4194-40B1-8E84-D8399BC6511F}" type="presParOf" srcId="{E5456367-55FF-4B62-AE05-76BE10B843A3}" destId="{4A264405-299D-47C5-A4F1-7E1E7C718B80}" srcOrd="2" destOrd="0" presId="urn:microsoft.com/office/officeart/2009/3/layout/HorizontalOrganizationChart"/>
    <dgm:cxn modelId="{1CF8D5C3-ADD0-4293-AEED-3CD2A8CF5C27}" type="presParOf" srcId="{A9098C91-8651-46DB-BC7E-03453FB649FC}" destId="{157EA76F-AED4-4D0F-893F-8E052BFCA252}" srcOrd="4" destOrd="0" presId="urn:microsoft.com/office/officeart/2009/3/layout/HorizontalOrganizationChart"/>
    <dgm:cxn modelId="{84DFE58B-F0A0-4F32-92DE-3F0C42E1715F}" type="presParOf" srcId="{A9098C91-8651-46DB-BC7E-03453FB649FC}" destId="{BDC43826-BBAD-4012-8A1D-083E42AB36F1}" srcOrd="5" destOrd="0" presId="urn:microsoft.com/office/officeart/2009/3/layout/HorizontalOrganizationChart"/>
    <dgm:cxn modelId="{B3B12ECB-92A2-45C3-817E-20DFB7FDB989}" type="presParOf" srcId="{BDC43826-BBAD-4012-8A1D-083E42AB36F1}" destId="{764AFC74-744A-40CC-B29F-59A40F9437DA}" srcOrd="0" destOrd="0" presId="urn:microsoft.com/office/officeart/2009/3/layout/HorizontalOrganizationChart"/>
    <dgm:cxn modelId="{1B2EC220-F39F-4BD7-A815-1C2ACBB20A60}" type="presParOf" srcId="{764AFC74-744A-40CC-B29F-59A40F9437DA}" destId="{9F01FD93-D398-4B05-B803-8DE949AFC587}" srcOrd="0" destOrd="0" presId="urn:microsoft.com/office/officeart/2009/3/layout/HorizontalOrganizationChart"/>
    <dgm:cxn modelId="{662741D1-7190-4722-85DA-E8343F92414B}" type="presParOf" srcId="{764AFC74-744A-40CC-B29F-59A40F9437DA}" destId="{92A2E974-1CBA-41DA-BA85-1D702871734C}" srcOrd="1" destOrd="0" presId="urn:microsoft.com/office/officeart/2009/3/layout/HorizontalOrganizationChart"/>
    <dgm:cxn modelId="{1D37F0AC-96B3-4CBC-BABE-EA75484DE54A}" type="presParOf" srcId="{BDC43826-BBAD-4012-8A1D-083E42AB36F1}" destId="{98AC1933-6B77-43E5-90D3-69814C6E9437}" srcOrd="1" destOrd="0" presId="urn:microsoft.com/office/officeart/2009/3/layout/HorizontalOrganizationChart"/>
    <dgm:cxn modelId="{B436CE77-6941-4AAD-959E-D81C08D1815E}" type="presParOf" srcId="{BDC43826-BBAD-4012-8A1D-083E42AB36F1}" destId="{CC9A196E-DCEA-42D6-A8DA-CF7B479D003D}" srcOrd="2" destOrd="0" presId="urn:microsoft.com/office/officeart/2009/3/layout/HorizontalOrganizationChart"/>
    <dgm:cxn modelId="{FD88B2B2-9E8C-4CC3-98B0-B59893414A3C}" type="presParOf" srcId="{70F2EC0F-B1A9-4BA9-8342-EFD02CB2F511}" destId="{5F2AF616-7C1E-4721-AAFD-6569661FD405}" srcOrd="2" destOrd="0" presId="urn:microsoft.com/office/officeart/2009/3/layout/HorizontalOrganizationChart"/>
    <dgm:cxn modelId="{ACA20F85-73B2-4BCB-A5A8-F88B71ADB726}" type="presParOf" srcId="{5F2AF616-7C1E-4721-AAFD-6569661FD405}" destId="{5096F19C-3C14-4212-9F0E-813DCCCD1E8B}" srcOrd="0" destOrd="0" presId="urn:microsoft.com/office/officeart/2009/3/layout/HorizontalOrganizationChart"/>
    <dgm:cxn modelId="{2B84FCD1-2D54-45DC-8B82-9FF9150445FA}" type="presParOf" srcId="{5F2AF616-7C1E-4721-AAFD-6569661FD405}" destId="{C92F37D7-D8A9-435D-90A3-DC17DF5E15C5}" srcOrd="1" destOrd="0" presId="urn:microsoft.com/office/officeart/2009/3/layout/HorizontalOrganizationChart"/>
    <dgm:cxn modelId="{E328D075-6097-4114-A4FF-3CB541DE7C8F}" type="presParOf" srcId="{C92F37D7-D8A9-435D-90A3-DC17DF5E15C5}" destId="{55DB448A-A661-491D-931E-F3028AD413C8}" srcOrd="0" destOrd="0" presId="urn:microsoft.com/office/officeart/2009/3/layout/HorizontalOrganizationChart"/>
    <dgm:cxn modelId="{1973A2EC-BC90-4887-A33B-EDDCF0580A38}" type="presParOf" srcId="{55DB448A-A661-491D-931E-F3028AD413C8}" destId="{C3CC283B-BD73-4931-BF1F-CB0D75BA14E2}" srcOrd="0" destOrd="0" presId="urn:microsoft.com/office/officeart/2009/3/layout/HorizontalOrganizationChart"/>
    <dgm:cxn modelId="{A19A5F6A-4AC7-4D6B-ACEF-090F1DA4418B}" type="presParOf" srcId="{55DB448A-A661-491D-931E-F3028AD413C8}" destId="{DF1AF5DC-1AFA-466F-A30B-088C3623A27E}" srcOrd="1" destOrd="0" presId="urn:microsoft.com/office/officeart/2009/3/layout/HorizontalOrganizationChart"/>
    <dgm:cxn modelId="{74823C9F-4586-48BA-A26E-6A2B40D39DB9}" type="presParOf" srcId="{C92F37D7-D8A9-435D-90A3-DC17DF5E15C5}" destId="{C7C93193-875D-4CF1-AB72-EBB7C281CA27}" srcOrd="1" destOrd="0" presId="urn:microsoft.com/office/officeart/2009/3/layout/HorizontalOrganizationChart"/>
    <dgm:cxn modelId="{93D52507-C2A6-4191-B9DF-109D07BDB48D}" type="presParOf" srcId="{C92F37D7-D8A9-435D-90A3-DC17DF5E15C5}" destId="{263EC329-81DE-4EA7-BC2E-077670E050E6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BF1E5-D5BC-45F7-8B1C-E9E5737ACA94}">
      <dsp:nvSpPr>
        <dsp:cNvPr id="0" name=""/>
        <dsp:cNvSpPr/>
      </dsp:nvSpPr>
      <dsp:spPr>
        <a:xfrm>
          <a:off x="5625149" y="2402214"/>
          <a:ext cx="3981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8140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F031A-BEBA-4216-A213-00B3827214F7}">
      <dsp:nvSpPr>
        <dsp:cNvPr id="0" name=""/>
        <dsp:cNvSpPr/>
      </dsp:nvSpPr>
      <dsp:spPr>
        <a:xfrm>
          <a:off x="3236309" y="2751516"/>
          <a:ext cx="1393490" cy="124418"/>
        </a:xfrm>
        <a:custGeom>
          <a:avLst/>
          <a:gdLst/>
          <a:ahLst/>
          <a:cxnLst/>
          <a:rect l="0" t="0" r="0" b="0"/>
          <a:pathLst>
            <a:path>
              <a:moveTo>
                <a:pt x="0" y="124418"/>
              </a:moveTo>
              <a:lnTo>
                <a:pt x="1393490" y="124418"/>
              </a:lnTo>
              <a:lnTo>
                <a:pt x="1393490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25FDE9-FD4F-42AB-9E6A-B7CA2BA3E24A}">
      <dsp:nvSpPr>
        <dsp:cNvPr id="0" name=""/>
        <dsp:cNvSpPr/>
      </dsp:nvSpPr>
      <dsp:spPr>
        <a:xfrm>
          <a:off x="3236309" y="2875935"/>
          <a:ext cx="5175820" cy="2568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76750" y="0"/>
              </a:lnTo>
              <a:lnTo>
                <a:pt x="4976750" y="2568003"/>
              </a:lnTo>
              <a:lnTo>
                <a:pt x="5175820" y="256800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AC069C-274D-4CCF-9D3C-CB548EA4AEF8}">
      <dsp:nvSpPr>
        <dsp:cNvPr id="0" name=""/>
        <dsp:cNvSpPr/>
      </dsp:nvSpPr>
      <dsp:spPr>
        <a:xfrm>
          <a:off x="3236309" y="2875935"/>
          <a:ext cx="5175820" cy="1712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76750" y="0"/>
              </a:lnTo>
              <a:lnTo>
                <a:pt x="4976750" y="1712002"/>
              </a:lnTo>
              <a:lnTo>
                <a:pt x="5175820" y="171200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2E596-4ADB-49BE-86B0-8B2741D65495}">
      <dsp:nvSpPr>
        <dsp:cNvPr id="0" name=""/>
        <dsp:cNvSpPr/>
      </dsp:nvSpPr>
      <dsp:spPr>
        <a:xfrm>
          <a:off x="3236309" y="2875935"/>
          <a:ext cx="5175820" cy="8560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76750" y="0"/>
              </a:lnTo>
              <a:lnTo>
                <a:pt x="4976750" y="856001"/>
              </a:lnTo>
              <a:lnTo>
                <a:pt x="5175820" y="85600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A566C-A179-4465-B582-986BD215C4D5}">
      <dsp:nvSpPr>
        <dsp:cNvPr id="0" name=""/>
        <dsp:cNvSpPr/>
      </dsp:nvSpPr>
      <dsp:spPr>
        <a:xfrm>
          <a:off x="3236309" y="2830215"/>
          <a:ext cx="51758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7582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8F554-DDC5-4245-B57D-E98A3140E5CD}">
      <dsp:nvSpPr>
        <dsp:cNvPr id="0" name=""/>
        <dsp:cNvSpPr/>
      </dsp:nvSpPr>
      <dsp:spPr>
        <a:xfrm>
          <a:off x="3236309" y="2019934"/>
          <a:ext cx="5175820" cy="856001"/>
        </a:xfrm>
        <a:custGeom>
          <a:avLst/>
          <a:gdLst/>
          <a:ahLst/>
          <a:cxnLst/>
          <a:rect l="0" t="0" r="0" b="0"/>
          <a:pathLst>
            <a:path>
              <a:moveTo>
                <a:pt x="0" y="856001"/>
              </a:moveTo>
              <a:lnTo>
                <a:pt x="4976750" y="856001"/>
              </a:lnTo>
              <a:lnTo>
                <a:pt x="4976750" y="0"/>
              </a:lnTo>
              <a:lnTo>
                <a:pt x="5175820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30CB9-B42D-4758-AA6A-549305891EEB}">
      <dsp:nvSpPr>
        <dsp:cNvPr id="0" name=""/>
        <dsp:cNvSpPr/>
      </dsp:nvSpPr>
      <dsp:spPr>
        <a:xfrm>
          <a:off x="3236309" y="1163933"/>
          <a:ext cx="5175820" cy="1712002"/>
        </a:xfrm>
        <a:custGeom>
          <a:avLst/>
          <a:gdLst/>
          <a:ahLst/>
          <a:cxnLst/>
          <a:rect l="0" t="0" r="0" b="0"/>
          <a:pathLst>
            <a:path>
              <a:moveTo>
                <a:pt x="0" y="1712002"/>
              </a:moveTo>
              <a:lnTo>
                <a:pt x="4976750" y="1712002"/>
              </a:lnTo>
              <a:lnTo>
                <a:pt x="4976750" y="0"/>
              </a:lnTo>
              <a:lnTo>
                <a:pt x="5175820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599D79-C573-4EC6-98A5-7DBD9DF7EDD5}">
      <dsp:nvSpPr>
        <dsp:cNvPr id="0" name=""/>
        <dsp:cNvSpPr/>
      </dsp:nvSpPr>
      <dsp:spPr>
        <a:xfrm>
          <a:off x="3236309" y="307932"/>
          <a:ext cx="5175820" cy="2568003"/>
        </a:xfrm>
        <a:custGeom>
          <a:avLst/>
          <a:gdLst/>
          <a:ahLst/>
          <a:cxnLst/>
          <a:rect l="0" t="0" r="0" b="0"/>
          <a:pathLst>
            <a:path>
              <a:moveTo>
                <a:pt x="0" y="2568003"/>
              </a:moveTo>
              <a:lnTo>
                <a:pt x="4976750" y="2568003"/>
              </a:lnTo>
              <a:lnTo>
                <a:pt x="4976750" y="0"/>
              </a:lnTo>
              <a:lnTo>
                <a:pt x="5175820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751D8-0C34-4FE0-991D-490A733090B1}">
      <dsp:nvSpPr>
        <dsp:cNvPr id="0" name=""/>
        <dsp:cNvSpPr/>
      </dsp:nvSpPr>
      <dsp:spPr>
        <a:xfrm>
          <a:off x="1245609" y="2572353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Jeff McCord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President</a:t>
          </a:r>
        </a:p>
      </dsp:txBody>
      <dsp:txXfrm>
        <a:off x="1245609" y="2572353"/>
        <a:ext cx="1990700" cy="607163"/>
      </dsp:txXfrm>
    </dsp:sp>
    <dsp:sp modelId="{9C3D19A7-A352-4E3C-A37E-427F16B4A336}">
      <dsp:nvSpPr>
        <dsp:cNvPr id="0" name=""/>
        <dsp:cNvSpPr/>
      </dsp:nvSpPr>
      <dsp:spPr>
        <a:xfrm>
          <a:off x="8412130" y="4350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Guillermo Mendoza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Chief of Staff</a:t>
          </a:r>
        </a:p>
      </dsp:txBody>
      <dsp:txXfrm>
        <a:off x="8412130" y="4350"/>
        <a:ext cx="1990700" cy="607163"/>
      </dsp:txXfrm>
    </dsp:sp>
    <dsp:sp modelId="{2978AB51-F226-45F8-BF17-84E31BC96A41}">
      <dsp:nvSpPr>
        <dsp:cNvPr id="0" name=""/>
        <dsp:cNvSpPr/>
      </dsp:nvSpPr>
      <dsp:spPr>
        <a:xfrm>
          <a:off x="8412130" y="860351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Chris Hyder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Internal Audit</a:t>
          </a:r>
        </a:p>
      </dsp:txBody>
      <dsp:txXfrm>
        <a:off x="8412130" y="860351"/>
        <a:ext cx="1990700" cy="607163"/>
      </dsp:txXfrm>
    </dsp:sp>
    <dsp:sp modelId="{FB1960A4-312B-48A3-8104-2D7528B15A15}">
      <dsp:nvSpPr>
        <dsp:cNvPr id="0" name=""/>
        <dsp:cNvSpPr/>
      </dsp:nvSpPr>
      <dsp:spPr>
        <a:xfrm>
          <a:off x="8412130" y="1716352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8412130" y="1716352"/>
        <a:ext cx="1990700" cy="607163"/>
      </dsp:txXfrm>
    </dsp:sp>
    <dsp:sp modelId="{907E73A8-0E47-4285-BC04-FD621A8394C4}">
      <dsp:nvSpPr>
        <dsp:cNvPr id="0" name=""/>
        <dsp:cNvSpPr/>
      </dsp:nvSpPr>
      <dsp:spPr>
        <a:xfrm>
          <a:off x="8412130" y="2572353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Holly Free-Ollard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Economic &amp; Workforce Development</a:t>
          </a:r>
        </a:p>
      </dsp:txBody>
      <dsp:txXfrm>
        <a:off x="8412130" y="2572353"/>
        <a:ext cx="1990700" cy="607163"/>
      </dsp:txXfrm>
    </dsp:sp>
    <dsp:sp modelId="{1761070F-03CA-4531-8326-B48A274E4BB4}">
      <dsp:nvSpPr>
        <dsp:cNvPr id="0" name=""/>
        <dsp:cNvSpPr/>
      </dsp:nvSpPr>
      <dsp:spPr>
        <a:xfrm>
          <a:off x="8412130" y="3428354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8412130" y="3428354"/>
        <a:ext cx="1990700" cy="607163"/>
      </dsp:txXfrm>
    </dsp:sp>
    <dsp:sp modelId="{FF30B623-069C-41B7-92E8-FB2B0F5EBAAD}">
      <dsp:nvSpPr>
        <dsp:cNvPr id="0" name=""/>
        <dsp:cNvSpPr/>
      </dsp:nvSpPr>
      <dsp:spPr>
        <a:xfrm>
          <a:off x="8412130" y="4284355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Linda Calvert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Advancement &amp; Culture</a:t>
          </a:r>
        </a:p>
      </dsp:txBody>
      <dsp:txXfrm>
        <a:off x="8412130" y="4284355"/>
        <a:ext cx="1990700" cy="607163"/>
      </dsp:txXfrm>
    </dsp:sp>
    <dsp:sp modelId="{64583F27-EAF9-4131-89B8-D0D8E5FB2D01}">
      <dsp:nvSpPr>
        <dsp:cNvPr id="0" name=""/>
        <dsp:cNvSpPr/>
      </dsp:nvSpPr>
      <dsp:spPr>
        <a:xfrm>
          <a:off x="8412130" y="5140356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Susan Graybeal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Excellence &amp; Student Success</a:t>
          </a:r>
        </a:p>
      </dsp:txBody>
      <dsp:txXfrm>
        <a:off x="8412130" y="5140356"/>
        <a:ext cx="1990700" cy="607163"/>
      </dsp:txXfrm>
    </dsp:sp>
    <dsp:sp modelId="{47C4E5C0-E162-4179-97F3-3FB371BBAA45}">
      <dsp:nvSpPr>
        <dsp:cNvPr id="0" name=""/>
        <dsp:cNvSpPr/>
      </dsp:nvSpPr>
      <dsp:spPr>
        <a:xfrm>
          <a:off x="3634449" y="2144353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Amanda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Senior Executive Assistant</a:t>
          </a:r>
        </a:p>
      </dsp:txBody>
      <dsp:txXfrm>
        <a:off x="3634449" y="2144353"/>
        <a:ext cx="1990700" cy="607163"/>
      </dsp:txXfrm>
    </dsp:sp>
    <dsp:sp modelId="{95A0A97D-7C4D-47FC-9CB9-F176345610CD}">
      <dsp:nvSpPr>
        <dsp:cNvPr id="0" name=""/>
        <dsp:cNvSpPr/>
      </dsp:nvSpPr>
      <dsp:spPr>
        <a:xfrm>
          <a:off x="6023290" y="2144353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Daniele Mosley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 (PT)</a:t>
          </a:r>
        </a:p>
      </dsp:txBody>
      <dsp:txXfrm>
        <a:off x="6023290" y="2144353"/>
        <a:ext cx="1990700" cy="60716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E314C0-2978-4FC4-B5A5-133D867B3ABB}">
      <dsp:nvSpPr>
        <dsp:cNvPr id="0" name=""/>
        <dsp:cNvSpPr/>
      </dsp:nvSpPr>
      <dsp:spPr>
        <a:xfrm>
          <a:off x="4703247" y="3373119"/>
          <a:ext cx="1188037" cy="106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88037" y="0"/>
              </a:lnTo>
              <a:lnTo>
                <a:pt x="1188037" y="10607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9BC49F-BFDA-4501-A5DA-CAE584F402A4}">
      <dsp:nvSpPr>
        <dsp:cNvPr id="0" name=""/>
        <dsp:cNvSpPr/>
      </dsp:nvSpPr>
      <dsp:spPr>
        <a:xfrm>
          <a:off x="4703247" y="3267044"/>
          <a:ext cx="1188037" cy="106074"/>
        </a:xfrm>
        <a:custGeom>
          <a:avLst/>
          <a:gdLst/>
          <a:ahLst/>
          <a:cxnLst/>
          <a:rect l="0" t="0" r="0" b="0"/>
          <a:pathLst>
            <a:path>
              <a:moveTo>
                <a:pt x="0" y="106074"/>
              </a:moveTo>
              <a:lnTo>
                <a:pt x="1188037" y="106074"/>
              </a:lnTo>
              <a:lnTo>
                <a:pt x="118803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FDCA5E-B4A2-44F0-A17E-E1543F469F63}">
      <dsp:nvSpPr>
        <dsp:cNvPr id="0" name=""/>
        <dsp:cNvSpPr/>
      </dsp:nvSpPr>
      <dsp:spPr>
        <a:xfrm>
          <a:off x="8776518" y="3903370"/>
          <a:ext cx="33943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943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08D3E1-CB5E-45A4-8907-AC3A935EBE82}">
      <dsp:nvSpPr>
        <dsp:cNvPr id="0" name=""/>
        <dsp:cNvSpPr/>
      </dsp:nvSpPr>
      <dsp:spPr>
        <a:xfrm>
          <a:off x="4703247" y="3373119"/>
          <a:ext cx="2376074" cy="575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06355" y="0"/>
              </a:lnTo>
              <a:lnTo>
                <a:pt x="2206355" y="575971"/>
              </a:lnTo>
              <a:lnTo>
                <a:pt x="2376074" y="57597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91BE2-7420-48E7-AC21-6F5DF76F262E}">
      <dsp:nvSpPr>
        <dsp:cNvPr id="0" name=""/>
        <dsp:cNvSpPr/>
      </dsp:nvSpPr>
      <dsp:spPr>
        <a:xfrm>
          <a:off x="8776518" y="850440"/>
          <a:ext cx="33943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943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4BE74A-DC1E-4597-9FF1-23C3EFF475EE}">
      <dsp:nvSpPr>
        <dsp:cNvPr id="0" name=""/>
        <dsp:cNvSpPr/>
      </dsp:nvSpPr>
      <dsp:spPr>
        <a:xfrm>
          <a:off x="4703247" y="896160"/>
          <a:ext cx="2376074" cy="2476959"/>
        </a:xfrm>
        <a:custGeom>
          <a:avLst/>
          <a:gdLst/>
          <a:ahLst/>
          <a:cxnLst/>
          <a:rect l="0" t="0" r="0" b="0"/>
          <a:pathLst>
            <a:path>
              <a:moveTo>
                <a:pt x="0" y="2476959"/>
              </a:moveTo>
              <a:lnTo>
                <a:pt x="2206355" y="2476959"/>
              </a:lnTo>
              <a:lnTo>
                <a:pt x="2206355" y="0"/>
              </a:lnTo>
              <a:lnTo>
                <a:pt x="237607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EF68AF-49D6-4E6E-B208-F20368D7BF81}">
      <dsp:nvSpPr>
        <dsp:cNvPr id="0" name=""/>
        <dsp:cNvSpPr/>
      </dsp:nvSpPr>
      <dsp:spPr>
        <a:xfrm>
          <a:off x="4703247" y="260033"/>
          <a:ext cx="2376074" cy="3113085"/>
        </a:xfrm>
        <a:custGeom>
          <a:avLst/>
          <a:gdLst/>
          <a:ahLst/>
          <a:cxnLst/>
          <a:rect l="0" t="0" r="0" b="0"/>
          <a:pathLst>
            <a:path>
              <a:moveTo>
                <a:pt x="0" y="3113085"/>
              </a:moveTo>
              <a:lnTo>
                <a:pt x="2206355" y="3113085"/>
              </a:lnTo>
              <a:lnTo>
                <a:pt x="2206355" y="0"/>
              </a:lnTo>
              <a:lnTo>
                <a:pt x="237607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0E134D-52F0-41C1-B718-DAA998A986C4}">
      <dsp:nvSpPr>
        <dsp:cNvPr id="0" name=""/>
        <dsp:cNvSpPr/>
      </dsp:nvSpPr>
      <dsp:spPr>
        <a:xfrm>
          <a:off x="2666611" y="3327399"/>
          <a:ext cx="33943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9439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8004C-0D57-4DC6-A9DA-53EAD74D8A25}">
      <dsp:nvSpPr>
        <dsp:cNvPr id="0" name=""/>
        <dsp:cNvSpPr/>
      </dsp:nvSpPr>
      <dsp:spPr>
        <a:xfrm>
          <a:off x="969415" y="3114297"/>
          <a:ext cx="1697196" cy="51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Connie Marshall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VP for Academic Affairs</a:t>
          </a:r>
        </a:p>
      </dsp:txBody>
      <dsp:txXfrm>
        <a:off x="969415" y="3114297"/>
        <a:ext cx="1697196" cy="517644"/>
      </dsp:txXfrm>
    </dsp:sp>
    <dsp:sp modelId="{45DE51FA-6C67-41C2-8987-AA3FF2AAC9DD}">
      <dsp:nvSpPr>
        <dsp:cNvPr id="0" name=""/>
        <dsp:cNvSpPr/>
      </dsp:nvSpPr>
      <dsp:spPr>
        <a:xfrm>
          <a:off x="3006051" y="3114297"/>
          <a:ext cx="1697196" cy="51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Nichole Manz-Young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Dean of Technologies</a:t>
          </a:r>
        </a:p>
      </dsp:txBody>
      <dsp:txXfrm>
        <a:off x="3006051" y="3114297"/>
        <a:ext cx="1697196" cy="517644"/>
      </dsp:txXfrm>
    </dsp:sp>
    <dsp:sp modelId="{CC37384B-DF1A-452B-A719-E7D3426E91C2}">
      <dsp:nvSpPr>
        <dsp:cNvPr id="0" name=""/>
        <dsp:cNvSpPr/>
      </dsp:nvSpPr>
      <dsp:spPr>
        <a:xfrm>
          <a:off x="7079322" y="1211"/>
          <a:ext cx="1697196" cy="51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Ray Acker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Assistant Dean of Technologies</a:t>
          </a:r>
        </a:p>
      </dsp:txBody>
      <dsp:txXfrm>
        <a:off x="7079322" y="1211"/>
        <a:ext cx="1697196" cy="517644"/>
      </dsp:txXfrm>
    </dsp:sp>
    <dsp:sp modelId="{194F2E8D-A036-4A6F-89F1-45E55D404A3A}">
      <dsp:nvSpPr>
        <dsp:cNvPr id="0" name=""/>
        <dsp:cNvSpPr/>
      </dsp:nvSpPr>
      <dsp:spPr>
        <a:xfrm>
          <a:off x="7079322" y="637337"/>
          <a:ext cx="1697196" cy="51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Dawn Bridwell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Project Director – DOL SCCT (Grant)</a:t>
          </a:r>
        </a:p>
      </dsp:txBody>
      <dsp:txXfrm>
        <a:off x="7079322" y="637337"/>
        <a:ext cx="1697196" cy="517644"/>
      </dsp:txXfrm>
    </dsp:sp>
    <dsp:sp modelId="{B58375A7-4CA9-4510-9EEF-C63C404158D3}">
      <dsp:nvSpPr>
        <dsp:cNvPr id="0" name=""/>
        <dsp:cNvSpPr/>
      </dsp:nvSpPr>
      <dsp:spPr>
        <a:xfrm>
          <a:off x="9115958" y="637337"/>
          <a:ext cx="1697196" cy="51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Vacant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Student Success Coach CIT (Grant)</a:t>
          </a:r>
        </a:p>
      </dsp:txBody>
      <dsp:txXfrm>
        <a:off x="9115958" y="637337"/>
        <a:ext cx="1697196" cy="517644"/>
      </dsp:txXfrm>
    </dsp:sp>
    <dsp:sp modelId="{B0814AD9-C3E0-4F42-94A4-42AF4A975FC1}">
      <dsp:nvSpPr>
        <dsp:cNvPr id="0" name=""/>
        <dsp:cNvSpPr/>
      </dsp:nvSpPr>
      <dsp:spPr>
        <a:xfrm>
          <a:off x="7079322" y="1306976"/>
          <a:ext cx="1697196" cy="5284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u="sng" kern="1200" dirty="0"/>
            <a:t>Faculty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Shekhar Adhikari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Daniel Arnett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Rick Black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Edgar Bowlin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Allen Bowman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Bethany Bullock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Roger Byington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Steve Campbell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Carol Cole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Darrell Cole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Fred Cope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Tracy Eades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Derrick Dalton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Larena Grieshaber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Jordan Harris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Brandon Hart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Matthew Harvey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James Holbrook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William MacMorran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Alesia Miller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James Monroe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Ernie Morelock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Joshua Murray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Dan Perry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Leif Ratliff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Sam Rowell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Gary Rowland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Mahmood Sabri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Dustin Simerly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Steve Smith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Jacob Taylor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Blake Terry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David Trent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Christopher Vicars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Vacant (Aviation)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Vacant (Culinary Arts)</a:t>
          </a:r>
        </a:p>
      </dsp:txBody>
      <dsp:txXfrm>
        <a:off x="7079322" y="1306976"/>
        <a:ext cx="1697196" cy="5284227"/>
      </dsp:txXfrm>
    </dsp:sp>
    <dsp:sp modelId="{77ACB0CF-3806-44CF-A25C-F62E3A69C414}">
      <dsp:nvSpPr>
        <dsp:cNvPr id="0" name=""/>
        <dsp:cNvSpPr/>
      </dsp:nvSpPr>
      <dsp:spPr>
        <a:xfrm>
          <a:off x="9115958" y="3690268"/>
          <a:ext cx="1697196" cy="51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Amos Holyfield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Aviation Lab Technician</a:t>
          </a:r>
        </a:p>
      </dsp:txBody>
      <dsp:txXfrm>
        <a:off x="9115958" y="3690268"/>
        <a:ext cx="1697196" cy="517644"/>
      </dsp:txXfrm>
    </dsp:sp>
    <dsp:sp modelId="{99691778-651A-4FD0-8378-A1AE482D5C7A}">
      <dsp:nvSpPr>
        <dsp:cNvPr id="0" name=""/>
        <dsp:cNvSpPr/>
      </dsp:nvSpPr>
      <dsp:spPr>
        <a:xfrm>
          <a:off x="5042686" y="2749399"/>
          <a:ext cx="1697196" cy="51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Kim Tipton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</a:t>
          </a:r>
        </a:p>
      </dsp:txBody>
      <dsp:txXfrm>
        <a:off x="5042686" y="2749399"/>
        <a:ext cx="1697196" cy="517644"/>
      </dsp:txXfrm>
    </dsp:sp>
    <dsp:sp modelId="{2B94C03A-BBF4-4FA4-B1D5-8DABBD057E9D}">
      <dsp:nvSpPr>
        <dsp:cNvPr id="0" name=""/>
        <dsp:cNvSpPr/>
      </dsp:nvSpPr>
      <dsp:spPr>
        <a:xfrm>
          <a:off x="5042686" y="3479194"/>
          <a:ext cx="1697196" cy="51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Linda McNutt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</a:t>
          </a:r>
        </a:p>
      </dsp:txBody>
      <dsp:txXfrm>
        <a:off x="5042686" y="3479194"/>
        <a:ext cx="1697196" cy="51764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BFB08-CB22-4D43-B8D2-087BB9120406}">
      <dsp:nvSpPr>
        <dsp:cNvPr id="0" name=""/>
        <dsp:cNvSpPr/>
      </dsp:nvSpPr>
      <dsp:spPr>
        <a:xfrm>
          <a:off x="2434835" y="2414433"/>
          <a:ext cx="1702087" cy="151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2087" y="0"/>
              </a:lnTo>
              <a:lnTo>
                <a:pt x="1702087" y="15197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E20DE5-D659-46A3-8545-1A02CDD6FC76}">
      <dsp:nvSpPr>
        <dsp:cNvPr id="0" name=""/>
        <dsp:cNvSpPr/>
      </dsp:nvSpPr>
      <dsp:spPr>
        <a:xfrm>
          <a:off x="2434835" y="2262461"/>
          <a:ext cx="1702087" cy="151972"/>
        </a:xfrm>
        <a:custGeom>
          <a:avLst/>
          <a:gdLst/>
          <a:ahLst/>
          <a:cxnLst/>
          <a:rect l="0" t="0" r="0" b="0"/>
          <a:pathLst>
            <a:path>
              <a:moveTo>
                <a:pt x="0" y="151972"/>
              </a:moveTo>
              <a:lnTo>
                <a:pt x="1702087" y="151972"/>
              </a:lnTo>
              <a:lnTo>
                <a:pt x="1702087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72AF37-CF1D-4BAB-900E-4EE22CAEEFCF}">
      <dsp:nvSpPr>
        <dsp:cNvPr id="0" name=""/>
        <dsp:cNvSpPr/>
      </dsp:nvSpPr>
      <dsp:spPr>
        <a:xfrm>
          <a:off x="2434835" y="2414433"/>
          <a:ext cx="3404174" cy="1652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61018" y="0"/>
              </a:lnTo>
              <a:lnTo>
                <a:pt x="3161018" y="1652103"/>
              </a:lnTo>
              <a:lnTo>
                <a:pt x="3404174" y="165210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74685E-367B-4878-992D-9E3E4DA65C7D}">
      <dsp:nvSpPr>
        <dsp:cNvPr id="0" name=""/>
        <dsp:cNvSpPr/>
      </dsp:nvSpPr>
      <dsp:spPr>
        <a:xfrm>
          <a:off x="2434835" y="2414433"/>
          <a:ext cx="3404174" cy="606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61018" y="0"/>
              </a:lnTo>
              <a:lnTo>
                <a:pt x="3161018" y="606535"/>
              </a:lnTo>
              <a:lnTo>
                <a:pt x="3404174" y="6065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84AD28-0685-4F06-892D-D9E323D90B8B}">
      <dsp:nvSpPr>
        <dsp:cNvPr id="0" name=""/>
        <dsp:cNvSpPr/>
      </dsp:nvSpPr>
      <dsp:spPr>
        <a:xfrm>
          <a:off x="2434835" y="1975401"/>
          <a:ext cx="3404174" cy="439032"/>
        </a:xfrm>
        <a:custGeom>
          <a:avLst/>
          <a:gdLst/>
          <a:ahLst/>
          <a:cxnLst/>
          <a:rect l="0" t="0" r="0" b="0"/>
          <a:pathLst>
            <a:path>
              <a:moveTo>
                <a:pt x="0" y="439032"/>
              </a:moveTo>
              <a:lnTo>
                <a:pt x="3161018" y="439032"/>
              </a:lnTo>
              <a:lnTo>
                <a:pt x="3161018" y="0"/>
              </a:lnTo>
              <a:lnTo>
                <a:pt x="3404174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2434835" y="846082"/>
          <a:ext cx="3404174" cy="1568351"/>
        </a:xfrm>
        <a:custGeom>
          <a:avLst/>
          <a:gdLst/>
          <a:ahLst/>
          <a:cxnLst/>
          <a:rect l="0" t="0" r="0" b="0"/>
          <a:pathLst>
            <a:path>
              <a:moveTo>
                <a:pt x="0" y="1568351"/>
              </a:moveTo>
              <a:lnTo>
                <a:pt x="3161018" y="1568351"/>
              </a:lnTo>
              <a:lnTo>
                <a:pt x="3161018" y="0"/>
              </a:lnTo>
              <a:lnTo>
                <a:pt x="3404174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3282" y="1959870"/>
          <a:ext cx="2431552" cy="909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Holly Free-Ollard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Economic &amp; Workforce Development</a:t>
          </a:r>
        </a:p>
      </dsp:txBody>
      <dsp:txXfrm>
        <a:off x="3282" y="1959870"/>
        <a:ext cx="2431552" cy="909126"/>
      </dsp:txXfrm>
    </dsp:sp>
    <dsp:sp modelId="{465D5A1E-9421-4705-82E8-24454A994B3A}">
      <dsp:nvSpPr>
        <dsp:cNvPr id="0" name=""/>
        <dsp:cNvSpPr/>
      </dsp:nvSpPr>
      <dsp:spPr>
        <a:xfrm>
          <a:off x="5839009" y="391518"/>
          <a:ext cx="2431552" cy="909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Blake Montgomery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AVP of Economic &amp; Workforce Development</a:t>
          </a:r>
        </a:p>
      </dsp:txBody>
      <dsp:txXfrm>
        <a:off x="5839009" y="391518"/>
        <a:ext cx="2431552" cy="909126"/>
      </dsp:txXfrm>
    </dsp:sp>
    <dsp:sp modelId="{00EEFE3D-0D2F-469A-9F08-A96A3F77452F}">
      <dsp:nvSpPr>
        <dsp:cNvPr id="0" name=""/>
        <dsp:cNvSpPr/>
      </dsp:nvSpPr>
      <dsp:spPr>
        <a:xfrm>
          <a:off x="5839009" y="1604589"/>
          <a:ext cx="2431552" cy="741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Dawn Carter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Apprenticeship Director</a:t>
          </a:r>
        </a:p>
      </dsp:txBody>
      <dsp:txXfrm>
        <a:off x="5839009" y="1604589"/>
        <a:ext cx="2431552" cy="741623"/>
      </dsp:txXfrm>
    </dsp:sp>
    <dsp:sp modelId="{86DF7E85-904B-4283-97D9-FF561FF4D246}">
      <dsp:nvSpPr>
        <dsp:cNvPr id="0" name=""/>
        <dsp:cNvSpPr/>
      </dsp:nvSpPr>
      <dsp:spPr>
        <a:xfrm>
          <a:off x="5839009" y="2650157"/>
          <a:ext cx="2431552" cy="741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Anita Ricker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Program Director – Adult Education (Grant)</a:t>
          </a:r>
        </a:p>
      </dsp:txBody>
      <dsp:txXfrm>
        <a:off x="5839009" y="2650157"/>
        <a:ext cx="2431552" cy="741623"/>
      </dsp:txXfrm>
    </dsp:sp>
    <dsp:sp modelId="{F360B8AB-39CA-4535-9A79-4998AD8423DE}">
      <dsp:nvSpPr>
        <dsp:cNvPr id="0" name=""/>
        <dsp:cNvSpPr/>
      </dsp:nvSpPr>
      <dsp:spPr>
        <a:xfrm>
          <a:off x="5839009" y="3695725"/>
          <a:ext cx="2431552" cy="741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Rebeckah Ball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WIOA Program Director (Grant)</a:t>
          </a:r>
        </a:p>
      </dsp:txBody>
      <dsp:txXfrm>
        <a:off x="5839009" y="3695725"/>
        <a:ext cx="2431552" cy="741623"/>
      </dsp:txXfrm>
    </dsp:sp>
    <dsp:sp modelId="{9AA472FB-09AC-4DD6-8B7E-64510CE23F3A}">
      <dsp:nvSpPr>
        <dsp:cNvPr id="0" name=""/>
        <dsp:cNvSpPr/>
      </dsp:nvSpPr>
      <dsp:spPr>
        <a:xfrm>
          <a:off x="2921146" y="1520838"/>
          <a:ext cx="2431552" cy="741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Whitney Shuler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2921146" y="1520838"/>
        <a:ext cx="2431552" cy="741623"/>
      </dsp:txXfrm>
    </dsp:sp>
    <dsp:sp modelId="{67BDED77-5288-4E5A-A4D3-7C54E52D6D48}">
      <dsp:nvSpPr>
        <dsp:cNvPr id="0" name=""/>
        <dsp:cNvSpPr/>
      </dsp:nvSpPr>
      <dsp:spPr>
        <a:xfrm>
          <a:off x="2921146" y="2566406"/>
          <a:ext cx="2431552" cy="741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 (PT)</a:t>
          </a:r>
        </a:p>
      </dsp:txBody>
      <dsp:txXfrm>
        <a:off x="2921146" y="2566406"/>
        <a:ext cx="2431552" cy="74162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1532B2-A0EE-4A5A-ABEB-F1A5DD8264D5}">
      <dsp:nvSpPr>
        <dsp:cNvPr id="0" name=""/>
        <dsp:cNvSpPr/>
      </dsp:nvSpPr>
      <dsp:spPr>
        <a:xfrm>
          <a:off x="5092626" y="3170903"/>
          <a:ext cx="382281" cy="2876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1140" y="0"/>
              </a:lnTo>
              <a:lnTo>
                <a:pt x="191140" y="2876668"/>
              </a:lnTo>
              <a:lnTo>
                <a:pt x="382281" y="287666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FF45E9-67D4-45D7-AA36-3B87985CFF70}">
      <dsp:nvSpPr>
        <dsp:cNvPr id="0" name=""/>
        <dsp:cNvSpPr/>
      </dsp:nvSpPr>
      <dsp:spPr>
        <a:xfrm>
          <a:off x="5092626" y="3170903"/>
          <a:ext cx="382281" cy="2054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1140" y="0"/>
              </a:lnTo>
              <a:lnTo>
                <a:pt x="191140" y="2054763"/>
              </a:lnTo>
              <a:lnTo>
                <a:pt x="382281" y="20547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396B3-CE1F-4BDA-A282-86F9C5BBD3C0}">
      <dsp:nvSpPr>
        <dsp:cNvPr id="0" name=""/>
        <dsp:cNvSpPr/>
      </dsp:nvSpPr>
      <dsp:spPr>
        <a:xfrm>
          <a:off x="5092626" y="3170903"/>
          <a:ext cx="382281" cy="12328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1140" y="0"/>
              </a:lnTo>
              <a:lnTo>
                <a:pt x="191140" y="1232857"/>
              </a:lnTo>
              <a:lnTo>
                <a:pt x="382281" y="12328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2AFF2A-F89B-472D-92AD-DA4E04CC9BDD}">
      <dsp:nvSpPr>
        <dsp:cNvPr id="0" name=""/>
        <dsp:cNvSpPr/>
      </dsp:nvSpPr>
      <dsp:spPr>
        <a:xfrm>
          <a:off x="5092626" y="3170903"/>
          <a:ext cx="382281" cy="410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1140" y="0"/>
              </a:lnTo>
              <a:lnTo>
                <a:pt x="191140" y="410952"/>
              </a:lnTo>
              <a:lnTo>
                <a:pt x="382281" y="41095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461019-C20E-491B-8396-4670FF9BE70B}">
      <dsp:nvSpPr>
        <dsp:cNvPr id="0" name=""/>
        <dsp:cNvSpPr/>
      </dsp:nvSpPr>
      <dsp:spPr>
        <a:xfrm>
          <a:off x="5092626" y="2759950"/>
          <a:ext cx="382281" cy="410952"/>
        </a:xfrm>
        <a:custGeom>
          <a:avLst/>
          <a:gdLst/>
          <a:ahLst/>
          <a:cxnLst/>
          <a:rect l="0" t="0" r="0" b="0"/>
          <a:pathLst>
            <a:path>
              <a:moveTo>
                <a:pt x="0" y="410952"/>
              </a:moveTo>
              <a:lnTo>
                <a:pt x="191140" y="410952"/>
              </a:lnTo>
              <a:lnTo>
                <a:pt x="191140" y="0"/>
              </a:lnTo>
              <a:lnTo>
                <a:pt x="38228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6C14D-0250-4A6C-9A39-72A8ECD8E4CD}">
      <dsp:nvSpPr>
        <dsp:cNvPr id="0" name=""/>
        <dsp:cNvSpPr/>
      </dsp:nvSpPr>
      <dsp:spPr>
        <a:xfrm>
          <a:off x="5092626" y="1938045"/>
          <a:ext cx="382281" cy="1232857"/>
        </a:xfrm>
        <a:custGeom>
          <a:avLst/>
          <a:gdLst/>
          <a:ahLst/>
          <a:cxnLst/>
          <a:rect l="0" t="0" r="0" b="0"/>
          <a:pathLst>
            <a:path>
              <a:moveTo>
                <a:pt x="0" y="1232857"/>
              </a:moveTo>
              <a:lnTo>
                <a:pt x="191140" y="1232857"/>
              </a:lnTo>
              <a:lnTo>
                <a:pt x="191140" y="0"/>
              </a:lnTo>
              <a:lnTo>
                <a:pt x="38228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C8944C-DD65-4345-855D-862C6CF5B5FA}">
      <dsp:nvSpPr>
        <dsp:cNvPr id="0" name=""/>
        <dsp:cNvSpPr/>
      </dsp:nvSpPr>
      <dsp:spPr>
        <a:xfrm>
          <a:off x="5092626" y="1116140"/>
          <a:ext cx="382281" cy="2054763"/>
        </a:xfrm>
        <a:custGeom>
          <a:avLst/>
          <a:gdLst/>
          <a:ahLst/>
          <a:cxnLst/>
          <a:rect l="0" t="0" r="0" b="0"/>
          <a:pathLst>
            <a:path>
              <a:moveTo>
                <a:pt x="0" y="2054763"/>
              </a:moveTo>
              <a:lnTo>
                <a:pt x="191140" y="2054763"/>
              </a:lnTo>
              <a:lnTo>
                <a:pt x="191140" y="0"/>
              </a:lnTo>
              <a:lnTo>
                <a:pt x="38228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65DA52-070B-410B-B927-CCAD82489D92}">
      <dsp:nvSpPr>
        <dsp:cNvPr id="0" name=""/>
        <dsp:cNvSpPr/>
      </dsp:nvSpPr>
      <dsp:spPr>
        <a:xfrm>
          <a:off x="5092626" y="294234"/>
          <a:ext cx="382281" cy="2876668"/>
        </a:xfrm>
        <a:custGeom>
          <a:avLst/>
          <a:gdLst/>
          <a:ahLst/>
          <a:cxnLst/>
          <a:rect l="0" t="0" r="0" b="0"/>
          <a:pathLst>
            <a:path>
              <a:moveTo>
                <a:pt x="0" y="2876668"/>
              </a:moveTo>
              <a:lnTo>
                <a:pt x="191140" y="2876668"/>
              </a:lnTo>
              <a:lnTo>
                <a:pt x="191140" y="0"/>
              </a:lnTo>
              <a:lnTo>
                <a:pt x="38228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74685E-367B-4878-992D-9E3E4DA65C7D}">
      <dsp:nvSpPr>
        <dsp:cNvPr id="0" name=""/>
        <dsp:cNvSpPr/>
      </dsp:nvSpPr>
      <dsp:spPr>
        <a:xfrm>
          <a:off x="2798937" y="3125183"/>
          <a:ext cx="3822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2281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887529" y="2813577"/>
          <a:ext cx="1911407" cy="7146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Holly Free-Ollard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Economic &amp; Workforce Development</a:t>
          </a:r>
        </a:p>
      </dsp:txBody>
      <dsp:txXfrm>
        <a:off x="887529" y="2813577"/>
        <a:ext cx="1911407" cy="714651"/>
      </dsp:txXfrm>
    </dsp:sp>
    <dsp:sp modelId="{86DF7E85-904B-4283-97D9-FF561FF4D246}">
      <dsp:nvSpPr>
        <dsp:cNvPr id="0" name=""/>
        <dsp:cNvSpPr/>
      </dsp:nvSpPr>
      <dsp:spPr>
        <a:xfrm>
          <a:off x="3181218" y="2879413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Anita Ricker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Program Director – Adult Education (Grant)</a:t>
          </a:r>
        </a:p>
      </dsp:txBody>
      <dsp:txXfrm>
        <a:off x="3181218" y="2879413"/>
        <a:ext cx="1911407" cy="582979"/>
      </dsp:txXfrm>
    </dsp:sp>
    <dsp:sp modelId="{C93FA8AF-0D09-4E49-9DE3-C80EA2FEF227}">
      <dsp:nvSpPr>
        <dsp:cNvPr id="0" name=""/>
        <dsp:cNvSpPr/>
      </dsp:nvSpPr>
      <dsp:spPr>
        <a:xfrm>
          <a:off x="5474907" y="2745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Kindra Thomas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Paraprofessional/Admin Support</a:t>
          </a:r>
        </a:p>
      </dsp:txBody>
      <dsp:txXfrm>
        <a:off x="5474907" y="2745"/>
        <a:ext cx="1911407" cy="582979"/>
      </dsp:txXfrm>
    </dsp:sp>
    <dsp:sp modelId="{F3A2F7FA-D59E-4C1C-A55D-A72A45EAE597}">
      <dsp:nvSpPr>
        <dsp:cNvPr id="0" name=""/>
        <dsp:cNvSpPr/>
      </dsp:nvSpPr>
      <dsp:spPr>
        <a:xfrm>
          <a:off x="5474907" y="824650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Shaina Smith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Paraprofessional</a:t>
          </a:r>
        </a:p>
      </dsp:txBody>
      <dsp:txXfrm>
        <a:off x="5474907" y="824650"/>
        <a:ext cx="1911407" cy="582979"/>
      </dsp:txXfrm>
    </dsp:sp>
    <dsp:sp modelId="{8DA11446-A1BB-41CB-8F0F-EA00C4B6065E}">
      <dsp:nvSpPr>
        <dsp:cNvPr id="0" name=""/>
        <dsp:cNvSpPr/>
      </dsp:nvSpPr>
      <dsp:spPr>
        <a:xfrm>
          <a:off x="5474907" y="1646555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Kelly Shelton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Student Support Associate</a:t>
          </a:r>
        </a:p>
      </dsp:txBody>
      <dsp:txXfrm>
        <a:off x="5474907" y="1646555"/>
        <a:ext cx="1911407" cy="582979"/>
      </dsp:txXfrm>
    </dsp:sp>
    <dsp:sp modelId="{8AF68957-0AD9-41D7-B770-C812C598E734}">
      <dsp:nvSpPr>
        <dsp:cNvPr id="0" name=""/>
        <dsp:cNvSpPr/>
      </dsp:nvSpPr>
      <dsp:spPr>
        <a:xfrm>
          <a:off x="5474907" y="2468461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Karla Prudhomme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/ Lead Instructor</a:t>
          </a:r>
        </a:p>
      </dsp:txBody>
      <dsp:txXfrm>
        <a:off x="5474907" y="2468461"/>
        <a:ext cx="1911407" cy="582979"/>
      </dsp:txXfrm>
    </dsp:sp>
    <dsp:sp modelId="{4547DF26-D87A-4735-81AC-BFFEFAAB743D}">
      <dsp:nvSpPr>
        <dsp:cNvPr id="0" name=""/>
        <dsp:cNvSpPr/>
      </dsp:nvSpPr>
      <dsp:spPr>
        <a:xfrm>
          <a:off x="5474907" y="3290366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Joseph Stooksbury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Lead Instructor</a:t>
          </a:r>
        </a:p>
      </dsp:txBody>
      <dsp:txXfrm>
        <a:off x="5474907" y="3290366"/>
        <a:ext cx="1911407" cy="582979"/>
      </dsp:txXfrm>
    </dsp:sp>
    <dsp:sp modelId="{E1EBF9CF-8982-4746-A4E6-B869E3551708}">
      <dsp:nvSpPr>
        <dsp:cNvPr id="0" name=""/>
        <dsp:cNvSpPr/>
      </dsp:nvSpPr>
      <dsp:spPr>
        <a:xfrm>
          <a:off x="5474907" y="4112271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Tony Henson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Lead Instructor</a:t>
          </a:r>
        </a:p>
      </dsp:txBody>
      <dsp:txXfrm>
        <a:off x="5474907" y="4112271"/>
        <a:ext cx="1911407" cy="582979"/>
      </dsp:txXfrm>
    </dsp:sp>
    <dsp:sp modelId="{5F1B1241-E8F1-4ECE-9CC5-18D10E332AE0}">
      <dsp:nvSpPr>
        <dsp:cNvPr id="0" name=""/>
        <dsp:cNvSpPr/>
      </dsp:nvSpPr>
      <dsp:spPr>
        <a:xfrm>
          <a:off x="5474907" y="4934177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Zeynep Watson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ESL Lead Instructor</a:t>
          </a:r>
        </a:p>
      </dsp:txBody>
      <dsp:txXfrm>
        <a:off x="5474907" y="4934177"/>
        <a:ext cx="1911407" cy="582979"/>
      </dsp:txXfrm>
    </dsp:sp>
    <dsp:sp modelId="{99881F84-BE27-48DD-81E1-E9D085A6A1FE}">
      <dsp:nvSpPr>
        <dsp:cNvPr id="0" name=""/>
        <dsp:cNvSpPr/>
      </dsp:nvSpPr>
      <dsp:spPr>
        <a:xfrm>
          <a:off x="5474907" y="5756082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Meghan Ward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Transition Coach</a:t>
          </a:r>
        </a:p>
      </dsp:txBody>
      <dsp:txXfrm>
        <a:off x="5474907" y="5756082"/>
        <a:ext cx="1911407" cy="58297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C40F25-E347-4C6E-8829-5023C965C5C5}">
      <dsp:nvSpPr>
        <dsp:cNvPr id="0" name=""/>
        <dsp:cNvSpPr/>
      </dsp:nvSpPr>
      <dsp:spPr>
        <a:xfrm>
          <a:off x="6640781" y="3049715"/>
          <a:ext cx="603337" cy="648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1668" y="0"/>
              </a:lnTo>
              <a:lnTo>
                <a:pt x="301668" y="648587"/>
              </a:lnTo>
              <a:lnTo>
                <a:pt x="603337" y="6485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B64B35-924F-4E00-B847-171B20AB227E}">
      <dsp:nvSpPr>
        <dsp:cNvPr id="0" name=""/>
        <dsp:cNvSpPr/>
      </dsp:nvSpPr>
      <dsp:spPr>
        <a:xfrm>
          <a:off x="6640781" y="2401128"/>
          <a:ext cx="603337" cy="648587"/>
        </a:xfrm>
        <a:custGeom>
          <a:avLst/>
          <a:gdLst/>
          <a:ahLst/>
          <a:cxnLst/>
          <a:rect l="0" t="0" r="0" b="0"/>
          <a:pathLst>
            <a:path>
              <a:moveTo>
                <a:pt x="0" y="648587"/>
              </a:moveTo>
              <a:lnTo>
                <a:pt x="301668" y="648587"/>
              </a:lnTo>
              <a:lnTo>
                <a:pt x="301668" y="0"/>
              </a:lnTo>
              <a:lnTo>
                <a:pt x="60333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84AD28-0685-4F06-892D-D9E323D90B8B}">
      <dsp:nvSpPr>
        <dsp:cNvPr id="0" name=""/>
        <dsp:cNvSpPr/>
      </dsp:nvSpPr>
      <dsp:spPr>
        <a:xfrm>
          <a:off x="3020758" y="3003995"/>
          <a:ext cx="6033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3337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4072" y="2485765"/>
          <a:ext cx="3016685" cy="1127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Holly Free-Ollard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Economic &amp; Workforce Development</a:t>
          </a:r>
        </a:p>
      </dsp:txBody>
      <dsp:txXfrm>
        <a:off x="4072" y="2485765"/>
        <a:ext cx="3016685" cy="1127900"/>
      </dsp:txXfrm>
    </dsp:sp>
    <dsp:sp modelId="{00EEFE3D-0D2F-469A-9F08-A96A3F77452F}">
      <dsp:nvSpPr>
        <dsp:cNvPr id="0" name=""/>
        <dsp:cNvSpPr/>
      </dsp:nvSpPr>
      <dsp:spPr>
        <a:xfrm>
          <a:off x="3624095" y="2589670"/>
          <a:ext cx="3016685" cy="9200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Dawn Carter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Apprenticeship Director</a:t>
          </a:r>
        </a:p>
      </dsp:txBody>
      <dsp:txXfrm>
        <a:off x="3624095" y="2589670"/>
        <a:ext cx="3016685" cy="920089"/>
      </dsp:txXfrm>
    </dsp:sp>
    <dsp:sp modelId="{914A1C38-3B0F-438D-8B13-48EEA14D07F3}">
      <dsp:nvSpPr>
        <dsp:cNvPr id="0" name=""/>
        <dsp:cNvSpPr/>
      </dsp:nvSpPr>
      <dsp:spPr>
        <a:xfrm>
          <a:off x="7244118" y="1941083"/>
          <a:ext cx="3016685" cy="9200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Mark Baker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Apprenticeship &amp; Credentialing Coordinator</a:t>
          </a:r>
        </a:p>
      </dsp:txBody>
      <dsp:txXfrm>
        <a:off x="7244118" y="1941083"/>
        <a:ext cx="3016685" cy="920089"/>
      </dsp:txXfrm>
    </dsp:sp>
    <dsp:sp modelId="{F4E2DB66-D589-40F9-B17A-C29B9D000FB1}">
      <dsp:nvSpPr>
        <dsp:cNvPr id="0" name=""/>
        <dsp:cNvSpPr/>
      </dsp:nvSpPr>
      <dsp:spPr>
        <a:xfrm>
          <a:off x="7244118" y="3238258"/>
          <a:ext cx="3016685" cy="9200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Jo Starling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RCAM Programs &amp; Services Coordinator</a:t>
          </a:r>
        </a:p>
      </dsp:txBody>
      <dsp:txXfrm>
        <a:off x="7244118" y="3238258"/>
        <a:ext cx="3016685" cy="92008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3F52F0-74CB-4839-B205-019764B85B90}">
      <dsp:nvSpPr>
        <dsp:cNvPr id="0" name=""/>
        <dsp:cNvSpPr/>
      </dsp:nvSpPr>
      <dsp:spPr>
        <a:xfrm>
          <a:off x="7616638" y="6150571"/>
          <a:ext cx="322959" cy="347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479" y="0"/>
              </a:lnTo>
              <a:lnTo>
                <a:pt x="161479" y="347181"/>
              </a:lnTo>
              <a:lnTo>
                <a:pt x="322959" y="34718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137DF2-6F04-4103-8E60-5A7D297D5429}">
      <dsp:nvSpPr>
        <dsp:cNvPr id="0" name=""/>
        <dsp:cNvSpPr/>
      </dsp:nvSpPr>
      <dsp:spPr>
        <a:xfrm>
          <a:off x="7616638" y="5803389"/>
          <a:ext cx="322959" cy="347181"/>
        </a:xfrm>
        <a:custGeom>
          <a:avLst/>
          <a:gdLst/>
          <a:ahLst/>
          <a:cxnLst/>
          <a:rect l="0" t="0" r="0" b="0"/>
          <a:pathLst>
            <a:path>
              <a:moveTo>
                <a:pt x="0" y="347181"/>
              </a:moveTo>
              <a:lnTo>
                <a:pt x="161479" y="347181"/>
              </a:lnTo>
              <a:lnTo>
                <a:pt x="161479" y="0"/>
              </a:lnTo>
              <a:lnTo>
                <a:pt x="322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33D272-A3E3-4DB1-8F56-D47F9B7A7264}">
      <dsp:nvSpPr>
        <dsp:cNvPr id="0" name=""/>
        <dsp:cNvSpPr/>
      </dsp:nvSpPr>
      <dsp:spPr>
        <a:xfrm>
          <a:off x="5678881" y="3723700"/>
          <a:ext cx="322959" cy="2426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479" y="0"/>
              </a:lnTo>
              <a:lnTo>
                <a:pt x="161479" y="2426870"/>
              </a:lnTo>
              <a:lnTo>
                <a:pt x="322959" y="242687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100860-B111-45C1-84D2-68F93253ED4D}">
      <dsp:nvSpPr>
        <dsp:cNvPr id="0" name=""/>
        <dsp:cNvSpPr/>
      </dsp:nvSpPr>
      <dsp:spPr>
        <a:xfrm>
          <a:off x="7616638" y="3720301"/>
          <a:ext cx="322959" cy="13887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479" y="0"/>
              </a:lnTo>
              <a:lnTo>
                <a:pt x="161479" y="1388725"/>
              </a:lnTo>
              <a:lnTo>
                <a:pt x="322959" y="13887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A25540-574C-4DB2-AB35-3B41F7E74EE8}">
      <dsp:nvSpPr>
        <dsp:cNvPr id="0" name=""/>
        <dsp:cNvSpPr/>
      </dsp:nvSpPr>
      <dsp:spPr>
        <a:xfrm>
          <a:off x="7616638" y="3720301"/>
          <a:ext cx="322959" cy="694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479" y="0"/>
              </a:lnTo>
              <a:lnTo>
                <a:pt x="161479" y="694362"/>
              </a:lnTo>
              <a:lnTo>
                <a:pt x="322959" y="6943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19DAA4-B7B6-4FFF-885B-52E0E600592A}">
      <dsp:nvSpPr>
        <dsp:cNvPr id="0" name=""/>
        <dsp:cNvSpPr/>
      </dsp:nvSpPr>
      <dsp:spPr>
        <a:xfrm>
          <a:off x="7616638" y="3674581"/>
          <a:ext cx="322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295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85A3B8-0E02-4923-8E81-0050211D95A4}">
      <dsp:nvSpPr>
        <dsp:cNvPr id="0" name=""/>
        <dsp:cNvSpPr/>
      </dsp:nvSpPr>
      <dsp:spPr>
        <a:xfrm>
          <a:off x="7616638" y="3025938"/>
          <a:ext cx="322959" cy="694362"/>
        </a:xfrm>
        <a:custGeom>
          <a:avLst/>
          <a:gdLst/>
          <a:ahLst/>
          <a:cxnLst/>
          <a:rect l="0" t="0" r="0" b="0"/>
          <a:pathLst>
            <a:path>
              <a:moveTo>
                <a:pt x="0" y="694362"/>
              </a:moveTo>
              <a:lnTo>
                <a:pt x="161479" y="694362"/>
              </a:lnTo>
              <a:lnTo>
                <a:pt x="161479" y="0"/>
              </a:lnTo>
              <a:lnTo>
                <a:pt x="322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A7B5AB-AFFE-4C2F-952B-3CED5BFCB062}">
      <dsp:nvSpPr>
        <dsp:cNvPr id="0" name=""/>
        <dsp:cNvSpPr/>
      </dsp:nvSpPr>
      <dsp:spPr>
        <a:xfrm>
          <a:off x="7616638" y="2331575"/>
          <a:ext cx="322959" cy="1388725"/>
        </a:xfrm>
        <a:custGeom>
          <a:avLst/>
          <a:gdLst/>
          <a:ahLst/>
          <a:cxnLst/>
          <a:rect l="0" t="0" r="0" b="0"/>
          <a:pathLst>
            <a:path>
              <a:moveTo>
                <a:pt x="0" y="1388725"/>
              </a:moveTo>
              <a:lnTo>
                <a:pt x="161479" y="1388725"/>
              </a:lnTo>
              <a:lnTo>
                <a:pt x="161479" y="0"/>
              </a:lnTo>
              <a:lnTo>
                <a:pt x="322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53EDE5-5D8B-4983-9D6E-C8F33E672C1E}">
      <dsp:nvSpPr>
        <dsp:cNvPr id="0" name=""/>
        <dsp:cNvSpPr/>
      </dsp:nvSpPr>
      <dsp:spPr>
        <a:xfrm>
          <a:off x="5678881" y="3674581"/>
          <a:ext cx="322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9118"/>
              </a:moveTo>
              <a:lnTo>
                <a:pt x="161479" y="49118"/>
              </a:lnTo>
              <a:lnTo>
                <a:pt x="161479" y="45720"/>
              </a:lnTo>
              <a:lnTo>
                <a:pt x="32295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46AF54-679A-485D-B87A-FD2499F34098}">
      <dsp:nvSpPr>
        <dsp:cNvPr id="0" name=""/>
        <dsp:cNvSpPr/>
      </dsp:nvSpPr>
      <dsp:spPr>
        <a:xfrm>
          <a:off x="7616638" y="942850"/>
          <a:ext cx="322959" cy="694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479" y="0"/>
              </a:lnTo>
              <a:lnTo>
                <a:pt x="161479" y="694362"/>
              </a:lnTo>
              <a:lnTo>
                <a:pt x="322959" y="6943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99EAA-E4C1-47B3-9CF1-7B1C666D7974}">
      <dsp:nvSpPr>
        <dsp:cNvPr id="0" name=""/>
        <dsp:cNvSpPr/>
      </dsp:nvSpPr>
      <dsp:spPr>
        <a:xfrm>
          <a:off x="7616638" y="897130"/>
          <a:ext cx="322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295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A65A30-869A-4376-97ED-4DBF41780E64}">
      <dsp:nvSpPr>
        <dsp:cNvPr id="0" name=""/>
        <dsp:cNvSpPr/>
      </dsp:nvSpPr>
      <dsp:spPr>
        <a:xfrm>
          <a:off x="7616638" y="248487"/>
          <a:ext cx="322959" cy="694362"/>
        </a:xfrm>
        <a:custGeom>
          <a:avLst/>
          <a:gdLst/>
          <a:ahLst/>
          <a:cxnLst/>
          <a:rect l="0" t="0" r="0" b="0"/>
          <a:pathLst>
            <a:path>
              <a:moveTo>
                <a:pt x="0" y="694362"/>
              </a:moveTo>
              <a:lnTo>
                <a:pt x="161479" y="694362"/>
              </a:lnTo>
              <a:lnTo>
                <a:pt x="161479" y="0"/>
              </a:lnTo>
              <a:lnTo>
                <a:pt x="322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1B12B7-065A-44EC-9384-0F6AB8A8C7E9}">
      <dsp:nvSpPr>
        <dsp:cNvPr id="0" name=""/>
        <dsp:cNvSpPr/>
      </dsp:nvSpPr>
      <dsp:spPr>
        <a:xfrm>
          <a:off x="5678881" y="942850"/>
          <a:ext cx="322959" cy="2780850"/>
        </a:xfrm>
        <a:custGeom>
          <a:avLst/>
          <a:gdLst/>
          <a:ahLst/>
          <a:cxnLst/>
          <a:rect l="0" t="0" r="0" b="0"/>
          <a:pathLst>
            <a:path>
              <a:moveTo>
                <a:pt x="0" y="2780850"/>
              </a:moveTo>
              <a:lnTo>
                <a:pt x="161479" y="2780850"/>
              </a:lnTo>
              <a:lnTo>
                <a:pt x="161479" y="0"/>
              </a:lnTo>
              <a:lnTo>
                <a:pt x="322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3741125" y="3677980"/>
          <a:ext cx="322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2959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2126327" y="3421824"/>
          <a:ext cx="1614797" cy="6037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Holly Free-Ollard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VP for Economic &amp; Workforce Development</a:t>
          </a:r>
        </a:p>
      </dsp:txBody>
      <dsp:txXfrm>
        <a:off x="2126327" y="3421824"/>
        <a:ext cx="1614797" cy="603752"/>
      </dsp:txXfrm>
    </dsp:sp>
    <dsp:sp modelId="{465D5A1E-9421-4705-82E8-24454A994B3A}">
      <dsp:nvSpPr>
        <dsp:cNvPr id="0" name=""/>
        <dsp:cNvSpPr/>
      </dsp:nvSpPr>
      <dsp:spPr>
        <a:xfrm>
          <a:off x="4064084" y="3421824"/>
          <a:ext cx="1614797" cy="6037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Blake Montgomery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AVP of Economic &amp; Workforce Development</a:t>
          </a:r>
        </a:p>
      </dsp:txBody>
      <dsp:txXfrm>
        <a:off x="4064084" y="3421824"/>
        <a:ext cx="1614797" cy="603752"/>
      </dsp:txXfrm>
    </dsp:sp>
    <dsp:sp modelId="{C362A1EB-A27D-4D5F-973F-01632D0AAC89}">
      <dsp:nvSpPr>
        <dsp:cNvPr id="0" name=""/>
        <dsp:cNvSpPr/>
      </dsp:nvSpPr>
      <dsp:spPr>
        <a:xfrm>
          <a:off x="6001841" y="696593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Mary Beth Oxendine-Woodby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 of Career &amp; Workforce Dev Center</a:t>
          </a:r>
        </a:p>
      </dsp:txBody>
      <dsp:txXfrm>
        <a:off x="6001841" y="696593"/>
        <a:ext cx="1614797" cy="492513"/>
      </dsp:txXfrm>
    </dsp:sp>
    <dsp:sp modelId="{0D4843FA-8B23-495F-BF7C-193438BB4505}">
      <dsp:nvSpPr>
        <dsp:cNvPr id="0" name=""/>
        <dsp:cNvSpPr/>
      </dsp:nvSpPr>
      <dsp:spPr>
        <a:xfrm>
          <a:off x="7939597" y="2230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Jackie Shook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Administrative Assistant (PT)</a:t>
          </a:r>
        </a:p>
      </dsp:txBody>
      <dsp:txXfrm>
        <a:off x="7939597" y="2230"/>
        <a:ext cx="1614797" cy="492513"/>
      </dsp:txXfrm>
    </dsp:sp>
    <dsp:sp modelId="{F0C1B833-976F-41BA-9902-E5CF8CBF9328}">
      <dsp:nvSpPr>
        <dsp:cNvPr id="0" name=""/>
        <dsp:cNvSpPr/>
      </dsp:nvSpPr>
      <dsp:spPr>
        <a:xfrm>
          <a:off x="7939597" y="696593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Jennifer Kendrick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Career Development Coordinator</a:t>
          </a:r>
        </a:p>
      </dsp:txBody>
      <dsp:txXfrm>
        <a:off x="7939597" y="696593"/>
        <a:ext cx="1614797" cy="492513"/>
      </dsp:txXfrm>
    </dsp:sp>
    <dsp:sp modelId="{A91CF76D-FFA3-49AF-8C88-73C19BF56E1A}">
      <dsp:nvSpPr>
        <dsp:cNvPr id="0" name=""/>
        <dsp:cNvSpPr/>
      </dsp:nvSpPr>
      <dsp:spPr>
        <a:xfrm>
          <a:off x="7939597" y="1390956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Julie Murray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Career Development Coordinator</a:t>
          </a:r>
        </a:p>
      </dsp:txBody>
      <dsp:txXfrm>
        <a:off x="7939597" y="1390956"/>
        <a:ext cx="1614797" cy="492513"/>
      </dsp:txXfrm>
    </dsp:sp>
    <dsp:sp modelId="{E61A75A6-6C2E-4A5E-BEEF-CB0458198DFB}">
      <dsp:nvSpPr>
        <dsp:cNvPr id="0" name=""/>
        <dsp:cNvSpPr/>
      </dsp:nvSpPr>
      <dsp:spPr>
        <a:xfrm>
          <a:off x="6001841" y="3474044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Christina Parks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Director of RCAM Operations</a:t>
          </a:r>
        </a:p>
      </dsp:txBody>
      <dsp:txXfrm>
        <a:off x="6001841" y="3474044"/>
        <a:ext cx="1614797" cy="492513"/>
      </dsp:txXfrm>
    </dsp:sp>
    <dsp:sp modelId="{0633D38E-3F3F-4C3F-BA1E-B5E617931464}">
      <dsp:nvSpPr>
        <dsp:cNvPr id="0" name=""/>
        <dsp:cNvSpPr/>
      </dsp:nvSpPr>
      <dsp:spPr>
        <a:xfrm>
          <a:off x="7939597" y="2085319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Dallas Drinnon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RCAM Study Center Associate</a:t>
          </a:r>
        </a:p>
      </dsp:txBody>
      <dsp:txXfrm>
        <a:off x="7939597" y="2085319"/>
        <a:ext cx="1614797" cy="492513"/>
      </dsp:txXfrm>
    </dsp:sp>
    <dsp:sp modelId="{DBEDF0F4-305C-4896-89DA-21864F4B04F9}">
      <dsp:nvSpPr>
        <dsp:cNvPr id="0" name=""/>
        <dsp:cNvSpPr/>
      </dsp:nvSpPr>
      <dsp:spPr>
        <a:xfrm>
          <a:off x="7939597" y="2779682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Sarah Bennett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RCAM Business Coordinator</a:t>
          </a:r>
        </a:p>
      </dsp:txBody>
      <dsp:txXfrm>
        <a:off x="7939597" y="2779682"/>
        <a:ext cx="1614797" cy="492513"/>
      </dsp:txXfrm>
    </dsp:sp>
    <dsp:sp modelId="{2F385955-4DB5-4BFC-8889-8F12956D8B41}">
      <dsp:nvSpPr>
        <dsp:cNvPr id="0" name=""/>
        <dsp:cNvSpPr/>
      </dsp:nvSpPr>
      <dsp:spPr>
        <a:xfrm>
          <a:off x="7939597" y="3474044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Kenneth Shinn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Machine Shop Coord / Apprenticeship Instructor</a:t>
          </a:r>
        </a:p>
      </dsp:txBody>
      <dsp:txXfrm>
        <a:off x="7939597" y="3474044"/>
        <a:ext cx="1614797" cy="492513"/>
      </dsp:txXfrm>
    </dsp:sp>
    <dsp:sp modelId="{2EE9BF0A-DE88-483D-A9A4-FC75F12E9839}">
      <dsp:nvSpPr>
        <dsp:cNvPr id="0" name=""/>
        <dsp:cNvSpPr/>
      </dsp:nvSpPr>
      <dsp:spPr>
        <a:xfrm>
          <a:off x="7939597" y="4168407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Tim Cassidy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RCAM Instructor</a:t>
          </a:r>
        </a:p>
      </dsp:txBody>
      <dsp:txXfrm>
        <a:off x="7939597" y="4168407"/>
        <a:ext cx="1614797" cy="492513"/>
      </dsp:txXfrm>
    </dsp:sp>
    <dsp:sp modelId="{6A4ABFAE-72EA-4E1F-93C6-A70CF4C7F432}">
      <dsp:nvSpPr>
        <dsp:cNvPr id="0" name=""/>
        <dsp:cNvSpPr/>
      </dsp:nvSpPr>
      <dsp:spPr>
        <a:xfrm>
          <a:off x="7939597" y="4862770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Larry Moore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RCAM Technical Coordinator</a:t>
          </a:r>
        </a:p>
      </dsp:txBody>
      <dsp:txXfrm>
        <a:off x="7939597" y="4862770"/>
        <a:ext cx="1614797" cy="492513"/>
      </dsp:txXfrm>
    </dsp:sp>
    <dsp:sp modelId="{1201BE94-93E6-4B22-92A3-C6BAA8B869CF}">
      <dsp:nvSpPr>
        <dsp:cNvPr id="0" name=""/>
        <dsp:cNvSpPr/>
      </dsp:nvSpPr>
      <dsp:spPr>
        <a:xfrm>
          <a:off x="6001841" y="5904314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Jessica Barnett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Director of Workforce Solutions</a:t>
          </a:r>
        </a:p>
      </dsp:txBody>
      <dsp:txXfrm>
        <a:off x="6001841" y="5904314"/>
        <a:ext cx="1614797" cy="492513"/>
      </dsp:txXfrm>
    </dsp:sp>
    <dsp:sp modelId="{38B05379-47AF-4CDC-8129-4583E0D1F2BC}">
      <dsp:nvSpPr>
        <dsp:cNvPr id="0" name=""/>
        <dsp:cNvSpPr/>
      </dsp:nvSpPr>
      <dsp:spPr>
        <a:xfrm>
          <a:off x="7939597" y="5557133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Samantha Grayson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Workforce Solutions Associate</a:t>
          </a:r>
        </a:p>
      </dsp:txBody>
      <dsp:txXfrm>
        <a:off x="7939597" y="5557133"/>
        <a:ext cx="1614797" cy="492513"/>
      </dsp:txXfrm>
    </dsp:sp>
    <dsp:sp modelId="{9AAE0A38-6B0B-4C1F-96D7-6F1F2058383B}">
      <dsp:nvSpPr>
        <dsp:cNvPr id="0" name=""/>
        <dsp:cNvSpPr/>
      </dsp:nvSpPr>
      <dsp:spPr>
        <a:xfrm>
          <a:off x="7939597" y="6251496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Jessica Farmer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Workforce Solutions Coordinator</a:t>
          </a:r>
        </a:p>
      </dsp:txBody>
      <dsp:txXfrm>
        <a:off x="7939597" y="6251496"/>
        <a:ext cx="1614797" cy="49251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DCEBD-74BF-4E7E-98B6-5AD3137CCC0F}">
      <dsp:nvSpPr>
        <dsp:cNvPr id="0" name=""/>
        <dsp:cNvSpPr/>
      </dsp:nvSpPr>
      <dsp:spPr>
        <a:xfrm>
          <a:off x="6486205" y="1525046"/>
          <a:ext cx="470353" cy="1597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5176" y="0"/>
              </a:lnTo>
              <a:lnTo>
                <a:pt x="235176" y="1597186"/>
              </a:lnTo>
              <a:lnTo>
                <a:pt x="470353" y="159718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71E506-1D20-42D8-B437-B62937751F1E}">
      <dsp:nvSpPr>
        <dsp:cNvPr id="0" name=""/>
        <dsp:cNvSpPr/>
      </dsp:nvSpPr>
      <dsp:spPr>
        <a:xfrm>
          <a:off x="6486205" y="1468646"/>
          <a:ext cx="4703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6400"/>
              </a:moveTo>
              <a:lnTo>
                <a:pt x="235176" y="56400"/>
              </a:lnTo>
              <a:lnTo>
                <a:pt x="235176" y="45720"/>
              </a:lnTo>
              <a:lnTo>
                <a:pt x="470353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606CA7-3C50-47DD-9F17-E6F297BE07B6}">
      <dsp:nvSpPr>
        <dsp:cNvPr id="0" name=""/>
        <dsp:cNvSpPr/>
      </dsp:nvSpPr>
      <dsp:spPr>
        <a:xfrm>
          <a:off x="6486205" y="359710"/>
          <a:ext cx="470353" cy="1165336"/>
        </a:xfrm>
        <a:custGeom>
          <a:avLst/>
          <a:gdLst/>
          <a:ahLst/>
          <a:cxnLst/>
          <a:rect l="0" t="0" r="0" b="0"/>
          <a:pathLst>
            <a:path>
              <a:moveTo>
                <a:pt x="0" y="1165336"/>
              </a:moveTo>
              <a:lnTo>
                <a:pt x="235176" y="1165336"/>
              </a:lnTo>
              <a:lnTo>
                <a:pt x="235176" y="0"/>
              </a:lnTo>
              <a:lnTo>
                <a:pt x="47035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72AF37-CF1D-4BAB-900E-4EE22CAEEFCF}">
      <dsp:nvSpPr>
        <dsp:cNvPr id="0" name=""/>
        <dsp:cNvSpPr/>
      </dsp:nvSpPr>
      <dsp:spPr>
        <a:xfrm>
          <a:off x="3528154" y="1479326"/>
          <a:ext cx="4703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0353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1176389" y="1085399"/>
          <a:ext cx="2351765" cy="8792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Holly Free-Ollard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Economic &amp; Workforce Development</a:t>
          </a:r>
        </a:p>
      </dsp:txBody>
      <dsp:txXfrm>
        <a:off x="1176389" y="1085399"/>
        <a:ext cx="2351765" cy="879295"/>
      </dsp:txXfrm>
    </dsp:sp>
    <dsp:sp modelId="{F360B8AB-39CA-4535-9A79-4998AD8423DE}">
      <dsp:nvSpPr>
        <dsp:cNvPr id="0" name=""/>
        <dsp:cNvSpPr/>
      </dsp:nvSpPr>
      <dsp:spPr>
        <a:xfrm>
          <a:off x="3998507" y="1117903"/>
          <a:ext cx="2487697" cy="8142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Rebeckah Ball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WIOA Program Director (Grant)</a:t>
          </a:r>
        </a:p>
      </dsp:txBody>
      <dsp:txXfrm>
        <a:off x="3998507" y="1117903"/>
        <a:ext cx="2487697" cy="814287"/>
      </dsp:txXfrm>
    </dsp:sp>
    <dsp:sp modelId="{AF5DDF68-E314-4843-B04D-76B84EEC8A2E}">
      <dsp:nvSpPr>
        <dsp:cNvPr id="0" name=""/>
        <dsp:cNvSpPr/>
      </dsp:nvSpPr>
      <dsp:spPr>
        <a:xfrm>
          <a:off x="6956558" y="1066"/>
          <a:ext cx="2351765" cy="7172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WIOA Data &amp; Performance Specialist / Asst. to the Director</a:t>
          </a:r>
        </a:p>
      </dsp:txBody>
      <dsp:txXfrm>
        <a:off x="6956558" y="1066"/>
        <a:ext cx="2351765" cy="717288"/>
      </dsp:txXfrm>
    </dsp:sp>
    <dsp:sp modelId="{5C687D0D-1764-4EBC-9BEF-08D73719386B}">
      <dsp:nvSpPr>
        <dsp:cNvPr id="0" name=""/>
        <dsp:cNvSpPr/>
      </dsp:nvSpPr>
      <dsp:spPr>
        <a:xfrm>
          <a:off x="6956558" y="1012325"/>
          <a:ext cx="2351765" cy="1004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WIOA Program Support Specialists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Kathy Fillers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Kim Mashburn</a:t>
          </a:r>
        </a:p>
      </dsp:txBody>
      <dsp:txXfrm>
        <a:off x="6956558" y="1012325"/>
        <a:ext cx="2351765" cy="1004081"/>
      </dsp:txXfrm>
    </dsp:sp>
    <dsp:sp modelId="{FA4E3ED0-70C1-4072-9BA4-9EAA618DD063}">
      <dsp:nvSpPr>
        <dsp:cNvPr id="0" name=""/>
        <dsp:cNvSpPr/>
      </dsp:nvSpPr>
      <dsp:spPr>
        <a:xfrm>
          <a:off x="6956558" y="2310378"/>
          <a:ext cx="2351765" cy="1623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Career Services Specialists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Maurine Duncan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Janice Freeman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Harold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Robert Smith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Braedon Sopp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 err="1"/>
            <a:t>Myikalea</a:t>
          </a:r>
          <a:r>
            <a:rPr lang="en-US" sz="1200" kern="1200" dirty="0"/>
            <a:t> Vincent</a:t>
          </a:r>
        </a:p>
      </dsp:txBody>
      <dsp:txXfrm>
        <a:off x="6956558" y="2310378"/>
        <a:ext cx="2351765" cy="162371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0BE68A-2504-4F09-A48B-2B5292E45841}">
      <dsp:nvSpPr>
        <dsp:cNvPr id="0" name=""/>
        <dsp:cNvSpPr/>
      </dsp:nvSpPr>
      <dsp:spPr>
        <a:xfrm>
          <a:off x="5489200" y="3015952"/>
          <a:ext cx="1528977" cy="136515"/>
        </a:xfrm>
        <a:custGeom>
          <a:avLst/>
          <a:gdLst/>
          <a:ahLst/>
          <a:cxnLst/>
          <a:rect l="0" t="0" r="0" b="0"/>
          <a:pathLst>
            <a:path>
              <a:moveTo>
                <a:pt x="0" y="136515"/>
              </a:moveTo>
              <a:lnTo>
                <a:pt x="1528977" y="136515"/>
              </a:lnTo>
              <a:lnTo>
                <a:pt x="152897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33CC92-631F-420B-8F50-1A9DBCED608A}">
      <dsp:nvSpPr>
        <dsp:cNvPr id="0" name=""/>
        <dsp:cNvSpPr/>
      </dsp:nvSpPr>
      <dsp:spPr>
        <a:xfrm>
          <a:off x="5489200" y="3152468"/>
          <a:ext cx="3057955" cy="2817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9530" y="0"/>
              </a:lnTo>
              <a:lnTo>
                <a:pt x="2839530" y="2817687"/>
              </a:lnTo>
              <a:lnTo>
                <a:pt x="3057955" y="28176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10BF83-EC24-4473-A3A8-D9407B7C4AC2}">
      <dsp:nvSpPr>
        <dsp:cNvPr id="0" name=""/>
        <dsp:cNvSpPr/>
      </dsp:nvSpPr>
      <dsp:spPr>
        <a:xfrm>
          <a:off x="5489200" y="3152468"/>
          <a:ext cx="3057955" cy="1878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9530" y="0"/>
              </a:lnTo>
              <a:lnTo>
                <a:pt x="2839530" y="1878458"/>
              </a:lnTo>
              <a:lnTo>
                <a:pt x="3057955" y="18784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56595-D6DB-4502-B8FB-00642EB8CBD6}">
      <dsp:nvSpPr>
        <dsp:cNvPr id="0" name=""/>
        <dsp:cNvSpPr/>
      </dsp:nvSpPr>
      <dsp:spPr>
        <a:xfrm>
          <a:off x="5489200" y="3152468"/>
          <a:ext cx="3057955" cy="9392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9530" y="0"/>
              </a:lnTo>
              <a:lnTo>
                <a:pt x="2839530" y="939229"/>
              </a:lnTo>
              <a:lnTo>
                <a:pt x="3057955" y="9392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214B50-776C-464D-B6F4-D912927F2FFF}">
      <dsp:nvSpPr>
        <dsp:cNvPr id="0" name=""/>
        <dsp:cNvSpPr/>
      </dsp:nvSpPr>
      <dsp:spPr>
        <a:xfrm>
          <a:off x="5489200" y="3106748"/>
          <a:ext cx="30579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5795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B8BE31-952F-4E56-A425-17C22C2B4363}">
      <dsp:nvSpPr>
        <dsp:cNvPr id="0" name=""/>
        <dsp:cNvSpPr/>
      </dsp:nvSpPr>
      <dsp:spPr>
        <a:xfrm>
          <a:off x="5489200" y="2213238"/>
          <a:ext cx="3057955" cy="939229"/>
        </a:xfrm>
        <a:custGeom>
          <a:avLst/>
          <a:gdLst/>
          <a:ahLst/>
          <a:cxnLst/>
          <a:rect l="0" t="0" r="0" b="0"/>
          <a:pathLst>
            <a:path>
              <a:moveTo>
                <a:pt x="0" y="939229"/>
              </a:moveTo>
              <a:lnTo>
                <a:pt x="2839530" y="939229"/>
              </a:lnTo>
              <a:lnTo>
                <a:pt x="2839530" y="0"/>
              </a:lnTo>
              <a:lnTo>
                <a:pt x="305795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5489200" y="1274009"/>
          <a:ext cx="3057955" cy="1878458"/>
        </a:xfrm>
        <a:custGeom>
          <a:avLst/>
          <a:gdLst/>
          <a:ahLst/>
          <a:cxnLst/>
          <a:rect l="0" t="0" r="0" b="0"/>
          <a:pathLst>
            <a:path>
              <a:moveTo>
                <a:pt x="0" y="1878458"/>
              </a:moveTo>
              <a:lnTo>
                <a:pt x="2839530" y="1878458"/>
              </a:lnTo>
              <a:lnTo>
                <a:pt x="2839530" y="0"/>
              </a:lnTo>
              <a:lnTo>
                <a:pt x="305795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58ACE-923A-41B8-97B2-97D54852884F}">
      <dsp:nvSpPr>
        <dsp:cNvPr id="0" name=""/>
        <dsp:cNvSpPr/>
      </dsp:nvSpPr>
      <dsp:spPr>
        <a:xfrm>
          <a:off x="5489200" y="334780"/>
          <a:ext cx="3057955" cy="2817687"/>
        </a:xfrm>
        <a:custGeom>
          <a:avLst/>
          <a:gdLst/>
          <a:ahLst/>
          <a:cxnLst/>
          <a:rect l="0" t="0" r="0" b="0"/>
          <a:pathLst>
            <a:path>
              <a:moveTo>
                <a:pt x="0" y="2817687"/>
              </a:moveTo>
              <a:lnTo>
                <a:pt x="2839530" y="2817687"/>
              </a:lnTo>
              <a:lnTo>
                <a:pt x="2839530" y="0"/>
              </a:lnTo>
              <a:lnTo>
                <a:pt x="305795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2E596-4ADB-49BE-86B0-8B2741D65495}">
      <dsp:nvSpPr>
        <dsp:cNvPr id="0" name=""/>
        <dsp:cNvSpPr/>
      </dsp:nvSpPr>
      <dsp:spPr>
        <a:xfrm>
          <a:off x="2868095" y="3106748"/>
          <a:ext cx="4368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685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751D8-0C34-4FE0-991D-490A733090B1}">
      <dsp:nvSpPr>
        <dsp:cNvPr id="0" name=""/>
        <dsp:cNvSpPr/>
      </dsp:nvSpPr>
      <dsp:spPr>
        <a:xfrm>
          <a:off x="683842" y="2819369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Jeff McCord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President</a:t>
          </a:r>
        </a:p>
      </dsp:txBody>
      <dsp:txXfrm>
        <a:off x="683842" y="2819369"/>
        <a:ext cx="2184253" cy="666197"/>
      </dsp:txXfrm>
    </dsp:sp>
    <dsp:sp modelId="{1761070F-03CA-4531-8326-B48A274E4BB4}">
      <dsp:nvSpPr>
        <dsp:cNvPr id="0" name=""/>
        <dsp:cNvSpPr/>
      </dsp:nvSpPr>
      <dsp:spPr>
        <a:xfrm>
          <a:off x="3304946" y="2819369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3304946" y="2819369"/>
        <a:ext cx="2184253" cy="666197"/>
      </dsp:txXfrm>
    </dsp:sp>
    <dsp:sp modelId="{0D40B662-7212-4CC8-B003-22C287381C36}">
      <dsp:nvSpPr>
        <dsp:cNvPr id="0" name=""/>
        <dsp:cNvSpPr/>
      </dsp:nvSpPr>
      <dsp:spPr>
        <a:xfrm>
          <a:off x="8547156" y="1681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Margaret Lester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Information Technology &amp; CIO</a:t>
          </a:r>
        </a:p>
      </dsp:txBody>
      <dsp:txXfrm>
        <a:off x="8547156" y="1681"/>
        <a:ext cx="2184253" cy="666197"/>
      </dsp:txXfrm>
    </dsp:sp>
    <dsp:sp modelId="{BDC4701B-9C61-41C2-8412-F4A5BFEAD875}">
      <dsp:nvSpPr>
        <dsp:cNvPr id="0" name=""/>
        <dsp:cNvSpPr/>
      </dsp:nvSpPr>
      <dsp:spPr>
        <a:xfrm>
          <a:off x="8547156" y="940910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Shirley Velasco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Accounting Services</a:t>
          </a:r>
        </a:p>
      </dsp:txBody>
      <dsp:txXfrm>
        <a:off x="8547156" y="940910"/>
        <a:ext cx="2184253" cy="666197"/>
      </dsp:txXfrm>
    </dsp:sp>
    <dsp:sp modelId="{F62DD928-77C4-4926-A25F-5B2C4961C487}">
      <dsp:nvSpPr>
        <dsp:cNvPr id="0" name=""/>
        <dsp:cNvSpPr/>
      </dsp:nvSpPr>
      <dsp:spPr>
        <a:xfrm>
          <a:off x="8547156" y="1880140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Matt Kitzmiller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Budgets and Purchasing</a:t>
          </a:r>
        </a:p>
      </dsp:txBody>
      <dsp:txXfrm>
        <a:off x="8547156" y="1880140"/>
        <a:ext cx="2184253" cy="666197"/>
      </dsp:txXfrm>
    </dsp:sp>
    <dsp:sp modelId="{41E561A3-75C6-4E4C-9F2C-0E77C24258F3}">
      <dsp:nvSpPr>
        <dsp:cNvPr id="0" name=""/>
        <dsp:cNvSpPr/>
      </dsp:nvSpPr>
      <dsp:spPr>
        <a:xfrm>
          <a:off x="8547156" y="2819369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Sally Crabtree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Fiscal Services</a:t>
          </a:r>
        </a:p>
      </dsp:txBody>
      <dsp:txXfrm>
        <a:off x="8547156" y="2819369"/>
        <a:ext cx="2184253" cy="666197"/>
      </dsp:txXfrm>
    </dsp:sp>
    <dsp:sp modelId="{5EA7887D-0349-422C-A44B-FDB5E9D1202E}">
      <dsp:nvSpPr>
        <dsp:cNvPr id="0" name=""/>
        <dsp:cNvSpPr/>
      </dsp:nvSpPr>
      <dsp:spPr>
        <a:xfrm>
          <a:off x="8547156" y="3758598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Megan Jones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Human Resources</a:t>
          </a:r>
        </a:p>
      </dsp:txBody>
      <dsp:txXfrm>
        <a:off x="8547156" y="3758598"/>
        <a:ext cx="2184253" cy="666197"/>
      </dsp:txXfrm>
    </dsp:sp>
    <dsp:sp modelId="{7A8DF516-0A9C-4D79-A656-150B55798D3F}">
      <dsp:nvSpPr>
        <dsp:cNvPr id="0" name=""/>
        <dsp:cNvSpPr/>
      </dsp:nvSpPr>
      <dsp:spPr>
        <a:xfrm>
          <a:off x="8547156" y="4697827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Pete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Plant Operations</a:t>
          </a:r>
        </a:p>
      </dsp:txBody>
      <dsp:txXfrm>
        <a:off x="8547156" y="4697827"/>
        <a:ext cx="2184253" cy="666197"/>
      </dsp:txXfrm>
    </dsp:sp>
    <dsp:sp modelId="{7D5A723E-C4BE-4552-8020-331BB13DEC16}">
      <dsp:nvSpPr>
        <dsp:cNvPr id="0" name=""/>
        <dsp:cNvSpPr/>
      </dsp:nvSpPr>
      <dsp:spPr>
        <a:xfrm>
          <a:off x="8547156" y="5637056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Andrew Mitchem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Chief of Police</a:t>
          </a:r>
        </a:p>
      </dsp:txBody>
      <dsp:txXfrm>
        <a:off x="8547156" y="5637056"/>
        <a:ext cx="2184253" cy="666197"/>
      </dsp:txXfrm>
    </dsp:sp>
    <dsp:sp modelId="{6FEE4702-257E-4988-85F6-9E31876A4B98}">
      <dsp:nvSpPr>
        <dsp:cNvPr id="0" name=""/>
        <dsp:cNvSpPr/>
      </dsp:nvSpPr>
      <dsp:spPr>
        <a:xfrm>
          <a:off x="5926051" y="2349754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Perri Hammock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 / Special IT Special Projects Technician</a:t>
          </a:r>
        </a:p>
      </dsp:txBody>
      <dsp:txXfrm>
        <a:off x="5926051" y="2349754"/>
        <a:ext cx="2184253" cy="66619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3C27C-37A9-43D3-A91A-DB41A0BFBF20}">
      <dsp:nvSpPr>
        <dsp:cNvPr id="0" name=""/>
        <dsp:cNvSpPr/>
      </dsp:nvSpPr>
      <dsp:spPr>
        <a:xfrm>
          <a:off x="3983829" y="2807315"/>
          <a:ext cx="1264728" cy="112922"/>
        </a:xfrm>
        <a:custGeom>
          <a:avLst/>
          <a:gdLst/>
          <a:ahLst/>
          <a:cxnLst/>
          <a:rect l="0" t="0" r="0" b="0"/>
          <a:pathLst>
            <a:path>
              <a:moveTo>
                <a:pt x="0" y="112922"/>
              </a:moveTo>
              <a:lnTo>
                <a:pt x="1264728" y="112922"/>
              </a:lnTo>
              <a:lnTo>
                <a:pt x="126472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732636-45ED-49C6-8897-50941A8BEEA6}">
      <dsp:nvSpPr>
        <dsp:cNvPr id="0" name=""/>
        <dsp:cNvSpPr/>
      </dsp:nvSpPr>
      <dsp:spPr>
        <a:xfrm>
          <a:off x="8320040" y="4428326"/>
          <a:ext cx="3613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1350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FA1B5-005C-48BE-B11B-2FCAF502640B}">
      <dsp:nvSpPr>
        <dsp:cNvPr id="0" name=""/>
        <dsp:cNvSpPr/>
      </dsp:nvSpPr>
      <dsp:spPr>
        <a:xfrm>
          <a:off x="3983829" y="2920238"/>
          <a:ext cx="2529456" cy="1553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48780" y="0"/>
              </a:lnTo>
              <a:lnTo>
                <a:pt x="2348780" y="1553808"/>
              </a:lnTo>
              <a:lnTo>
                <a:pt x="2529456" y="155380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0BF10-F4FE-4897-B380-8ADD55825481}">
      <dsp:nvSpPr>
        <dsp:cNvPr id="0" name=""/>
        <dsp:cNvSpPr/>
      </dsp:nvSpPr>
      <dsp:spPr>
        <a:xfrm>
          <a:off x="3983829" y="2920238"/>
          <a:ext cx="2529456" cy="776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48780" y="0"/>
              </a:lnTo>
              <a:lnTo>
                <a:pt x="2348780" y="776904"/>
              </a:lnTo>
              <a:lnTo>
                <a:pt x="2529456" y="77690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4C9F1-9E4A-46B4-A1F1-87A32BCFDEC1}">
      <dsp:nvSpPr>
        <dsp:cNvPr id="0" name=""/>
        <dsp:cNvSpPr/>
      </dsp:nvSpPr>
      <dsp:spPr>
        <a:xfrm>
          <a:off x="3983829" y="2874518"/>
          <a:ext cx="25294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29456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D07C9-7B95-4C33-B1FA-BBC12A31EC4F}">
      <dsp:nvSpPr>
        <dsp:cNvPr id="0" name=""/>
        <dsp:cNvSpPr/>
      </dsp:nvSpPr>
      <dsp:spPr>
        <a:xfrm>
          <a:off x="3983829" y="2143333"/>
          <a:ext cx="2529456" cy="776904"/>
        </a:xfrm>
        <a:custGeom>
          <a:avLst/>
          <a:gdLst/>
          <a:ahLst/>
          <a:cxnLst/>
          <a:rect l="0" t="0" r="0" b="0"/>
          <a:pathLst>
            <a:path>
              <a:moveTo>
                <a:pt x="0" y="776904"/>
              </a:moveTo>
              <a:lnTo>
                <a:pt x="2348780" y="776904"/>
              </a:lnTo>
              <a:lnTo>
                <a:pt x="2348780" y="0"/>
              </a:lnTo>
              <a:lnTo>
                <a:pt x="252945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D23A84-B050-4775-AA44-DC9AF81962F1}">
      <dsp:nvSpPr>
        <dsp:cNvPr id="0" name=""/>
        <dsp:cNvSpPr/>
      </dsp:nvSpPr>
      <dsp:spPr>
        <a:xfrm>
          <a:off x="3983829" y="1366429"/>
          <a:ext cx="2529456" cy="1553808"/>
        </a:xfrm>
        <a:custGeom>
          <a:avLst/>
          <a:gdLst/>
          <a:ahLst/>
          <a:cxnLst/>
          <a:rect l="0" t="0" r="0" b="0"/>
          <a:pathLst>
            <a:path>
              <a:moveTo>
                <a:pt x="0" y="1553808"/>
              </a:moveTo>
              <a:lnTo>
                <a:pt x="2348780" y="1553808"/>
              </a:lnTo>
              <a:lnTo>
                <a:pt x="2348780" y="0"/>
              </a:lnTo>
              <a:lnTo>
                <a:pt x="252945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58ACE-923A-41B8-97B2-97D54852884F}">
      <dsp:nvSpPr>
        <dsp:cNvPr id="0" name=""/>
        <dsp:cNvSpPr/>
      </dsp:nvSpPr>
      <dsp:spPr>
        <a:xfrm>
          <a:off x="1815724" y="2874518"/>
          <a:ext cx="3613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135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09653-5246-4332-80A7-592488A6F28A}">
      <dsp:nvSpPr>
        <dsp:cNvPr id="0" name=""/>
        <dsp:cNvSpPr/>
      </dsp:nvSpPr>
      <dsp:spPr>
        <a:xfrm>
          <a:off x="8969" y="2644707"/>
          <a:ext cx="1806754" cy="551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Chad Bailey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VP for Finance &amp; Administration</a:t>
          </a:r>
        </a:p>
      </dsp:txBody>
      <dsp:txXfrm>
        <a:off x="8969" y="2644707"/>
        <a:ext cx="1806754" cy="551060"/>
      </dsp:txXfrm>
    </dsp:sp>
    <dsp:sp modelId="{0D40B662-7212-4CC8-B003-22C287381C36}">
      <dsp:nvSpPr>
        <dsp:cNvPr id="0" name=""/>
        <dsp:cNvSpPr/>
      </dsp:nvSpPr>
      <dsp:spPr>
        <a:xfrm>
          <a:off x="2177075" y="2644707"/>
          <a:ext cx="1806754" cy="551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Margaret Lester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AVP for Information Technology &amp; CIO</a:t>
          </a:r>
        </a:p>
      </dsp:txBody>
      <dsp:txXfrm>
        <a:off x="2177075" y="2644707"/>
        <a:ext cx="1806754" cy="551060"/>
      </dsp:txXfrm>
    </dsp:sp>
    <dsp:sp modelId="{4C9FE06A-5DBC-4BA1-B0C2-AB76BB1C6AB7}">
      <dsp:nvSpPr>
        <dsp:cNvPr id="0" name=""/>
        <dsp:cNvSpPr/>
      </dsp:nvSpPr>
      <dsp:spPr>
        <a:xfrm>
          <a:off x="6513286" y="1090898"/>
          <a:ext cx="1806754" cy="551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Tamra Harris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Director of Application &amp; Web Services</a:t>
          </a:r>
        </a:p>
      </dsp:txBody>
      <dsp:txXfrm>
        <a:off x="6513286" y="1090898"/>
        <a:ext cx="1806754" cy="551060"/>
      </dsp:txXfrm>
    </dsp:sp>
    <dsp:sp modelId="{586772C4-10FC-4BFE-B267-84DA15A3CDCE}">
      <dsp:nvSpPr>
        <dsp:cNvPr id="0" name=""/>
        <dsp:cNvSpPr/>
      </dsp:nvSpPr>
      <dsp:spPr>
        <a:xfrm>
          <a:off x="6513286" y="1867803"/>
          <a:ext cx="1806754" cy="551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Logan Mason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Director of Client Services &amp; IT Project Manager</a:t>
          </a:r>
        </a:p>
      </dsp:txBody>
      <dsp:txXfrm>
        <a:off x="6513286" y="1867803"/>
        <a:ext cx="1806754" cy="551060"/>
      </dsp:txXfrm>
    </dsp:sp>
    <dsp:sp modelId="{F4C7B377-2CFF-40EF-BC5F-6231BED4E3A1}">
      <dsp:nvSpPr>
        <dsp:cNvPr id="0" name=""/>
        <dsp:cNvSpPr/>
      </dsp:nvSpPr>
      <dsp:spPr>
        <a:xfrm>
          <a:off x="6513286" y="2644707"/>
          <a:ext cx="1806754" cy="551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Kevin Hubbard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Director of Infrastructure &amp; Network Services</a:t>
          </a:r>
        </a:p>
      </dsp:txBody>
      <dsp:txXfrm>
        <a:off x="6513286" y="2644707"/>
        <a:ext cx="1806754" cy="551060"/>
      </dsp:txXfrm>
    </dsp:sp>
    <dsp:sp modelId="{DFA5D2E5-D91F-4854-9911-CF3F54309047}">
      <dsp:nvSpPr>
        <dsp:cNvPr id="0" name=""/>
        <dsp:cNvSpPr/>
      </dsp:nvSpPr>
      <dsp:spPr>
        <a:xfrm>
          <a:off x="6513286" y="3421612"/>
          <a:ext cx="1806754" cy="551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Eric Morritt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Director of Media &amp; Theatre Services</a:t>
          </a:r>
        </a:p>
      </dsp:txBody>
      <dsp:txXfrm>
        <a:off x="6513286" y="3421612"/>
        <a:ext cx="1806754" cy="551060"/>
      </dsp:txXfrm>
    </dsp:sp>
    <dsp:sp modelId="{0C9F738E-D1AC-4FC0-B93A-0ACE2ECEC09B}">
      <dsp:nvSpPr>
        <dsp:cNvPr id="0" name=""/>
        <dsp:cNvSpPr/>
      </dsp:nvSpPr>
      <dsp:spPr>
        <a:xfrm>
          <a:off x="6513286" y="4198516"/>
          <a:ext cx="1806754" cy="551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Mike Collins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Academic Computing Manager</a:t>
          </a:r>
        </a:p>
      </dsp:txBody>
      <dsp:txXfrm>
        <a:off x="6513286" y="4198516"/>
        <a:ext cx="1806754" cy="551060"/>
      </dsp:txXfrm>
    </dsp:sp>
    <dsp:sp modelId="{C047EC28-3A36-49C9-A41B-79B27B026F4D}">
      <dsp:nvSpPr>
        <dsp:cNvPr id="0" name=""/>
        <dsp:cNvSpPr/>
      </dsp:nvSpPr>
      <dsp:spPr>
        <a:xfrm>
          <a:off x="8681391" y="4198516"/>
          <a:ext cx="1806754" cy="551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Vacant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Administrative Assistant (PT)</a:t>
          </a:r>
        </a:p>
      </dsp:txBody>
      <dsp:txXfrm>
        <a:off x="8681391" y="4198516"/>
        <a:ext cx="1806754" cy="551060"/>
      </dsp:txXfrm>
    </dsp:sp>
    <dsp:sp modelId="{14A32BF8-BB09-4B35-AD02-BAF5EACC7C8E}">
      <dsp:nvSpPr>
        <dsp:cNvPr id="0" name=""/>
        <dsp:cNvSpPr/>
      </dsp:nvSpPr>
      <dsp:spPr>
        <a:xfrm>
          <a:off x="4345180" y="2256255"/>
          <a:ext cx="1806754" cy="551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50" kern="1200" dirty="0"/>
            <a:t>Diana Johnson</a:t>
          </a:r>
        </a:p>
        <a:p>
          <a:pPr marL="0" lvl="0" indent="0" algn="ctr" defTabSz="466725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50" kern="1200" dirty="0"/>
            <a:t>Executive Assistant – Police &amp; Information Technology</a:t>
          </a:r>
        </a:p>
      </dsp:txBody>
      <dsp:txXfrm>
        <a:off x="4345180" y="2256255"/>
        <a:ext cx="1806754" cy="55106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7AA5C-DE62-45C6-B2C4-722CC2020F63}">
      <dsp:nvSpPr>
        <dsp:cNvPr id="0" name=""/>
        <dsp:cNvSpPr/>
      </dsp:nvSpPr>
      <dsp:spPr>
        <a:xfrm>
          <a:off x="5848849" y="2285959"/>
          <a:ext cx="531387" cy="1713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693" y="0"/>
              </a:lnTo>
              <a:lnTo>
                <a:pt x="265693" y="1713724"/>
              </a:lnTo>
              <a:lnTo>
                <a:pt x="531387" y="171372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AD5A8-22E3-4905-8012-05CF7EE5A869}">
      <dsp:nvSpPr>
        <dsp:cNvPr id="0" name=""/>
        <dsp:cNvSpPr/>
      </dsp:nvSpPr>
      <dsp:spPr>
        <a:xfrm>
          <a:off x="5848849" y="2285959"/>
          <a:ext cx="531387" cy="571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693" y="0"/>
              </a:lnTo>
              <a:lnTo>
                <a:pt x="265693" y="571241"/>
              </a:lnTo>
              <a:lnTo>
                <a:pt x="531387" y="57124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F36808-6D38-4A12-BCDD-2A082DB83135}">
      <dsp:nvSpPr>
        <dsp:cNvPr id="0" name=""/>
        <dsp:cNvSpPr/>
      </dsp:nvSpPr>
      <dsp:spPr>
        <a:xfrm>
          <a:off x="5848849" y="1714717"/>
          <a:ext cx="531387" cy="571241"/>
        </a:xfrm>
        <a:custGeom>
          <a:avLst/>
          <a:gdLst/>
          <a:ahLst/>
          <a:cxnLst/>
          <a:rect l="0" t="0" r="0" b="0"/>
          <a:pathLst>
            <a:path>
              <a:moveTo>
                <a:pt x="0" y="571241"/>
              </a:moveTo>
              <a:lnTo>
                <a:pt x="265693" y="571241"/>
              </a:lnTo>
              <a:lnTo>
                <a:pt x="265693" y="0"/>
              </a:lnTo>
              <a:lnTo>
                <a:pt x="53138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3DDF7A-502F-4B8F-ACE2-0D38727DBF0C}">
      <dsp:nvSpPr>
        <dsp:cNvPr id="0" name=""/>
        <dsp:cNvSpPr/>
      </dsp:nvSpPr>
      <dsp:spPr>
        <a:xfrm>
          <a:off x="5848849" y="572234"/>
          <a:ext cx="531387" cy="1713724"/>
        </a:xfrm>
        <a:custGeom>
          <a:avLst/>
          <a:gdLst/>
          <a:ahLst/>
          <a:cxnLst/>
          <a:rect l="0" t="0" r="0" b="0"/>
          <a:pathLst>
            <a:path>
              <a:moveTo>
                <a:pt x="0" y="1713724"/>
              </a:moveTo>
              <a:lnTo>
                <a:pt x="265693" y="1713724"/>
              </a:lnTo>
              <a:lnTo>
                <a:pt x="265693" y="0"/>
              </a:lnTo>
              <a:lnTo>
                <a:pt x="53138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D23A84-B050-4775-AA44-DC9AF81962F1}">
      <dsp:nvSpPr>
        <dsp:cNvPr id="0" name=""/>
        <dsp:cNvSpPr/>
      </dsp:nvSpPr>
      <dsp:spPr>
        <a:xfrm>
          <a:off x="2660524" y="2240239"/>
          <a:ext cx="5313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1387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687C1-6441-46DD-8180-8816CAB71446}">
      <dsp:nvSpPr>
        <dsp:cNvPr id="0" name=""/>
        <dsp:cNvSpPr/>
      </dsp:nvSpPr>
      <dsp:spPr>
        <a:xfrm>
          <a:off x="3586" y="1880776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Margaret Lester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Information Technology &amp; CIO</a:t>
          </a:r>
        </a:p>
      </dsp:txBody>
      <dsp:txXfrm>
        <a:off x="3586" y="1880776"/>
        <a:ext cx="2656937" cy="810365"/>
      </dsp:txXfrm>
    </dsp:sp>
    <dsp:sp modelId="{4C9FE06A-5DBC-4BA1-B0C2-AB76BB1C6AB7}">
      <dsp:nvSpPr>
        <dsp:cNvPr id="0" name=""/>
        <dsp:cNvSpPr/>
      </dsp:nvSpPr>
      <dsp:spPr>
        <a:xfrm>
          <a:off x="3191911" y="1880776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Tamra Harris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Application &amp; Web Services</a:t>
          </a:r>
        </a:p>
      </dsp:txBody>
      <dsp:txXfrm>
        <a:off x="3191911" y="1880776"/>
        <a:ext cx="2656937" cy="810365"/>
      </dsp:txXfrm>
    </dsp:sp>
    <dsp:sp modelId="{E4D759CC-F1B4-46CA-879B-BEFEAA567EDF}">
      <dsp:nvSpPr>
        <dsp:cNvPr id="0" name=""/>
        <dsp:cNvSpPr/>
      </dsp:nvSpPr>
      <dsp:spPr>
        <a:xfrm>
          <a:off x="6380236" y="167051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Russell Bowman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Application Integration Engineer</a:t>
          </a:r>
        </a:p>
      </dsp:txBody>
      <dsp:txXfrm>
        <a:off x="6380236" y="167051"/>
        <a:ext cx="2656937" cy="810365"/>
      </dsp:txXfrm>
    </dsp:sp>
    <dsp:sp modelId="{E423C4DD-9235-4C7D-A00B-A6DB783E3141}">
      <dsp:nvSpPr>
        <dsp:cNvPr id="0" name=""/>
        <dsp:cNvSpPr/>
      </dsp:nvSpPr>
      <dsp:spPr>
        <a:xfrm>
          <a:off x="6380236" y="1309534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Daniel VanZant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Microsoft 365 Manager</a:t>
          </a:r>
        </a:p>
      </dsp:txBody>
      <dsp:txXfrm>
        <a:off x="6380236" y="1309534"/>
        <a:ext cx="2656937" cy="810365"/>
      </dsp:txXfrm>
    </dsp:sp>
    <dsp:sp modelId="{72EAFCDF-E059-42CB-840A-1AF327DB3D99}">
      <dsp:nvSpPr>
        <dsp:cNvPr id="0" name=""/>
        <dsp:cNvSpPr/>
      </dsp:nvSpPr>
      <dsp:spPr>
        <a:xfrm>
          <a:off x="6380236" y="2452017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Lisa Rowland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Programmer / Analyst</a:t>
          </a:r>
        </a:p>
      </dsp:txBody>
      <dsp:txXfrm>
        <a:off x="6380236" y="2452017"/>
        <a:ext cx="2656937" cy="810365"/>
      </dsp:txXfrm>
    </dsp:sp>
    <dsp:sp modelId="{9C3A96B7-BB59-4C6A-ADEB-19D29534D7DE}">
      <dsp:nvSpPr>
        <dsp:cNvPr id="0" name=""/>
        <dsp:cNvSpPr/>
      </dsp:nvSpPr>
      <dsp:spPr>
        <a:xfrm>
          <a:off x="6380236" y="3594500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Timothy Higginbotham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Programmer / Analyst</a:t>
          </a:r>
        </a:p>
      </dsp:txBody>
      <dsp:txXfrm>
        <a:off x="6380236" y="3594500"/>
        <a:ext cx="2656937" cy="810365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BA693-64DA-4AE4-A08A-415011B76F0B}">
      <dsp:nvSpPr>
        <dsp:cNvPr id="0" name=""/>
        <dsp:cNvSpPr/>
      </dsp:nvSpPr>
      <dsp:spPr>
        <a:xfrm>
          <a:off x="6231106" y="3302696"/>
          <a:ext cx="398172" cy="29962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9086" y="0"/>
              </a:lnTo>
              <a:lnTo>
                <a:pt x="199086" y="2996245"/>
              </a:lnTo>
              <a:lnTo>
                <a:pt x="398172" y="299624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1C73D7-500D-43F3-B78D-92BAA3DB77DE}">
      <dsp:nvSpPr>
        <dsp:cNvPr id="0" name=""/>
        <dsp:cNvSpPr/>
      </dsp:nvSpPr>
      <dsp:spPr>
        <a:xfrm>
          <a:off x="6231106" y="3302696"/>
          <a:ext cx="398172" cy="2140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9086" y="0"/>
              </a:lnTo>
              <a:lnTo>
                <a:pt x="199086" y="2140175"/>
              </a:lnTo>
              <a:lnTo>
                <a:pt x="398172" y="214017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D38B2C-67DE-42F3-90D8-246C69BC2E32}">
      <dsp:nvSpPr>
        <dsp:cNvPr id="0" name=""/>
        <dsp:cNvSpPr/>
      </dsp:nvSpPr>
      <dsp:spPr>
        <a:xfrm>
          <a:off x="6231106" y="3302696"/>
          <a:ext cx="398172" cy="1284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9086" y="0"/>
              </a:lnTo>
              <a:lnTo>
                <a:pt x="199086" y="1284105"/>
              </a:lnTo>
              <a:lnTo>
                <a:pt x="398172" y="128410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B55AE-D289-4790-9042-7CBF9956A664}">
      <dsp:nvSpPr>
        <dsp:cNvPr id="0" name=""/>
        <dsp:cNvSpPr/>
      </dsp:nvSpPr>
      <dsp:spPr>
        <a:xfrm>
          <a:off x="6231106" y="3302696"/>
          <a:ext cx="398172" cy="428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9086" y="0"/>
              </a:lnTo>
              <a:lnTo>
                <a:pt x="199086" y="428035"/>
              </a:lnTo>
              <a:lnTo>
                <a:pt x="398172" y="42803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78B4FB-57CA-410B-A5C3-88D0A34C2F1A}">
      <dsp:nvSpPr>
        <dsp:cNvPr id="0" name=""/>
        <dsp:cNvSpPr/>
      </dsp:nvSpPr>
      <dsp:spPr>
        <a:xfrm>
          <a:off x="6231106" y="2874661"/>
          <a:ext cx="398172" cy="428035"/>
        </a:xfrm>
        <a:custGeom>
          <a:avLst/>
          <a:gdLst/>
          <a:ahLst/>
          <a:cxnLst/>
          <a:rect l="0" t="0" r="0" b="0"/>
          <a:pathLst>
            <a:path>
              <a:moveTo>
                <a:pt x="0" y="428035"/>
              </a:moveTo>
              <a:lnTo>
                <a:pt x="199086" y="428035"/>
              </a:lnTo>
              <a:lnTo>
                <a:pt x="199086" y="0"/>
              </a:lnTo>
              <a:lnTo>
                <a:pt x="39817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E72BD0-D4D7-47B7-BC69-CEC8E386742E}">
      <dsp:nvSpPr>
        <dsp:cNvPr id="0" name=""/>
        <dsp:cNvSpPr/>
      </dsp:nvSpPr>
      <dsp:spPr>
        <a:xfrm>
          <a:off x="6231106" y="2018591"/>
          <a:ext cx="398172" cy="1284105"/>
        </a:xfrm>
        <a:custGeom>
          <a:avLst/>
          <a:gdLst/>
          <a:ahLst/>
          <a:cxnLst/>
          <a:rect l="0" t="0" r="0" b="0"/>
          <a:pathLst>
            <a:path>
              <a:moveTo>
                <a:pt x="0" y="1284105"/>
              </a:moveTo>
              <a:lnTo>
                <a:pt x="199086" y="1284105"/>
              </a:lnTo>
              <a:lnTo>
                <a:pt x="199086" y="0"/>
              </a:lnTo>
              <a:lnTo>
                <a:pt x="39817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9EEADD-E8B2-44C5-86FB-B6F52EA37261}">
      <dsp:nvSpPr>
        <dsp:cNvPr id="0" name=""/>
        <dsp:cNvSpPr/>
      </dsp:nvSpPr>
      <dsp:spPr>
        <a:xfrm>
          <a:off x="6231106" y="1162521"/>
          <a:ext cx="398172" cy="2140175"/>
        </a:xfrm>
        <a:custGeom>
          <a:avLst/>
          <a:gdLst/>
          <a:ahLst/>
          <a:cxnLst/>
          <a:rect l="0" t="0" r="0" b="0"/>
          <a:pathLst>
            <a:path>
              <a:moveTo>
                <a:pt x="0" y="2140175"/>
              </a:moveTo>
              <a:lnTo>
                <a:pt x="199086" y="2140175"/>
              </a:lnTo>
              <a:lnTo>
                <a:pt x="199086" y="0"/>
              </a:lnTo>
              <a:lnTo>
                <a:pt x="39817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1D465-1F02-48E2-9D99-698B2DEDDE60}">
      <dsp:nvSpPr>
        <dsp:cNvPr id="0" name=""/>
        <dsp:cNvSpPr/>
      </dsp:nvSpPr>
      <dsp:spPr>
        <a:xfrm>
          <a:off x="6231106" y="306450"/>
          <a:ext cx="398172" cy="2996245"/>
        </a:xfrm>
        <a:custGeom>
          <a:avLst/>
          <a:gdLst/>
          <a:ahLst/>
          <a:cxnLst/>
          <a:rect l="0" t="0" r="0" b="0"/>
          <a:pathLst>
            <a:path>
              <a:moveTo>
                <a:pt x="0" y="2996245"/>
              </a:moveTo>
              <a:lnTo>
                <a:pt x="199086" y="2996245"/>
              </a:lnTo>
              <a:lnTo>
                <a:pt x="199086" y="0"/>
              </a:lnTo>
              <a:lnTo>
                <a:pt x="39817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D07C9-7B95-4C33-B1FA-BBC12A31EC4F}">
      <dsp:nvSpPr>
        <dsp:cNvPr id="0" name=""/>
        <dsp:cNvSpPr/>
      </dsp:nvSpPr>
      <dsp:spPr>
        <a:xfrm>
          <a:off x="3842073" y="3256976"/>
          <a:ext cx="3981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8172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DC678B-143C-4263-AFAB-AC3B22CB30A7}">
      <dsp:nvSpPr>
        <dsp:cNvPr id="0" name=""/>
        <dsp:cNvSpPr/>
      </dsp:nvSpPr>
      <dsp:spPr>
        <a:xfrm>
          <a:off x="1851213" y="2999090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Margaret Lester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Information Technology &amp; CIO</a:t>
          </a:r>
        </a:p>
      </dsp:txBody>
      <dsp:txXfrm>
        <a:off x="1851213" y="2999090"/>
        <a:ext cx="1990860" cy="607212"/>
      </dsp:txXfrm>
    </dsp:sp>
    <dsp:sp modelId="{586772C4-10FC-4BFE-B267-84DA15A3CDCE}">
      <dsp:nvSpPr>
        <dsp:cNvPr id="0" name=""/>
        <dsp:cNvSpPr/>
      </dsp:nvSpPr>
      <dsp:spPr>
        <a:xfrm>
          <a:off x="4240246" y="2999090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Logan Mason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Client Services &amp; IT Project Manager</a:t>
          </a:r>
        </a:p>
      </dsp:txBody>
      <dsp:txXfrm>
        <a:off x="4240246" y="2999090"/>
        <a:ext cx="1990860" cy="607212"/>
      </dsp:txXfrm>
    </dsp:sp>
    <dsp:sp modelId="{DAFAF71A-828E-4469-B4DA-931A50374835}">
      <dsp:nvSpPr>
        <dsp:cNvPr id="0" name=""/>
        <dsp:cNvSpPr/>
      </dsp:nvSpPr>
      <dsp:spPr>
        <a:xfrm>
          <a:off x="6629279" y="2844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Danny Phillips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IT Service Coordinator (Kingsport)</a:t>
          </a:r>
        </a:p>
      </dsp:txBody>
      <dsp:txXfrm>
        <a:off x="6629279" y="2844"/>
        <a:ext cx="1990860" cy="607212"/>
      </dsp:txXfrm>
    </dsp:sp>
    <dsp:sp modelId="{AC418ACF-57D5-40C8-8743-D69F283BBC8A}">
      <dsp:nvSpPr>
        <dsp:cNvPr id="0" name=""/>
        <dsp:cNvSpPr/>
      </dsp:nvSpPr>
      <dsp:spPr>
        <a:xfrm>
          <a:off x="6629279" y="858914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Nathan Hawkins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IT Service Center Coordinator</a:t>
          </a:r>
        </a:p>
      </dsp:txBody>
      <dsp:txXfrm>
        <a:off x="6629279" y="858914"/>
        <a:ext cx="1990860" cy="607212"/>
      </dsp:txXfrm>
    </dsp:sp>
    <dsp:sp modelId="{57ED52F6-5193-4F4A-979F-6B7AA94A2146}">
      <dsp:nvSpPr>
        <dsp:cNvPr id="0" name=""/>
        <dsp:cNvSpPr/>
      </dsp:nvSpPr>
      <dsp:spPr>
        <a:xfrm>
          <a:off x="6629279" y="1714984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Anthony Adams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</a:t>
          </a:r>
        </a:p>
      </dsp:txBody>
      <dsp:txXfrm>
        <a:off x="6629279" y="1714984"/>
        <a:ext cx="1990860" cy="607212"/>
      </dsp:txXfrm>
    </dsp:sp>
    <dsp:sp modelId="{A4D48474-CE1C-412C-8D88-D6E4A7D1E9BE}">
      <dsp:nvSpPr>
        <dsp:cNvPr id="0" name=""/>
        <dsp:cNvSpPr/>
      </dsp:nvSpPr>
      <dsp:spPr>
        <a:xfrm>
          <a:off x="6629279" y="2571055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Nicholas Guinn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</a:t>
          </a:r>
        </a:p>
      </dsp:txBody>
      <dsp:txXfrm>
        <a:off x="6629279" y="2571055"/>
        <a:ext cx="1990860" cy="607212"/>
      </dsp:txXfrm>
    </dsp:sp>
    <dsp:sp modelId="{2011376F-B4A7-4169-A61A-9A859CBEEDF3}">
      <dsp:nvSpPr>
        <dsp:cNvPr id="0" name=""/>
        <dsp:cNvSpPr/>
      </dsp:nvSpPr>
      <dsp:spPr>
        <a:xfrm>
          <a:off x="6629279" y="3427125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Robin Cain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</a:t>
          </a:r>
        </a:p>
      </dsp:txBody>
      <dsp:txXfrm>
        <a:off x="6629279" y="3427125"/>
        <a:ext cx="1990860" cy="607212"/>
      </dsp:txXfrm>
    </dsp:sp>
    <dsp:sp modelId="{FF18A07E-4D57-4C2C-B3B9-397FEC32300C}">
      <dsp:nvSpPr>
        <dsp:cNvPr id="0" name=""/>
        <dsp:cNvSpPr/>
      </dsp:nvSpPr>
      <dsp:spPr>
        <a:xfrm>
          <a:off x="6629279" y="4283195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Terence Weber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</a:t>
          </a:r>
        </a:p>
      </dsp:txBody>
      <dsp:txXfrm>
        <a:off x="6629279" y="4283195"/>
        <a:ext cx="1990860" cy="607212"/>
      </dsp:txXfrm>
    </dsp:sp>
    <dsp:sp modelId="{808C53DC-D811-4261-9B89-0DC0F1A0D7AC}">
      <dsp:nvSpPr>
        <dsp:cNvPr id="0" name=""/>
        <dsp:cNvSpPr/>
      </dsp:nvSpPr>
      <dsp:spPr>
        <a:xfrm>
          <a:off x="6629279" y="5139265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Wendell Buchanan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</a:t>
          </a:r>
        </a:p>
      </dsp:txBody>
      <dsp:txXfrm>
        <a:off x="6629279" y="5139265"/>
        <a:ext cx="1990860" cy="607212"/>
      </dsp:txXfrm>
    </dsp:sp>
    <dsp:sp modelId="{5220596C-C793-4EF8-9A62-D164FF926E4C}">
      <dsp:nvSpPr>
        <dsp:cNvPr id="0" name=""/>
        <dsp:cNvSpPr/>
      </dsp:nvSpPr>
      <dsp:spPr>
        <a:xfrm>
          <a:off x="6629279" y="5995335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Thomas Tran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 (PT)</a:t>
          </a:r>
        </a:p>
      </dsp:txBody>
      <dsp:txXfrm>
        <a:off x="6629279" y="5995335"/>
        <a:ext cx="1990860" cy="6072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692C69-4767-4205-ACAE-1E58A192DCD4}">
      <dsp:nvSpPr>
        <dsp:cNvPr id="0" name=""/>
        <dsp:cNvSpPr/>
      </dsp:nvSpPr>
      <dsp:spPr>
        <a:xfrm>
          <a:off x="6094897" y="3162385"/>
          <a:ext cx="307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7004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F55ED-E145-4993-8E66-41D81CF23291}">
      <dsp:nvSpPr>
        <dsp:cNvPr id="0" name=""/>
        <dsp:cNvSpPr/>
      </dsp:nvSpPr>
      <dsp:spPr>
        <a:xfrm>
          <a:off x="4252870" y="3442196"/>
          <a:ext cx="1074515" cy="95938"/>
        </a:xfrm>
        <a:custGeom>
          <a:avLst/>
          <a:gdLst/>
          <a:ahLst/>
          <a:cxnLst/>
          <a:rect l="0" t="0" r="0" b="0"/>
          <a:pathLst>
            <a:path>
              <a:moveTo>
                <a:pt x="0" y="95938"/>
              </a:moveTo>
              <a:lnTo>
                <a:pt x="1074515" y="95938"/>
              </a:lnTo>
              <a:lnTo>
                <a:pt x="107451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D43798-83B5-45CC-BE84-C48083BA04D1}">
      <dsp:nvSpPr>
        <dsp:cNvPr id="0" name=""/>
        <dsp:cNvSpPr/>
      </dsp:nvSpPr>
      <dsp:spPr>
        <a:xfrm>
          <a:off x="4252870" y="3538134"/>
          <a:ext cx="3991058" cy="2970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37556" y="0"/>
              </a:lnTo>
              <a:lnTo>
                <a:pt x="3837556" y="2970268"/>
              </a:lnTo>
              <a:lnTo>
                <a:pt x="3991058" y="297026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E3E0D-15F2-49EE-AA93-516AD609B7A9}">
      <dsp:nvSpPr>
        <dsp:cNvPr id="0" name=""/>
        <dsp:cNvSpPr/>
      </dsp:nvSpPr>
      <dsp:spPr>
        <a:xfrm>
          <a:off x="4252870" y="3538134"/>
          <a:ext cx="3991058" cy="2310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37556" y="0"/>
              </a:lnTo>
              <a:lnTo>
                <a:pt x="3837556" y="2310208"/>
              </a:lnTo>
              <a:lnTo>
                <a:pt x="3991058" y="231020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F224AA-A468-4FFC-B023-999B49119F1A}">
      <dsp:nvSpPr>
        <dsp:cNvPr id="0" name=""/>
        <dsp:cNvSpPr/>
      </dsp:nvSpPr>
      <dsp:spPr>
        <a:xfrm>
          <a:off x="4252870" y="3538134"/>
          <a:ext cx="3991058" cy="1650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37556" y="0"/>
              </a:lnTo>
              <a:lnTo>
                <a:pt x="3837556" y="1650149"/>
              </a:lnTo>
              <a:lnTo>
                <a:pt x="3991058" y="165014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57E710-C977-4598-A767-9333A4F9A333}">
      <dsp:nvSpPr>
        <dsp:cNvPr id="0" name=""/>
        <dsp:cNvSpPr/>
      </dsp:nvSpPr>
      <dsp:spPr>
        <a:xfrm>
          <a:off x="4252870" y="3538134"/>
          <a:ext cx="3991058" cy="9900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37556" y="0"/>
              </a:lnTo>
              <a:lnTo>
                <a:pt x="3837556" y="990089"/>
              </a:lnTo>
              <a:lnTo>
                <a:pt x="3991058" y="99008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2222A-39E6-4FF8-9CF2-0E1D584682B1}">
      <dsp:nvSpPr>
        <dsp:cNvPr id="0" name=""/>
        <dsp:cNvSpPr/>
      </dsp:nvSpPr>
      <dsp:spPr>
        <a:xfrm>
          <a:off x="4252870" y="3538134"/>
          <a:ext cx="3991058" cy="330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37556" y="0"/>
              </a:lnTo>
              <a:lnTo>
                <a:pt x="3837556" y="330029"/>
              </a:lnTo>
              <a:lnTo>
                <a:pt x="3991058" y="3300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9F0072-59CA-4E42-8966-83B1949A05CF}">
      <dsp:nvSpPr>
        <dsp:cNvPr id="0" name=""/>
        <dsp:cNvSpPr/>
      </dsp:nvSpPr>
      <dsp:spPr>
        <a:xfrm>
          <a:off x="4252870" y="3208105"/>
          <a:ext cx="3991058" cy="330029"/>
        </a:xfrm>
        <a:custGeom>
          <a:avLst/>
          <a:gdLst/>
          <a:ahLst/>
          <a:cxnLst/>
          <a:rect l="0" t="0" r="0" b="0"/>
          <a:pathLst>
            <a:path>
              <a:moveTo>
                <a:pt x="0" y="330029"/>
              </a:moveTo>
              <a:lnTo>
                <a:pt x="3837556" y="330029"/>
              </a:lnTo>
              <a:lnTo>
                <a:pt x="3837556" y="0"/>
              </a:lnTo>
              <a:lnTo>
                <a:pt x="399105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1D93B4-AFA0-4444-8398-08C202D69E9E}">
      <dsp:nvSpPr>
        <dsp:cNvPr id="0" name=""/>
        <dsp:cNvSpPr/>
      </dsp:nvSpPr>
      <dsp:spPr>
        <a:xfrm>
          <a:off x="4252870" y="2548045"/>
          <a:ext cx="3991058" cy="990089"/>
        </a:xfrm>
        <a:custGeom>
          <a:avLst/>
          <a:gdLst/>
          <a:ahLst/>
          <a:cxnLst/>
          <a:rect l="0" t="0" r="0" b="0"/>
          <a:pathLst>
            <a:path>
              <a:moveTo>
                <a:pt x="0" y="990089"/>
              </a:moveTo>
              <a:lnTo>
                <a:pt x="3837556" y="990089"/>
              </a:lnTo>
              <a:lnTo>
                <a:pt x="3837556" y="0"/>
              </a:lnTo>
              <a:lnTo>
                <a:pt x="399105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B8BAB7-A775-4933-956E-F96B0C5CA7EA}">
      <dsp:nvSpPr>
        <dsp:cNvPr id="0" name=""/>
        <dsp:cNvSpPr/>
      </dsp:nvSpPr>
      <dsp:spPr>
        <a:xfrm>
          <a:off x="4252870" y="1887985"/>
          <a:ext cx="3991058" cy="1650149"/>
        </a:xfrm>
        <a:custGeom>
          <a:avLst/>
          <a:gdLst/>
          <a:ahLst/>
          <a:cxnLst/>
          <a:rect l="0" t="0" r="0" b="0"/>
          <a:pathLst>
            <a:path>
              <a:moveTo>
                <a:pt x="0" y="1650149"/>
              </a:moveTo>
              <a:lnTo>
                <a:pt x="3837556" y="1650149"/>
              </a:lnTo>
              <a:lnTo>
                <a:pt x="3837556" y="0"/>
              </a:lnTo>
              <a:lnTo>
                <a:pt x="399105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1C07E9-C800-4112-8DB1-7AEB68DE7650}">
      <dsp:nvSpPr>
        <dsp:cNvPr id="0" name=""/>
        <dsp:cNvSpPr/>
      </dsp:nvSpPr>
      <dsp:spPr>
        <a:xfrm>
          <a:off x="4252870" y="1227926"/>
          <a:ext cx="3991058" cy="2310208"/>
        </a:xfrm>
        <a:custGeom>
          <a:avLst/>
          <a:gdLst/>
          <a:ahLst/>
          <a:cxnLst/>
          <a:rect l="0" t="0" r="0" b="0"/>
          <a:pathLst>
            <a:path>
              <a:moveTo>
                <a:pt x="0" y="2310208"/>
              </a:moveTo>
              <a:lnTo>
                <a:pt x="3837556" y="2310208"/>
              </a:lnTo>
              <a:lnTo>
                <a:pt x="3837556" y="0"/>
              </a:lnTo>
              <a:lnTo>
                <a:pt x="399105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33C9F5-33B3-43F8-8696-16207B32B288}">
      <dsp:nvSpPr>
        <dsp:cNvPr id="0" name=""/>
        <dsp:cNvSpPr/>
      </dsp:nvSpPr>
      <dsp:spPr>
        <a:xfrm>
          <a:off x="9778951" y="567866"/>
          <a:ext cx="307004" cy="330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3502" y="0"/>
              </a:lnTo>
              <a:lnTo>
                <a:pt x="153502" y="330029"/>
              </a:lnTo>
              <a:lnTo>
                <a:pt x="307004" y="3300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F37BF8-93B8-4F78-A0ED-31331FB3CFDF}">
      <dsp:nvSpPr>
        <dsp:cNvPr id="0" name=""/>
        <dsp:cNvSpPr/>
      </dsp:nvSpPr>
      <dsp:spPr>
        <a:xfrm>
          <a:off x="9778951" y="237836"/>
          <a:ext cx="307004" cy="330029"/>
        </a:xfrm>
        <a:custGeom>
          <a:avLst/>
          <a:gdLst/>
          <a:ahLst/>
          <a:cxnLst/>
          <a:rect l="0" t="0" r="0" b="0"/>
          <a:pathLst>
            <a:path>
              <a:moveTo>
                <a:pt x="0" y="330029"/>
              </a:moveTo>
              <a:lnTo>
                <a:pt x="153502" y="330029"/>
              </a:lnTo>
              <a:lnTo>
                <a:pt x="153502" y="0"/>
              </a:lnTo>
              <a:lnTo>
                <a:pt x="30700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20D6F4-06CF-487A-BB33-E47AB3AFF128}">
      <dsp:nvSpPr>
        <dsp:cNvPr id="0" name=""/>
        <dsp:cNvSpPr/>
      </dsp:nvSpPr>
      <dsp:spPr>
        <a:xfrm>
          <a:off x="4252870" y="567866"/>
          <a:ext cx="3991058" cy="2970268"/>
        </a:xfrm>
        <a:custGeom>
          <a:avLst/>
          <a:gdLst/>
          <a:ahLst/>
          <a:cxnLst/>
          <a:rect l="0" t="0" r="0" b="0"/>
          <a:pathLst>
            <a:path>
              <a:moveTo>
                <a:pt x="0" y="2970268"/>
              </a:moveTo>
              <a:lnTo>
                <a:pt x="3837556" y="2970268"/>
              </a:lnTo>
              <a:lnTo>
                <a:pt x="3837556" y="0"/>
              </a:lnTo>
              <a:lnTo>
                <a:pt x="399105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13FF7-C8CD-4DA1-B81E-8CA1F744B75D}">
      <dsp:nvSpPr>
        <dsp:cNvPr id="0" name=""/>
        <dsp:cNvSpPr/>
      </dsp:nvSpPr>
      <dsp:spPr>
        <a:xfrm>
          <a:off x="2410843" y="3492414"/>
          <a:ext cx="307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7004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DBFB78-E6BF-413E-B826-F219408FE9C0}">
      <dsp:nvSpPr>
        <dsp:cNvPr id="0" name=""/>
        <dsp:cNvSpPr/>
      </dsp:nvSpPr>
      <dsp:spPr>
        <a:xfrm>
          <a:off x="875820" y="3304043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Jeff McCord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President</a:t>
          </a:r>
        </a:p>
      </dsp:txBody>
      <dsp:txXfrm>
        <a:off x="875820" y="3304043"/>
        <a:ext cx="1535022" cy="468181"/>
      </dsp:txXfrm>
    </dsp:sp>
    <dsp:sp modelId="{96A004CB-BECE-4066-A64C-C443229CF96C}">
      <dsp:nvSpPr>
        <dsp:cNvPr id="0" name=""/>
        <dsp:cNvSpPr/>
      </dsp:nvSpPr>
      <dsp:spPr>
        <a:xfrm>
          <a:off x="2717847" y="3304043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Connie Marshall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VP for Academic Affairs</a:t>
          </a:r>
        </a:p>
      </dsp:txBody>
      <dsp:txXfrm>
        <a:off x="2717847" y="3304043"/>
        <a:ext cx="1535022" cy="468181"/>
      </dsp:txXfrm>
    </dsp:sp>
    <dsp:sp modelId="{0B63EFBD-04E7-456F-85CE-DF2A4C696230}">
      <dsp:nvSpPr>
        <dsp:cNvPr id="0" name=""/>
        <dsp:cNvSpPr/>
      </dsp:nvSpPr>
      <dsp:spPr>
        <a:xfrm>
          <a:off x="8243928" y="333775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Nathaniel Weber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AVP for Academic Affairs Programs &amp; Services</a:t>
          </a:r>
        </a:p>
      </dsp:txBody>
      <dsp:txXfrm>
        <a:off x="8243928" y="333775"/>
        <a:ext cx="1535022" cy="468181"/>
      </dsp:txXfrm>
    </dsp:sp>
    <dsp:sp modelId="{712C4A9A-A1C9-489A-A76C-71C882861F34}">
      <dsp:nvSpPr>
        <dsp:cNvPr id="0" name=""/>
        <dsp:cNvSpPr/>
      </dsp:nvSpPr>
      <dsp:spPr>
        <a:xfrm>
          <a:off x="10085955" y="3745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Lauren Parker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Executive Assistant</a:t>
          </a:r>
        </a:p>
      </dsp:txBody>
      <dsp:txXfrm>
        <a:off x="10085955" y="3745"/>
        <a:ext cx="1535022" cy="468181"/>
      </dsp:txXfrm>
    </dsp:sp>
    <dsp:sp modelId="{582D821F-5460-494D-B433-D4D34F8E705A}">
      <dsp:nvSpPr>
        <dsp:cNvPr id="0" name=""/>
        <dsp:cNvSpPr/>
      </dsp:nvSpPr>
      <dsp:spPr>
        <a:xfrm>
          <a:off x="10085955" y="663805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Sherry Lawson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Coordinator of Curriculum and Academic Support</a:t>
          </a:r>
        </a:p>
      </dsp:txBody>
      <dsp:txXfrm>
        <a:off x="10085955" y="663805"/>
        <a:ext cx="1535022" cy="468181"/>
      </dsp:txXfrm>
    </dsp:sp>
    <dsp:sp modelId="{C1C87993-8980-44BF-8EBD-B55B02B92521}">
      <dsp:nvSpPr>
        <dsp:cNvPr id="0" name=""/>
        <dsp:cNvSpPr/>
      </dsp:nvSpPr>
      <dsp:spPr>
        <a:xfrm>
          <a:off x="8243928" y="993835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Pashia Hogan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AVP for Multi-Campus Programs</a:t>
          </a:r>
        </a:p>
      </dsp:txBody>
      <dsp:txXfrm>
        <a:off x="8243928" y="993835"/>
        <a:ext cx="1535022" cy="468181"/>
      </dsp:txXfrm>
    </dsp:sp>
    <dsp:sp modelId="{2CA749FF-2197-4F9A-9020-370B116C6187}">
      <dsp:nvSpPr>
        <dsp:cNvPr id="0" name=""/>
        <dsp:cNvSpPr/>
      </dsp:nvSpPr>
      <dsp:spPr>
        <a:xfrm>
          <a:off x="8243928" y="1653894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Tricia Crawford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Dean for Behavioral &amp; Social Sciences</a:t>
          </a:r>
        </a:p>
      </dsp:txBody>
      <dsp:txXfrm>
        <a:off x="8243928" y="1653894"/>
        <a:ext cx="1535022" cy="468181"/>
      </dsp:txXfrm>
    </dsp:sp>
    <dsp:sp modelId="{C44D7769-E1E7-4F60-910A-FDF066F06F01}">
      <dsp:nvSpPr>
        <dsp:cNvPr id="0" name=""/>
        <dsp:cNvSpPr/>
      </dsp:nvSpPr>
      <dsp:spPr>
        <a:xfrm>
          <a:off x="8243928" y="2313954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David Bryant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Dean of Health Professions</a:t>
          </a:r>
        </a:p>
      </dsp:txBody>
      <dsp:txXfrm>
        <a:off x="8243928" y="2313954"/>
        <a:ext cx="1535022" cy="468181"/>
      </dsp:txXfrm>
    </dsp:sp>
    <dsp:sp modelId="{A012D7DD-343D-48F8-A00D-50D0FA5A2DDE}">
      <dsp:nvSpPr>
        <dsp:cNvPr id="0" name=""/>
        <dsp:cNvSpPr/>
      </dsp:nvSpPr>
      <dsp:spPr>
        <a:xfrm>
          <a:off x="8243928" y="2974014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Caitlin Chapman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Dean of Humanities</a:t>
          </a:r>
        </a:p>
      </dsp:txBody>
      <dsp:txXfrm>
        <a:off x="8243928" y="2974014"/>
        <a:ext cx="1535022" cy="468181"/>
      </dsp:txXfrm>
    </dsp:sp>
    <dsp:sp modelId="{4187AFE6-B295-4EB8-A729-8A66279AFAB5}">
      <dsp:nvSpPr>
        <dsp:cNvPr id="0" name=""/>
        <dsp:cNvSpPr/>
      </dsp:nvSpPr>
      <dsp:spPr>
        <a:xfrm>
          <a:off x="8243928" y="3634073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Chris Demas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Dean of Library</a:t>
          </a:r>
        </a:p>
      </dsp:txBody>
      <dsp:txXfrm>
        <a:off x="8243928" y="3634073"/>
        <a:ext cx="1535022" cy="468181"/>
      </dsp:txXfrm>
    </dsp:sp>
    <dsp:sp modelId="{F86B4A0E-F243-479D-ADB0-A99996136C79}">
      <dsp:nvSpPr>
        <dsp:cNvPr id="0" name=""/>
        <dsp:cNvSpPr/>
      </dsp:nvSpPr>
      <dsp:spPr>
        <a:xfrm>
          <a:off x="8243928" y="4294133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Malissa Trent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Dean of Mathematics</a:t>
          </a:r>
        </a:p>
      </dsp:txBody>
      <dsp:txXfrm>
        <a:off x="8243928" y="4294133"/>
        <a:ext cx="1535022" cy="468181"/>
      </dsp:txXfrm>
    </dsp:sp>
    <dsp:sp modelId="{83B2358E-6969-45C5-8A1B-5BF21C4BD8F3}">
      <dsp:nvSpPr>
        <dsp:cNvPr id="0" name=""/>
        <dsp:cNvSpPr/>
      </dsp:nvSpPr>
      <dsp:spPr>
        <a:xfrm>
          <a:off x="8243928" y="4954193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kern="1200" dirty="0"/>
            <a:t>Dr. Jane Honeycutt</a:t>
          </a:r>
        </a:p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kern="1200" dirty="0"/>
            <a:t>Dean of Teaching Excellence &amp; Academic Resources</a:t>
          </a:r>
        </a:p>
      </dsp:txBody>
      <dsp:txXfrm>
        <a:off x="8243928" y="4954193"/>
        <a:ext cx="1535022" cy="468181"/>
      </dsp:txXfrm>
    </dsp:sp>
    <dsp:sp modelId="{597FCCFD-726D-4E76-B965-B13F5DE8CA8E}">
      <dsp:nvSpPr>
        <dsp:cNvPr id="0" name=""/>
        <dsp:cNvSpPr/>
      </dsp:nvSpPr>
      <dsp:spPr>
        <a:xfrm>
          <a:off x="8243928" y="5614252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Nichole Manz-Young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Dean of Technologies</a:t>
          </a:r>
        </a:p>
      </dsp:txBody>
      <dsp:txXfrm>
        <a:off x="8243928" y="5614252"/>
        <a:ext cx="1535022" cy="468181"/>
      </dsp:txXfrm>
    </dsp:sp>
    <dsp:sp modelId="{FE9675A1-B624-47DC-84FD-D411D1D52D49}">
      <dsp:nvSpPr>
        <dsp:cNvPr id="0" name=""/>
        <dsp:cNvSpPr/>
      </dsp:nvSpPr>
      <dsp:spPr>
        <a:xfrm>
          <a:off x="8243928" y="6274312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Chris Hitechew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Dean of Science</a:t>
          </a:r>
        </a:p>
      </dsp:txBody>
      <dsp:txXfrm>
        <a:off x="8243928" y="6274312"/>
        <a:ext cx="1535022" cy="468181"/>
      </dsp:txXfrm>
    </dsp:sp>
    <dsp:sp modelId="{001EF33B-9B76-4A76-8E59-B5F075FCF462}">
      <dsp:nvSpPr>
        <dsp:cNvPr id="0" name=""/>
        <dsp:cNvSpPr/>
      </dsp:nvSpPr>
      <dsp:spPr>
        <a:xfrm>
          <a:off x="4559874" y="2974014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Amanda Miller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Senior Executive Assistant</a:t>
          </a:r>
        </a:p>
      </dsp:txBody>
      <dsp:txXfrm>
        <a:off x="4559874" y="2974014"/>
        <a:ext cx="1535022" cy="468181"/>
      </dsp:txXfrm>
    </dsp:sp>
    <dsp:sp modelId="{4B85DBD9-84AC-43C8-B483-A30A2E1B689A}">
      <dsp:nvSpPr>
        <dsp:cNvPr id="0" name=""/>
        <dsp:cNvSpPr/>
      </dsp:nvSpPr>
      <dsp:spPr>
        <a:xfrm>
          <a:off x="6401901" y="2974014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Daniele Mosley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Administrative Assistant (PT)</a:t>
          </a:r>
        </a:p>
      </dsp:txBody>
      <dsp:txXfrm>
        <a:off x="6401901" y="2974014"/>
        <a:ext cx="1535022" cy="468181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A1EA6-025C-4C3F-BD3C-47437C522442}">
      <dsp:nvSpPr>
        <dsp:cNvPr id="0" name=""/>
        <dsp:cNvSpPr/>
      </dsp:nvSpPr>
      <dsp:spPr>
        <a:xfrm>
          <a:off x="5568969" y="2075815"/>
          <a:ext cx="505959" cy="1087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79" y="0"/>
              </a:lnTo>
              <a:lnTo>
                <a:pt x="252979" y="1087812"/>
              </a:lnTo>
              <a:lnTo>
                <a:pt x="505959" y="108781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28B58-9210-46AA-A725-D1DD1A8C4427}">
      <dsp:nvSpPr>
        <dsp:cNvPr id="0" name=""/>
        <dsp:cNvSpPr/>
      </dsp:nvSpPr>
      <dsp:spPr>
        <a:xfrm>
          <a:off x="5568969" y="2030095"/>
          <a:ext cx="505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95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59219E-FE17-465A-B499-81F3B34237B0}">
      <dsp:nvSpPr>
        <dsp:cNvPr id="0" name=""/>
        <dsp:cNvSpPr/>
      </dsp:nvSpPr>
      <dsp:spPr>
        <a:xfrm>
          <a:off x="5568969" y="988002"/>
          <a:ext cx="505959" cy="1087812"/>
        </a:xfrm>
        <a:custGeom>
          <a:avLst/>
          <a:gdLst/>
          <a:ahLst/>
          <a:cxnLst/>
          <a:rect l="0" t="0" r="0" b="0"/>
          <a:pathLst>
            <a:path>
              <a:moveTo>
                <a:pt x="0" y="1087812"/>
              </a:moveTo>
              <a:lnTo>
                <a:pt x="252979" y="1087812"/>
              </a:lnTo>
              <a:lnTo>
                <a:pt x="252979" y="0"/>
              </a:lnTo>
              <a:lnTo>
                <a:pt x="505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4C9F1-9E4A-46B4-A1F1-87A32BCFDEC1}">
      <dsp:nvSpPr>
        <dsp:cNvPr id="0" name=""/>
        <dsp:cNvSpPr/>
      </dsp:nvSpPr>
      <dsp:spPr>
        <a:xfrm>
          <a:off x="2533212" y="2030095"/>
          <a:ext cx="505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959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DA39F0-A8E3-4BEE-8B7E-A2B808B0B8AA}">
      <dsp:nvSpPr>
        <dsp:cNvPr id="0" name=""/>
        <dsp:cNvSpPr/>
      </dsp:nvSpPr>
      <dsp:spPr>
        <a:xfrm>
          <a:off x="3415" y="1690020"/>
          <a:ext cx="2529797" cy="77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Margaret Lester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Information Technology &amp; CIO</a:t>
          </a:r>
        </a:p>
      </dsp:txBody>
      <dsp:txXfrm>
        <a:off x="3415" y="1690020"/>
        <a:ext cx="2529797" cy="771588"/>
      </dsp:txXfrm>
    </dsp:sp>
    <dsp:sp modelId="{F4C7B377-2CFF-40EF-BC5F-6231BED4E3A1}">
      <dsp:nvSpPr>
        <dsp:cNvPr id="0" name=""/>
        <dsp:cNvSpPr/>
      </dsp:nvSpPr>
      <dsp:spPr>
        <a:xfrm>
          <a:off x="3039171" y="1690020"/>
          <a:ext cx="2529797" cy="77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Kevin Hubbard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Infrastructure &amp; Network Services</a:t>
          </a:r>
        </a:p>
      </dsp:txBody>
      <dsp:txXfrm>
        <a:off x="3039171" y="1690020"/>
        <a:ext cx="2529797" cy="771588"/>
      </dsp:txXfrm>
    </dsp:sp>
    <dsp:sp modelId="{2479B314-0555-4EF8-AFEE-0C5199E2513B}">
      <dsp:nvSpPr>
        <dsp:cNvPr id="0" name=""/>
        <dsp:cNvSpPr/>
      </dsp:nvSpPr>
      <dsp:spPr>
        <a:xfrm>
          <a:off x="6074928" y="602208"/>
          <a:ext cx="2529797" cy="77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Carl Crawford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Network Manager</a:t>
          </a:r>
        </a:p>
      </dsp:txBody>
      <dsp:txXfrm>
        <a:off x="6074928" y="602208"/>
        <a:ext cx="2529797" cy="771588"/>
      </dsp:txXfrm>
    </dsp:sp>
    <dsp:sp modelId="{601269A8-28A6-4BBC-A808-729DC0F84CA0}">
      <dsp:nvSpPr>
        <dsp:cNvPr id="0" name=""/>
        <dsp:cNvSpPr/>
      </dsp:nvSpPr>
      <dsp:spPr>
        <a:xfrm>
          <a:off x="6074928" y="1690020"/>
          <a:ext cx="2529797" cy="77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Donald Barnett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Telecom / Assistant Network Manager</a:t>
          </a:r>
        </a:p>
      </dsp:txBody>
      <dsp:txXfrm>
        <a:off x="6074928" y="1690020"/>
        <a:ext cx="2529797" cy="771588"/>
      </dsp:txXfrm>
    </dsp:sp>
    <dsp:sp modelId="{EC0EFEA8-B0C9-4A1A-8B19-9AB2168B1C79}">
      <dsp:nvSpPr>
        <dsp:cNvPr id="0" name=""/>
        <dsp:cNvSpPr/>
      </dsp:nvSpPr>
      <dsp:spPr>
        <a:xfrm>
          <a:off x="6074928" y="2777833"/>
          <a:ext cx="2529797" cy="77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Steve Nickols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Systems Manager</a:t>
          </a:r>
        </a:p>
      </dsp:txBody>
      <dsp:txXfrm>
        <a:off x="6074928" y="2777833"/>
        <a:ext cx="2529797" cy="77158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7A622-4F07-4E69-A5DC-10DA57837FB3}">
      <dsp:nvSpPr>
        <dsp:cNvPr id="0" name=""/>
        <dsp:cNvSpPr/>
      </dsp:nvSpPr>
      <dsp:spPr>
        <a:xfrm>
          <a:off x="5575329" y="1753826"/>
          <a:ext cx="506537" cy="1089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1089055"/>
              </a:lnTo>
              <a:lnTo>
                <a:pt x="506537" y="108905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9FED57-CB4B-4170-BE72-D4DE5A6A11CE}">
      <dsp:nvSpPr>
        <dsp:cNvPr id="0" name=""/>
        <dsp:cNvSpPr/>
      </dsp:nvSpPr>
      <dsp:spPr>
        <a:xfrm>
          <a:off x="5575329" y="1708106"/>
          <a:ext cx="5065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537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1C990-4E38-4ADF-A480-100A92DE1E77}">
      <dsp:nvSpPr>
        <dsp:cNvPr id="0" name=""/>
        <dsp:cNvSpPr/>
      </dsp:nvSpPr>
      <dsp:spPr>
        <a:xfrm>
          <a:off x="5575329" y="664771"/>
          <a:ext cx="506537" cy="1089055"/>
        </a:xfrm>
        <a:custGeom>
          <a:avLst/>
          <a:gdLst/>
          <a:ahLst/>
          <a:cxnLst/>
          <a:rect l="0" t="0" r="0" b="0"/>
          <a:pathLst>
            <a:path>
              <a:moveTo>
                <a:pt x="0" y="1089055"/>
              </a:moveTo>
              <a:lnTo>
                <a:pt x="253268" y="1089055"/>
              </a:lnTo>
              <a:lnTo>
                <a:pt x="253268" y="0"/>
              </a:lnTo>
              <a:lnTo>
                <a:pt x="50653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0BF10-F4FE-4897-B380-8ADD55825481}">
      <dsp:nvSpPr>
        <dsp:cNvPr id="0" name=""/>
        <dsp:cNvSpPr/>
      </dsp:nvSpPr>
      <dsp:spPr>
        <a:xfrm>
          <a:off x="2536105" y="1708106"/>
          <a:ext cx="5065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537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68C05B-E43B-49A3-A1FB-796BD05B3B51}">
      <dsp:nvSpPr>
        <dsp:cNvPr id="0" name=""/>
        <dsp:cNvSpPr/>
      </dsp:nvSpPr>
      <dsp:spPr>
        <a:xfrm>
          <a:off x="3418" y="1367591"/>
          <a:ext cx="2532686" cy="772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Margaret Lester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Information Technology &amp; CIO</a:t>
          </a:r>
        </a:p>
      </dsp:txBody>
      <dsp:txXfrm>
        <a:off x="3418" y="1367591"/>
        <a:ext cx="2532686" cy="772469"/>
      </dsp:txXfrm>
    </dsp:sp>
    <dsp:sp modelId="{DFA5D2E5-D91F-4854-9911-CF3F54309047}">
      <dsp:nvSpPr>
        <dsp:cNvPr id="0" name=""/>
        <dsp:cNvSpPr/>
      </dsp:nvSpPr>
      <dsp:spPr>
        <a:xfrm>
          <a:off x="3042643" y="1367591"/>
          <a:ext cx="2532686" cy="772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Eric Morritt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Media &amp; Theatre Services</a:t>
          </a:r>
        </a:p>
      </dsp:txBody>
      <dsp:txXfrm>
        <a:off x="3042643" y="1367591"/>
        <a:ext cx="2532686" cy="772469"/>
      </dsp:txXfrm>
    </dsp:sp>
    <dsp:sp modelId="{57941E1C-4D50-45D5-AEE2-600D00305C1F}">
      <dsp:nvSpPr>
        <dsp:cNvPr id="0" name=""/>
        <dsp:cNvSpPr/>
      </dsp:nvSpPr>
      <dsp:spPr>
        <a:xfrm>
          <a:off x="6081867" y="278536"/>
          <a:ext cx="2532686" cy="772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Burleson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Media Services Lab Technician</a:t>
          </a:r>
        </a:p>
      </dsp:txBody>
      <dsp:txXfrm>
        <a:off x="6081867" y="278536"/>
        <a:ext cx="2532686" cy="772469"/>
      </dsp:txXfrm>
    </dsp:sp>
    <dsp:sp modelId="{AEB8CDEE-2F31-413A-B7FB-1C9A5FC3DC3D}">
      <dsp:nvSpPr>
        <dsp:cNvPr id="0" name=""/>
        <dsp:cNvSpPr/>
      </dsp:nvSpPr>
      <dsp:spPr>
        <a:xfrm>
          <a:off x="6081867" y="1367591"/>
          <a:ext cx="2532686" cy="772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Terry Marek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Media / Theatre Services Lab Technician</a:t>
          </a:r>
        </a:p>
      </dsp:txBody>
      <dsp:txXfrm>
        <a:off x="6081867" y="1367591"/>
        <a:ext cx="2532686" cy="772469"/>
      </dsp:txXfrm>
    </dsp:sp>
    <dsp:sp modelId="{2B19ED65-27DA-45CC-927E-53E2A1EF0EB2}">
      <dsp:nvSpPr>
        <dsp:cNvPr id="0" name=""/>
        <dsp:cNvSpPr/>
      </dsp:nvSpPr>
      <dsp:spPr>
        <a:xfrm>
          <a:off x="6081867" y="2456647"/>
          <a:ext cx="2532686" cy="772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Walker Stophel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Theatre Services Lab Technician</a:t>
          </a:r>
        </a:p>
      </dsp:txBody>
      <dsp:txXfrm>
        <a:off x="6081867" y="2456647"/>
        <a:ext cx="2532686" cy="772469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10CAD8-F34D-4ADC-B6AF-BDB153375BB5}">
      <dsp:nvSpPr>
        <dsp:cNvPr id="0" name=""/>
        <dsp:cNvSpPr/>
      </dsp:nvSpPr>
      <dsp:spPr>
        <a:xfrm>
          <a:off x="6166678" y="2820322"/>
          <a:ext cx="458924" cy="2466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462" y="0"/>
              </a:lnTo>
              <a:lnTo>
                <a:pt x="229462" y="2466717"/>
              </a:lnTo>
              <a:lnTo>
                <a:pt x="458924" y="246671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ECBED-6022-478D-84A0-EED40912D504}">
      <dsp:nvSpPr>
        <dsp:cNvPr id="0" name=""/>
        <dsp:cNvSpPr/>
      </dsp:nvSpPr>
      <dsp:spPr>
        <a:xfrm>
          <a:off x="6166678" y="2820322"/>
          <a:ext cx="458924" cy="1480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462" y="0"/>
              </a:lnTo>
              <a:lnTo>
                <a:pt x="229462" y="1480030"/>
              </a:lnTo>
              <a:lnTo>
                <a:pt x="458924" y="148003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62918-FA39-4771-961A-74BCE62382B4}">
      <dsp:nvSpPr>
        <dsp:cNvPr id="0" name=""/>
        <dsp:cNvSpPr/>
      </dsp:nvSpPr>
      <dsp:spPr>
        <a:xfrm>
          <a:off x="6166678" y="2820322"/>
          <a:ext cx="458924" cy="493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462" y="0"/>
              </a:lnTo>
              <a:lnTo>
                <a:pt x="229462" y="493343"/>
              </a:lnTo>
              <a:lnTo>
                <a:pt x="458924" y="49334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3613AF-D849-4D86-BA12-FAA30B1F5598}">
      <dsp:nvSpPr>
        <dsp:cNvPr id="0" name=""/>
        <dsp:cNvSpPr/>
      </dsp:nvSpPr>
      <dsp:spPr>
        <a:xfrm>
          <a:off x="6166678" y="2326978"/>
          <a:ext cx="458924" cy="493343"/>
        </a:xfrm>
        <a:custGeom>
          <a:avLst/>
          <a:gdLst/>
          <a:ahLst/>
          <a:cxnLst/>
          <a:rect l="0" t="0" r="0" b="0"/>
          <a:pathLst>
            <a:path>
              <a:moveTo>
                <a:pt x="0" y="493343"/>
              </a:moveTo>
              <a:lnTo>
                <a:pt x="229462" y="493343"/>
              </a:lnTo>
              <a:lnTo>
                <a:pt x="229462" y="0"/>
              </a:lnTo>
              <a:lnTo>
                <a:pt x="45892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F9F5C-733C-4DC9-8785-88AE4A966F3F}">
      <dsp:nvSpPr>
        <dsp:cNvPr id="0" name=""/>
        <dsp:cNvSpPr/>
      </dsp:nvSpPr>
      <dsp:spPr>
        <a:xfrm>
          <a:off x="6166678" y="1340291"/>
          <a:ext cx="458924" cy="1480030"/>
        </a:xfrm>
        <a:custGeom>
          <a:avLst/>
          <a:gdLst/>
          <a:ahLst/>
          <a:cxnLst/>
          <a:rect l="0" t="0" r="0" b="0"/>
          <a:pathLst>
            <a:path>
              <a:moveTo>
                <a:pt x="0" y="1480030"/>
              </a:moveTo>
              <a:lnTo>
                <a:pt x="229462" y="1480030"/>
              </a:lnTo>
              <a:lnTo>
                <a:pt x="229462" y="0"/>
              </a:lnTo>
              <a:lnTo>
                <a:pt x="45892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8E249-CEC5-455F-897D-6F8A0B50CDB1}">
      <dsp:nvSpPr>
        <dsp:cNvPr id="0" name=""/>
        <dsp:cNvSpPr/>
      </dsp:nvSpPr>
      <dsp:spPr>
        <a:xfrm>
          <a:off x="6166678" y="353604"/>
          <a:ext cx="458924" cy="2466717"/>
        </a:xfrm>
        <a:custGeom>
          <a:avLst/>
          <a:gdLst/>
          <a:ahLst/>
          <a:cxnLst/>
          <a:rect l="0" t="0" r="0" b="0"/>
          <a:pathLst>
            <a:path>
              <a:moveTo>
                <a:pt x="0" y="2466717"/>
              </a:moveTo>
              <a:lnTo>
                <a:pt x="229462" y="2466717"/>
              </a:lnTo>
              <a:lnTo>
                <a:pt x="229462" y="0"/>
              </a:lnTo>
              <a:lnTo>
                <a:pt x="45892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3413133" y="2774602"/>
          <a:ext cx="4589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8924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8A8C3-96B1-4E0B-9342-568B73CCF320}">
      <dsp:nvSpPr>
        <dsp:cNvPr id="0" name=""/>
        <dsp:cNvSpPr/>
      </dsp:nvSpPr>
      <dsp:spPr>
        <a:xfrm>
          <a:off x="1118512" y="2470392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1118512" y="2470392"/>
        <a:ext cx="2294620" cy="699859"/>
      </dsp:txXfrm>
    </dsp:sp>
    <dsp:sp modelId="{BDC4701B-9C61-41C2-8412-F4A5BFEAD875}">
      <dsp:nvSpPr>
        <dsp:cNvPr id="0" name=""/>
        <dsp:cNvSpPr/>
      </dsp:nvSpPr>
      <dsp:spPr>
        <a:xfrm>
          <a:off x="3872058" y="2470392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Shirley Velasco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Accounting Services</a:t>
          </a:r>
        </a:p>
      </dsp:txBody>
      <dsp:txXfrm>
        <a:off x="3872058" y="2470392"/>
        <a:ext cx="2294620" cy="699859"/>
      </dsp:txXfrm>
    </dsp:sp>
    <dsp:sp modelId="{C8ACBE3B-869A-4151-B6CA-EABB422D8663}">
      <dsp:nvSpPr>
        <dsp:cNvPr id="0" name=""/>
        <dsp:cNvSpPr/>
      </dsp:nvSpPr>
      <dsp:spPr>
        <a:xfrm>
          <a:off x="6625603" y="3675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Samantha Legge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 Associate</a:t>
          </a:r>
        </a:p>
      </dsp:txBody>
      <dsp:txXfrm>
        <a:off x="6625603" y="3675"/>
        <a:ext cx="2294620" cy="699859"/>
      </dsp:txXfrm>
    </dsp:sp>
    <dsp:sp modelId="{2C917A14-B533-42C7-B718-E0555013C5A6}">
      <dsp:nvSpPr>
        <dsp:cNvPr id="0" name=""/>
        <dsp:cNvSpPr/>
      </dsp:nvSpPr>
      <dsp:spPr>
        <a:xfrm>
          <a:off x="6625603" y="990362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Paola Velasco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Senior AP Associate</a:t>
          </a:r>
        </a:p>
      </dsp:txBody>
      <dsp:txXfrm>
        <a:off x="6625603" y="990362"/>
        <a:ext cx="2294620" cy="699859"/>
      </dsp:txXfrm>
    </dsp:sp>
    <dsp:sp modelId="{C2F7A088-B434-4240-B123-963F755D588F}">
      <dsp:nvSpPr>
        <dsp:cNvPr id="0" name=""/>
        <dsp:cNvSpPr/>
      </dsp:nvSpPr>
      <dsp:spPr>
        <a:xfrm>
          <a:off x="6625603" y="1977049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Robin Byrd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Grants Manager</a:t>
          </a:r>
        </a:p>
      </dsp:txBody>
      <dsp:txXfrm>
        <a:off x="6625603" y="1977049"/>
        <a:ext cx="2294620" cy="699859"/>
      </dsp:txXfrm>
    </dsp:sp>
    <dsp:sp modelId="{548B08F3-2C5A-45B9-8049-932AE045C13B}">
      <dsp:nvSpPr>
        <dsp:cNvPr id="0" name=""/>
        <dsp:cNvSpPr/>
      </dsp:nvSpPr>
      <dsp:spPr>
        <a:xfrm>
          <a:off x="6625603" y="2963736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Melody Hale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Grants Finance Associate</a:t>
          </a:r>
        </a:p>
      </dsp:txBody>
      <dsp:txXfrm>
        <a:off x="6625603" y="2963736"/>
        <a:ext cx="2294620" cy="699859"/>
      </dsp:txXfrm>
    </dsp:sp>
    <dsp:sp modelId="{F6EE2CF7-4FCD-458B-9C19-56822BB725F1}">
      <dsp:nvSpPr>
        <dsp:cNvPr id="0" name=""/>
        <dsp:cNvSpPr/>
      </dsp:nvSpPr>
      <dsp:spPr>
        <a:xfrm>
          <a:off x="6625603" y="3950423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Becky Bennett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Payroll Administrator</a:t>
          </a:r>
        </a:p>
      </dsp:txBody>
      <dsp:txXfrm>
        <a:off x="6625603" y="3950423"/>
        <a:ext cx="2294620" cy="699859"/>
      </dsp:txXfrm>
    </dsp:sp>
    <dsp:sp modelId="{A55CBCA9-0471-4D91-977E-ED5BED2F46E5}">
      <dsp:nvSpPr>
        <dsp:cNvPr id="0" name=""/>
        <dsp:cNvSpPr/>
      </dsp:nvSpPr>
      <dsp:spPr>
        <a:xfrm>
          <a:off x="6625603" y="4937110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Sarai Forti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Payroll Associate</a:t>
          </a:r>
        </a:p>
      </dsp:txBody>
      <dsp:txXfrm>
        <a:off x="6625603" y="4937110"/>
        <a:ext cx="2294620" cy="699859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B99DCE-A5C3-4885-B6FA-D2EAF96D4EEC}">
      <dsp:nvSpPr>
        <dsp:cNvPr id="0" name=""/>
        <dsp:cNvSpPr/>
      </dsp:nvSpPr>
      <dsp:spPr>
        <a:xfrm>
          <a:off x="7418763" y="3243575"/>
          <a:ext cx="4362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6253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F9F5C-733C-4DC9-8785-88AE4A966F3F}">
      <dsp:nvSpPr>
        <dsp:cNvPr id="0" name=""/>
        <dsp:cNvSpPr/>
      </dsp:nvSpPr>
      <dsp:spPr>
        <a:xfrm>
          <a:off x="4801241" y="2820322"/>
          <a:ext cx="436253" cy="468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8126" y="0"/>
              </a:lnTo>
              <a:lnTo>
                <a:pt x="218126" y="468972"/>
              </a:lnTo>
              <a:lnTo>
                <a:pt x="436253" y="46897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8E249-CEC5-455F-897D-6F8A0B50CDB1}">
      <dsp:nvSpPr>
        <dsp:cNvPr id="0" name=""/>
        <dsp:cNvSpPr/>
      </dsp:nvSpPr>
      <dsp:spPr>
        <a:xfrm>
          <a:off x="4801241" y="2351349"/>
          <a:ext cx="436253" cy="468972"/>
        </a:xfrm>
        <a:custGeom>
          <a:avLst/>
          <a:gdLst/>
          <a:ahLst/>
          <a:cxnLst/>
          <a:rect l="0" t="0" r="0" b="0"/>
          <a:pathLst>
            <a:path>
              <a:moveTo>
                <a:pt x="0" y="468972"/>
              </a:moveTo>
              <a:lnTo>
                <a:pt x="218126" y="468972"/>
              </a:lnTo>
              <a:lnTo>
                <a:pt x="218126" y="0"/>
              </a:lnTo>
              <a:lnTo>
                <a:pt x="43625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2183719" y="2774602"/>
          <a:ext cx="4362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6253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8A8C3-96B1-4E0B-9342-568B73CCF320}">
      <dsp:nvSpPr>
        <dsp:cNvPr id="0" name=""/>
        <dsp:cNvSpPr/>
      </dsp:nvSpPr>
      <dsp:spPr>
        <a:xfrm>
          <a:off x="2450" y="2487679"/>
          <a:ext cx="2181268" cy="66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2450" y="2487679"/>
        <a:ext cx="2181268" cy="665286"/>
      </dsp:txXfrm>
    </dsp:sp>
    <dsp:sp modelId="{BDC4701B-9C61-41C2-8412-F4A5BFEAD875}">
      <dsp:nvSpPr>
        <dsp:cNvPr id="0" name=""/>
        <dsp:cNvSpPr/>
      </dsp:nvSpPr>
      <dsp:spPr>
        <a:xfrm>
          <a:off x="2619973" y="2487679"/>
          <a:ext cx="2181268" cy="66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Matt Kitzmiller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Budgets and Purchasing</a:t>
          </a:r>
        </a:p>
      </dsp:txBody>
      <dsp:txXfrm>
        <a:off x="2619973" y="2487679"/>
        <a:ext cx="2181268" cy="665286"/>
      </dsp:txXfrm>
    </dsp:sp>
    <dsp:sp modelId="{C8ACBE3B-869A-4151-B6CA-EABB422D8663}">
      <dsp:nvSpPr>
        <dsp:cNvPr id="0" name=""/>
        <dsp:cNvSpPr/>
      </dsp:nvSpPr>
      <dsp:spPr>
        <a:xfrm>
          <a:off x="5237495" y="2018706"/>
          <a:ext cx="2181268" cy="66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Pamela Blankenship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Financial Analyst</a:t>
          </a:r>
        </a:p>
      </dsp:txBody>
      <dsp:txXfrm>
        <a:off x="5237495" y="2018706"/>
        <a:ext cx="2181268" cy="665286"/>
      </dsp:txXfrm>
    </dsp:sp>
    <dsp:sp modelId="{2C917A14-B533-42C7-B718-E0555013C5A6}">
      <dsp:nvSpPr>
        <dsp:cNvPr id="0" name=""/>
        <dsp:cNvSpPr/>
      </dsp:nvSpPr>
      <dsp:spPr>
        <a:xfrm>
          <a:off x="5237495" y="2956651"/>
          <a:ext cx="2181268" cy="66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Michael Ireson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Purchasing Coordinator</a:t>
          </a:r>
        </a:p>
      </dsp:txBody>
      <dsp:txXfrm>
        <a:off x="5237495" y="2956651"/>
        <a:ext cx="2181268" cy="665286"/>
      </dsp:txXfrm>
    </dsp:sp>
    <dsp:sp modelId="{8864D88B-9065-465C-B886-E5E7AB1EF83F}">
      <dsp:nvSpPr>
        <dsp:cNvPr id="0" name=""/>
        <dsp:cNvSpPr/>
      </dsp:nvSpPr>
      <dsp:spPr>
        <a:xfrm>
          <a:off x="7855017" y="2956651"/>
          <a:ext cx="2181268" cy="66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Judy Campbell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Buyer</a:t>
          </a:r>
        </a:p>
      </dsp:txBody>
      <dsp:txXfrm>
        <a:off x="7855017" y="2956651"/>
        <a:ext cx="2181268" cy="665286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7F3C2-52E7-4BA6-A694-D55F034D2D6A}">
      <dsp:nvSpPr>
        <dsp:cNvPr id="0" name=""/>
        <dsp:cNvSpPr/>
      </dsp:nvSpPr>
      <dsp:spPr>
        <a:xfrm>
          <a:off x="4078535" y="3130096"/>
          <a:ext cx="1294794" cy="115606"/>
        </a:xfrm>
        <a:custGeom>
          <a:avLst/>
          <a:gdLst/>
          <a:ahLst/>
          <a:cxnLst/>
          <a:rect l="0" t="0" r="0" b="0"/>
          <a:pathLst>
            <a:path>
              <a:moveTo>
                <a:pt x="0" y="115606"/>
              </a:moveTo>
              <a:lnTo>
                <a:pt x="1294794" y="115606"/>
              </a:lnTo>
              <a:lnTo>
                <a:pt x="129479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4078535" y="3245702"/>
          <a:ext cx="2589588" cy="795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04617" y="0"/>
              </a:lnTo>
              <a:lnTo>
                <a:pt x="2404617" y="795373"/>
              </a:lnTo>
              <a:lnTo>
                <a:pt x="2589588" y="7953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C948D4-CABB-46E8-A1E7-760DF7998EA1}">
      <dsp:nvSpPr>
        <dsp:cNvPr id="0" name=""/>
        <dsp:cNvSpPr/>
      </dsp:nvSpPr>
      <dsp:spPr>
        <a:xfrm>
          <a:off x="8517830" y="3245702"/>
          <a:ext cx="369941" cy="1193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4970" y="0"/>
              </a:lnTo>
              <a:lnTo>
                <a:pt x="184970" y="1193060"/>
              </a:lnTo>
              <a:lnTo>
                <a:pt x="369941" y="119306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CD242E-2B97-447A-BF21-DE44F9A24FE8}">
      <dsp:nvSpPr>
        <dsp:cNvPr id="0" name=""/>
        <dsp:cNvSpPr/>
      </dsp:nvSpPr>
      <dsp:spPr>
        <a:xfrm>
          <a:off x="8517830" y="3245702"/>
          <a:ext cx="369941" cy="397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4970" y="0"/>
              </a:lnTo>
              <a:lnTo>
                <a:pt x="184970" y="397686"/>
              </a:lnTo>
              <a:lnTo>
                <a:pt x="369941" y="39768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C37DEE-522F-466C-9FB3-78B2B1C5E62E}">
      <dsp:nvSpPr>
        <dsp:cNvPr id="0" name=""/>
        <dsp:cNvSpPr/>
      </dsp:nvSpPr>
      <dsp:spPr>
        <a:xfrm>
          <a:off x="8517830" y="2848016"/>
          <a:ext cx="369941" cy="397686"/>
        </a:xfrm>
        <a:custGeom>
          <a:avLst/>
          <a:gdLst/>
          <a:ahLst/>
          <a:cxnLst/>
          <a:rect l="0" t="0" r="0" b="0"/>
          <a:pathLst>
            <a:path>
              <a:moveTo>
                <a:pt x="0" y="397686"/>
              </a:moveTo>
              <a:lnTo>
                <a:pt x="184970" y="397686"/>
              </a:lnTo>
              <a:lnTo>
                <a:pt x="184970" y="0"/>
              </a:lnTo>
              <a:lnTo>
                <a:pt x="36994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2478E3-B455-47A0-B77F-1865820D37D5}">
      <dsp:nvSpPr>
        <dsp:cNvPr id="0" name=""/>
        <dsp:cNvSpPr/>
      </dsp:nvSpPr>
      <dsp:spPr>
        <a:xfrm>
          <a:off x="8517830" y="2052642"/>
          <a:ext cx="369941" cy="1193060"/>
        </a:xfrm>
        <a:custGeom>
          <a:avLst/>
          <a:gdLst/>
          <a:ahLst/>
          <a:cxnLst/>
          <a:rect l="0" t="0" r="0" b="0"/>
          <a:pathLst>
            <a:path>
              <a:moveTo>
                <a:pt x="0" y="1193060"/>
              </a:moveTo>
              <a:lnTo>
                <a:pt x="184970" y="1193060"/>
              </a:lnTo>
              <a:lnTo>
                <a:pt x="184970" y="0"/>
              </a:lnTo>
              <a:lnTo>
                <a:pt x="36994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021EE-4935-4A16-AED4-2BBF3971A7C0}">
      <dsp:nvSpPr>
        <dsp:cNvPr id="0" name=""/>
        <dsp:cNvSpPr/>
      </dsp:nvSpPr>
      <dsp:spPr>
        <a:xfrm>
          <a:off x="4078535" y="3199982"/>
          <a:ext cx="258958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9588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86330-AF53-4E02-A33F-812ABC8E25FD}">
      <dsp:nvSpPr>
        <dsp:cNvPr id="0" name=""/>
        <dsp:cNvSpPr/>
      </dsp:nvSpPr>
      <dsp:spPr>
        <a:xfrm>
          <a:off x="4078535" y="2450329"/>
          <a:ext cx="2589588" cy="795373"/>
        </a:xfrm>
        <a:custGeom>
          <a:avLst/>
          <a:gdLst/>
          <a:ahLst/>
          <a:cxnLst/>
          <a:rect l="0" t="0" r="0" b="0"/>
          <a:pathLst>
            <a:path>
              <a:moveTo>
                <a:pt x="0" y="795373"/>
              </a:moveTo>
              <a:lnTo>
                <a:pt x="2404617" y="795373"/>
              </a:lnTo>
              <a:lnTo>
                <a:pt x="2404617" y="0"/>
              </a:lnTo>
              <a:lnTo>
                <a:pt x="258958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1858888" y="3199982"/>
          <a:ext cx="36994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9941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8A8C3-96B1-4E0B-9342-568B73CCF320}">
      <dsp:nvSpPr>
        <dsp:cNvPr id="0" name=""/>
        <dsp:cNvSpPr/>
      </dsp:nvSpPr>
      <dsp:spPr>
        <a:xfrm>
          <a:off x="9182" y="2963622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9182" y="2963622"/>
        <a:ext cx="1849705" cy="564160"/>
      </dsp:txXfrm>
    </dsp:sp>
    <dsp:sp modelId="{BDC4701B-9C61-41C2-8412-F4A5BFEAD875}">
      <dsp:nvSpPr>
        <dsp:cNvPr id="0" name=""/>
        <dsp:cNvSpPr/>
      </dsp:nvSpPr>
      <dsp:spPr>
        <a:xfrm>
          <a:off x="2228829" y="2963622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Sally Crabtree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Fiscal Services</a:t>
          </a:r>
        </a:p>
      </dsp:txBody>
      <dsp:txXfrm>
        <a:off x="2228829" y="2963622"/>
        <a:ext cx="1849705" cy="564160"/>
      </dsp:txXfrm>
    </dsp:sp>
    <dsp:sp modelId="{F29EF0DE-A108-42B9-A033-3FF662D6F3D9}">
      <dsp:nvSpPr>
        <dsp:cNvPr id="0" name=""/>
        <dsp:cNvSpPr/>
      </dsp:nvSpPr>
      <dsp:spPr>
        <a:xfrm>
          <a:off x="6668124" y="2168249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Jeannie Noonkester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Bursar</a:t>
          </a:r>
        </a:p>
      </dsp:txBody>
      <dsp:txXfrm>
        <a:off x="6668124" y="2168249"/>
        <a:ext cx="1849705" cy="564160"/>
      </dsp:txXfrm>
    </dsp:sp>
    <dsp:sp modelId="{F34BE3B4-DBEF-4370-89C0-10BC2E8845F7}">
      <dsp:nvSpPr>
        <dsp:cNvPr id="0" name=""/>
        <dsp:cNvSpPr/>
      </dsp:nvSpPr>
      <dsp:spPr>
        <a:xfrm>
          <a:off x="6668124" y="2963622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Lance Moody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Fiscal Services Coordinator</a:t>
          </a:r>
        </a:p>
      </dsp:txBody>
      <dsp:txXfrm>
        <a:off x="6668124" y="2963622"/>
        <a:ext cx="1849705" cy="564160"/>
      </dsp:txXfrm>
    </dsp:sp>
    <dsp:sp modelId="{5C46573C-2503-422F-8C78-CBA1C1D9EFB8}">
      <dsp:nvSpPr>
        <dsp:cNvPr id="0" name=""/>
        <dsp:cNvSpPr/>
      </dsp:nvSpPr>
      <dsp:spPr>
        <a:xfrm>
          <a:off x="8887771" y="1770562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Angie Fields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Account Clerk 2</a:t>
          </a:r>
        </a:p>
      </dsp:txBody>
      <dsp:txXfrm>
        <a:off x="8887771" y="1770562"/>
        <a:ext cx="1849705" cy="564160"/>
      </dsp:txXfrm>
    </dsp:sp>
    <dsp:sp modelId="{C7FE5CAB-D123-43A0-B6F1-4E4FED0A634B}">
      <dsp:nvSpPr>
        <dsp:cNvPr id="0" name=""/>
        <dsp:cNvSpPr/>
      </dsp:nvSpPr>
      <dsp:spPr>
        <a:xfrm>
          <a:off x="8887771" y="2565936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Miranda Herbert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Account Clerk 2</a:t>
          </a:r>
        </a:p>
      </dsp:txBody>
      <dsp:txXfrm>
        <a:off x="8887771" y="2565936"/>
        <a:ext cx="1849705" cy="564160"/>
      </dsp:txXfrm>
    </dsp:sp>
    <dsp:sp modelId="{3668DB18-93E4-4DAA-84E4-CD4523FC5269}">
      <dsp:nvSpPr>
        <dsp:cNvPr id="0" name=""/>
        <dsp:cNvSpPr/>
      </dsp:nvSpPr>
      <dsp:spPr>
        <a:xfrm>
          <a:off x="8887771" y="3361309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Sara Curtis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Account Clerk 2</a:t>
          </a:r>
        </a:p>
      </dsp:txBody>
      <dsp:txXfrm>
        <a:off x="8887771" y="3361309"/>
        <a:ext cx="1849705" cy="564160"/>
      </dsp:txXfrm>
    </dsp:sp>
    <dsp:sp modelId="{364A8723-6619-48D6-86B3-306873F976BF}">
      <dsp:nvSpPr>
        <dsp:cNvPr id="0" name=""/>
        <dsp:cNvSpPr/>
      </dsp:nvSpPr>
      <dsp:spPr>
        <a:xfrm>
          <a:off x="8887771" y="4156683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Shelia Johnson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Account Clerk 3</a:t>
          </a:r>
        </a:p>
      </dsp:txBody>
      <dsp:txXfrm>
        <a:off x="8887771" y="4156683"/>
        <a:ext cx="1849705" cy="564160"/>
      </dsp:txXfrm>
    </dsp:sp>
    <dsp:sp modelId="{4D0F25DD-2E0B-4DEA-8087-2E03736DED63}">
      <dsp:nvSpPr>
        <dsp:cNvPr id="0" name=""/>
        <dsp:cNvSpPr/>
      </dsp:nvSpPr>
      <dsp:spPr>
        <a:xfrm>
          <a:off x="6668124" y="3758996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Bronwyn Baard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Senior Accountant / Analyst</a:t>
          </a:r>
        </a:p>
      </dsp:txBody>
      <dsp:txXfrm>
        <a:off x="6668124" y="3758996"/>
        <a:ext cx="1849705" cy="564160"/>
      </dsp:txXfrm>
    </dsp:sp>
    <dsp:sp modelId="{0ABDB15F-81D2-4015-9795-11A77B5CF5DD}">
      <dsp:nvSpPr>
        <dsp:cNvPr id="0" name=""/>
        <dsp:cNvSpPr/>
      </dsp:nvSpPr>
      <dsp:spPr>
        <a:xfrm>
          <a:off x="4448477" y="2565936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Robert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4448477" y="2565936"/>
        <a:ext cx="1849705" cy="564160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7F3C2-52E7-4BA6-A694-D55F034D2D6A}">
      <dsp:nvSpPr>
        <dsp:cNvPr id="0" name=""/>
        <dsp:cNvSpPr/>
      </dsp:nvSpPr>
      <dsp:spPr>
        <a:xfrm>
          <a:off x="4848267" y="2685951"/>
          <a:ext cx="1541843" cy="137664"/>
        </a:xfrm>
        <a:custGeom>
          <a:avLst/>
          <a:gdLst/>
          <a:ahLst/>
          <a:cxnLst/>
          <a:rect l="0" t="0" r="0" b="0"/>
          <a:pathLst>
            <a:path>
              <a:moveTo>
                <a:pt x="0" y="137664"/>
              </a:moveTo>
              <a:lnTo>
                <a:pt x="1541843" y="137664"/>
              </a:lnTo>
              <a:lnTo>
                <a:pt x="154184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7C1B0-1E2A-431E-B96D-42218ABAFFF6}">
      <dsp:nvSpPr>
        <dsp:cNvPr id="0" name=""/>
        <dsp:cNvSpPr/>
      </dsp:nvSpPr>
      <dsp:spPr>
        <a:xfrm>
          <a:off x="4848267" y="2823616"/>
          <a:ext cx="3083686" cy="1420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3422" y="0"/>
              </a:lnTo>
              <a:lnTo>
                <a:pt x="2863422" y="1420698"/>
              </a:lnTo>
              <a:lnTo>
                <a:pt x="3083686" y="142069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4848267" y="2823616"/>
          <a:ext cx="3083686" cy="473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3422" y="0"/>
              </a:lnTo>
              <a:lnTo>
                <a:pt x="2863422" y="473566"/>
              </a:lnTo>
              <a:lnTo>
                <a:pt x="3083686" y="47356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021EE-4935-4A16-AED4-2BBF3971A7C0}">
      <dsp:nvSpPr>
        <dsp:cNvPr id="0" name=""/>
        <dsp:cNvSpPr/>
      </dsp:nvSpPr>
      <dsp:spPr>
        <a:xfrm>
          <a:off x="4848267" y="2350049"/>
          <a:ext cx="3083686" cy="473566"/>
        </a:xfrm>
        <a:custGeom>
          <a:avLst/>
          <a:gdLst/>
          <a:ahLst/>
          <a:cxnLst/>
          <a:rect l="0" t="0" r="0" b="0"/>
          <a:pathLst>
            <a:path>
              <a:moveTo>
                <a:pt x="0" y="473566"/>
              </a:moveTo>
              <a:lnTo>
                <a:pt x="2863422" y="473566"/>
              </a:lnTo>
              <a:lnTo>
                <a:pt x="2863422" y="0"/>
              </a:lnTo>
              <a:lnTo>
                <a:pt x="308368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86330-AF53-4E02-A33F-812ABC8E25FD}">
      <dsp:nvSpPr>
        <dsp:cNvPr id="0" name=""/>
        <dsp:cNvSpPr/>
      </dsp:nvSpPr>
      <dsp:spPr>
        <a:xfrm>
          <a:off x="4848267" y="1402917"/>
          <a:ext cx="3083686" cy="1420698"/>
        </a:xfrm>
        <a:custGeom>
          <a:avLst/>
          <a:gdLst/>
          <a:ahLst/>
          <a:cxnLst/>
          <a:rect l="0" t="0" r="0" b="0"/>
          <a:pathLst>
            <a:path>
              <a:moveTo>
                <a:pt x="0" y="1420698"/>
              </a:moveTo>
              <a:lnTo>
                <a:pt x="2863422" y="1420698"/>
              </a:lnTo>
              <a:lnTo>
                <a:pt x="2863422" y="0"/>
              </a:lnTo>
              <a:lnTo>
                <a:pt x="308368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2205107" y="2777896"/>
          <a:ext cx="4405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052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8A8C3-96B1-4E0B-9342-568B73CCF320}">
      <dsp:nvSpPr>
        <dsp:cNvPr id="0" name=""/>
        <dsp:cNvSpPr/>
      </dsp:nvSpPr>
      <dsp:spPr>
        <a:xfrm>
          <a:off x="2474" y="2487714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2474" y="2487714"/>
        <a:ext cx="2202632" cy="671803"/>
      </dsp:txXfrm>
    </dsp:sp>
    <dsp:sp modelId="{BDC4701B-9C61-41C2-8412-F4A5BFEAD875}">
      <dsp:nvSpPr>
        <dsp:cNvPr id="0" name=""/>
        <dsp:cNvSpPr/>
      </dsp:nvSpPr>
      <dsp:spPr>
        <a:xfrm>
          <a:off x="2645634" y="2487714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Megan Jones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Human Resources</a:t>
          </a:r>
        </a:p>
      </dsp:txBody>
      <dsp:txXfrm>
        <a:off x="2645634" y="2487714"/>
        <a:ext cx="2202632" cy="671803"/>
      </dsp:txXfrm>
    </dsp:sp>
    <dsp:sp modelId="{F29EF0DE-A108-42B9-A033-3FF662D6F3D9}">
      <dsp:nvSpPr>
        <dsp:cNvPr id="0" name=""/>
        <dsp:cNvSpPr/>
      </dsp:nvSpPr>
      <dsp:spPr>
        <a:xfrm>
          <a:off x="7931953" y="1067016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Molly Carpenter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Human Resources</a:t>
          </a:r>
        </a:p>
      </dsp:txBody>
      <dsp:txXfrm>
        <a:off x="7931953" y="1067016"/>
        <a:ext cx="2202632" cy="671803"/>
      </dsp:txXfrm>
    </dsp:sp>
    <dsp:sp modelId="{F34BE3B4-DBEF-4370-89C0-10BC2E8845F7}">
      <dsp:nvSpPr>
        <dsp:cNvPr id="0" name=""/>
        <dsp:cNvSpPr/>
      </dsp:nvSpPr>
      <dsp:spPr>
        <a:xfrm>
          <a:off x="7931953" y="2014148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Starr Bradley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Policy &amp; Compliance</a:t>
          </a:r>
        </a:p>
      </dsp:txBody>
      <dsp:txXfrm>
        <a:off x="7931953" y="2014148"/>
        <a:ext cx="2202632" cy="671803"/>
      </dsp:txXfrm>
    </dsp:sp>
    <dsp:sp modelId="{4D0F25DD-2E0B-4DEA-8087-2E03736DED63}">
      <dsp:nvSpPr>
        <dsp:cNvPr id="0" name=""/>
        <dsp:cNvSpPr/>
      </dsp:nvSpPr>
      <dsp:spPr>
        <a:xfrm>
          <a:off x="7931953" y="2961280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Melissa Brickey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HR Benefits &amp; Records Partner</a:t>
          </a:r>
        </a:p>
      </dsp:txBody>
      <dsp:txXfrm>
        <a:off x="7931953" y="2961280"/>
        <a:ext cx="2202632" cy="671803"/>
      </dsp:txXfrm>
    </dsp:sp>
    <dsp:sp modelId="{A077736D-CCAC-4820-9E80-620E3641BCDD}">
      <dsp:nvSpPr>
        <dsp:cNvPr id="0" name=""/>
        <dsp:cNvSpPr/>
      </dsp:nvSpPr>
      <dsp:spPr>
        <a:xfrm>
          <a:off x="7931953" y="3908412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Emma McMullen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HR Talent &amp; Development Partner</a:t>
          </a:r>
        </a:p>
      </dsp:txBody>
      <dsp:txXfrm>
        <a:off x="7931953" y="3908412"/>
        <a:ext cx="2202632" cy="671803"/>
      </dsp:txXfrm>
    </dsp:sp>
    <dsp:sp modelId="{0ABDB15F-81D2-4015-9795-11A77B5CF5DD}">
      <dsp:nvSpPr>
        <dsp:cNvPr id="0" name=""/>
        <dsp:cNvSpPr/>
      </dsp:nvSpPr>
      <dsp:spPr>
        <a:xfrm>
          <a:off x="5288793" y="2014148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Davida St. Martin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 (PT)</a:t>
          </a:r>
        </a:p>
      </dsp:txBody>
      <dsp:txXfrm>
        <a:off x="5288793" y="2014148"/>
        <a:ext cx="2202632" cy="6718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7F3C2-52E7-4BA6-A694-D55F034D2D6A}">
      <dsp:nvSpPr>
        <dsp:cNvPr id="0" name=""/>
        <dsp:cNvSpPr/>
      </dsp:nvSpPr>
      <dsp:spPr>
        <a:xfrm>
          <a:off x="4848267" y="2685951"/>
          <a:ext cx="1541843" cy="137664"/>
        </a:xfrm>
        <a:custGeom>
          <a:avLst/>
          <a:gdLst/>
          <a:ahLst/>
          <a:cxnLst/>
          <a:rect l="0" t="0" r="0" b="0"/>
          <a:pathLst>
            <a:path>
              <a:moveTo>
                <a:pt x="0" y="137664"/>
              </a:moveTo>
              <a:lnTo>
                <a:pt x="1541843" y="137664"/>
              </a:lnTo>
              <a:lnTo>
                <a:pt x="154184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7C1B0-1E2A-431E-B96D-42218ABAFFF6}">
      <dsp:nvSpPr>
        <dsp:cNvPr id="0" name=""/>
        <dsp:cNvSpPr/>
      </dsp:nvSpPr>
      <dsp:spPr>
        <a:xfrm>
          <a:off x="4848267" y="2823616"/>
          <a:ext cx="3083686" cy="1420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3422" y="0"/>
              </a:lnTo>
              <a:lnTo>
                <a:pt x="2863422" y="1420698"/>
              </a:lnTo>
              <a:lnTo>
                <a:pt x="3083686" y="142069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4848267" y="2823616"/>
          <a:ext cx="3083686" cy="473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3422" y="0"/>
              </a:lnTo>
              <a:lnTo>
                <a:pt x="2863422" y="473566"/>
              </a:lnTo>
              <a:lnTo>
                <a:pt x="3083686" y="47356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021EE-4935-4A16-AED4-2BBF3971A7C0}">
      <dsp:nvSpPr>
        <dsp:cNvPr id="0" name=""/>
        <dsp:cNvSpPr/>
      </dsp:nvSpPr>
      <dsp:spPr>
        <a:xfrm>
          <a:off x="4848267" y="2350049"/>
          <a:ext cx="3083686" cy="473566"/>
        </a:xfrm>
        <a:custGeom>
          <a:avLst/>
          <a:gdLst/>
          <a:ahLst/>
          <a:cxnLst/>
          <a:rect l="0" t="0" r="0" b="0"/>
          <a:pathLst>
            <a:path>
              <a:moveTo>
                <a:pt x="0" y="473566"/>
              </a:moveTo>
              <a:lnTo>
                <a:pt x="2863422" y="473566"/>
              </a:lnTo>
              <a:lnTo>
                <a:pt x="2863422" y="0"/>
              </a:lnTo>
              <a:lnTo>
                <a:pt x="308368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86330-AF53-4E02-A33F-812ABC8E25FD}">
      <dsp:nvSpPr>
        <dsp:cNvPr id="0" name=""/>
        <dsp:cNvSpPr/>
      </dsp:nvSpPr>
      <dsp:spPr>
        <a:xfrm>
          <a:off x="4848267" y="1402917"/>
          <a:ext cx="3083686" cy="1420698"/>
        </a:xfrm>
        <a:custGeom>
          <a:avLst/>
          <a:gdLst/>
          <a:ahLst/>
          <a:cxnLst/>
          <a:rect l="0" t="0" r="0" b="0"/>
          <a:pathLst>
            <a:path>
              <a:moveTo>
                <a:pt x="0" y="1420698"/>
              </a:moveTo>
              <a:lnTo>
                <a:pt x="2863422" y="1420698"/>
              </a:lnTo>
              <a:lnTo>
                <a:pt x="2863422" y="0"/>
              </a:lnTo>
              <a:lnTo>
                <a:pt x="308368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2205107" y="2777896"/>
          <a:ext cx="4405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052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8A8C3-96B1-4E0B-9342-568B73CCF320}">
      <dsp:nvSpPr>
        <dsp:cNvPr id="0" name=""/>
        <dsp:cNvSpPr/>
      </dsp:nvSpPr>
      <dsp:spPr>
        <a:xfrm>
          <a:off x="2474" y="2487714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2474" y="2487714"/>
        <a:ext cx="2202632" cy="671803"/>
      </dsp:txXfrm>
    </dsp:sp>
    <dsp:sp modelId="{BDC4701B-9C61-41C2-8412-F4A5BFEAD875}">
      <dsp:nvSpPr>
        <dsp:cNvPr id="0" name=""/>
        <dsp:cNvSpPr/>
      </dsp:nvSpPr>
      <dsp:spPr>
        <a:xfrm>
          <a:off x="2645634" y="2487714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Pete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Plant Operations</a:t>
          </a:r>
        </a:p>
      </dsp:txBody>
      <dsp:txXfrm>
        <a:off x="2645634" y="2487714"/>
        <a:ext cx="2202632" cy="671803"/>
      </dsp:txXfrm>
    </dsp:sp>
    <dsp:sp modelId="{F29EF0DE-A108-42B9-A033-3FF662D6F3D9}">
      <dsp:nvSpPr>
        <dsp:cNvPr id="0" name=""/>
        <dsp:cNvSpPr/>
      </dsp:nvSpPr>
      <dsp:spPr>
        <a:xfrm>
          <a:off x="7931953" y="1067016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James Todd Church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Mail &amp; Inventory Clerk</a:t>
          </a:r>
        </a:p>
      </dsp:txBody>
      <dsp:txXfrm>
        <a:off x="7931953" y="1067016"/>
        <a:ext cx="2202632" cy="671803"/>
      </dsp:txXfrm>
    </dsp:sp>
    <dsp:sp modelId="{F34BE3B4-DBEF-4370-89C0-10BC2E8845F7}">
      <dsp:nvSpPr>
        <dsp:cNvPr id="0" name=""/>
        <dsp:cNvSpPr/>
      </dsp:nvSpPr>
      <dsp:spPr>
        <a:xfrm>
          <a:off x="7931953" y="2014148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Brian Johnson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Environmental Health &amp; Safety</a:t>
          </a:r>
        </a:p>
      </dsp:txBody>
      <dsp:txXfrm>
        <a:off x="7931953" y="2014148"/>
        <a:ext cx="2202632" cy="671803"/>
      </dsp:txXfrm>
    </dsp:sp>
    <dsp:sp modelId="{4D0F25DD-2E0B-4DEA-8087-2E03736DED63}">
      <dsp:nvSpPr>
        <dsp:cNvPr id="0" name=""/>
        <dsp:cNvSpPr/>
      </dsp:nvSpPr>
      <dsp:spPr>
        <a:xfrm>
          <a:off x="7931953" y="2961280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Kris Lett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Plant Operations &amp; Maintenance</a:t>
          </a:r>
        </a:p>
      </dsp:txBody>
      <dsp:txXfrm>
        <a:off x="7931953" y="2961280"/>
        <a:ext cx="2202632" cy="671803"/>
      </dsp:txXfrm>
    </dsp:sp>
    <dsp:sp modelId="{A077736D-CCAC-4820-9E80-620E3641BCDD}">
      <dsp:nvSpPr>
        <dsp:cNvPr id="0" name=""/>
        <dsp:cNvSpPr/>
      </dsp:nvSpPr>
      <dsp:spPr>
        <a:xfrm>
          <a:off x="7931953" y="3908412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Lorie Fulton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Grounds &amp; Custodial Services</a:t>
          </a:r>
        </a:p>
      </dsp:txBody>
      <dsp:txXfrm>
        <a:off x="7931953" y="3908412"/>
        <a:ext cx="2202632" cy="671803"/>
      </dsp:txXfrm>
    </dsp:sp>
    <dsp:sp modelId="{0ABDB15F-81D2-4015-9795-11A77B5CF5DD}">
      <dsp:nvSpPr>
        <dsp:cNvPr id="0" name=""/>
        <dsp:cNvSpPr/>
      </dsp:nvSpPr>
      <dsp:spPr>
        <a:xfrm>
          <a:off x="5288793" y="2014148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Missy Trent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</a:t>
          </a:r>
        </a:p>
      </dsp:txBody>
      <dsp:txXfrm>
        <a:off x="5288793" y="2014148"/>
        <a:ext cx="2202632" cy="6718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269073-F83F-4870-AA4E-D7F23A3A55AF}">
      <dsp:nvSpPr>
        <dsp:cNvPr id="0" name=""/>
        <dsp:cNvSpPr/>
      </dsp:nvSpPr>
      <dsp:spPr>
        <a:xfrm>
          <a:off x="6229601" y="2580927"/>
          <a:ext cx="565980" cy="13840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2990" y="0"/>
              </a:lnTo>
              <a:lnTo>
                <a:pt x="282990" y="1384099"/>
              </a:lnTo>
              <a:lnTo>
                <a:pt x="565980" y="138409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11DC45-CD78-497F-AEA4-E5EC2D297CC8}">
      <dsp:nvSpPr>
        <dsp:cNvPr id="0" name=""/>
        <dsp:cNvSpPr/>
      </dsp:nvSpPr>
      <dsp:spPr>
        <a:xfrm>
          <a:off x="6229601" y="2534421"/>
          <a:ext cx="5659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6505"/>
              </a:moveTo>
              <a:lnTo>
                <a:pt x="282990" y="46505"/>
              </a:lnTo>
              <a:lnTo>
                <a:pt x="282990" y="45720"/>
              </a:lnTo>
              <a:lnTo>
                <a:pt x="565980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FDB1BE-9F67-4195-94C3-15034C7E57AE}">
      <dsp:nvSpPr>
        <dsp:cNvPr id="0" name=""/>
        <dsp:cNvSpPr/>
      </dsp:nvSpPr>
      <dsp:spPr>
        <a:xfrm>
          <a:off x="6229601" y="1262743"/>
          <a:ext cx="565980" cy="1318183"/>
        </a:xfrm>
        <a:custGeom>
          <a:avLst/>
          <a:gdLst/>
          <a:ahLst/>
          <a:cxnLst/>
          <a:rect l="0" t="0" r="0" b="0"/>
          <a:pathLst>
            <a:path>
              <a:moveTo>
                <a:pt x="0" y="1318183"/>
              </a:moveTo>
              <a:lnTo>
                <a:pt x="282990" y="1318183"/>
              </a:lnTo>
              <a:lnTo>
                <a:pt x="282990" y="0"/>
              </a:lnTo>
              <a:lnTo>
                <a:pt x="565980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2833720" y="2535207"/>
          <a:ext cx="5659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598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55CCDB-C33D-4489-9B7C-382D7BCA9ABD}">
      <dsp:nvSpPr>
        <dsp:cNvPr id="0" name=""/>
        <dsp:cNvSpPr/>
      </dsp:nvSpPr>
      <dsp:spPr>
        <a:xfrm>
          <a:off x="3820" y="2149367"/>
          <a:ext cx="2829900" cy="8631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Pete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Plant Operations</a:t>
          </a:r>
        </a:p>
      </dsp:txBody>
      <dsp:txXfrm>
        <a:off x="3820" y="2149367"/>
        <a:ext cx="2829900" cy="863119"/>
      </dsp:txXfrm>
    </dsp:sp>
    <dsp:sp modelId="{4D0F25DD-2E0B-4DEA-8087-2E03736DED63}">
      <dsp:nvSpPr>
        <dsp:cNvPr id="0" name=""/>
        <dsp:cNvSpPr/>
      </dsp:nvSpPr>
      <dsp:spPr>
        <a:xfrm>
          <a:off x="3399701" y="2149367"/>
          <a:ext cx="2829900" cy="8631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Kris Lett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Plant Operations &amp; Maintenance</a:t>
          </a:r>
        </a:p>
      </dsp:txBody>
      <dsp:txXfrm>
        <a:off x="3399701" y="2149367"/>
        <a:ext cx="2829900" cy="863119"/>
      </dsp:txXfrm>
    </dsp:sp>
    <dsp:sp modelId="{3D151486-6CBD-4B6D-A6C9-ECE47220F3BB}">
      <dsp:nvSpPr>
        <dsp:cNvPr id="0" name=""/>
        <dsp:cNvSpPr/>
      </dsp:nvSpPr>
      <dsp:spPr>
        <a:xfrm>
          <a:off x="6795582" y="831183"/>
          <a:ext cx="2829900" cy="8631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Electricians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Kevin Harrison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Scott Starling</a:t>
          </a:r>
        </a:p>
      </dsp:txBody>
      <dsp:txXfrm>
        <a:off x="6795582" y="831183"/>
        <a:ext cx="2829900" cy="863119"/>
      </dsp:txXfrm>
    </dsp:sp>
    <dsp:sp modelId="{E86EE7D2-7DC8-4368-84FF-07E5615A074C}">
      <dsp:nvSpPr>
        <dsp:cNvPr id="0" name=""/>
        <dsp:cNvSpPr/>
      </dsp:nvSpPr>
      <dsp:spPr>
        <a:xfrm>
          <a:off x="6795582" y="2014690"/>
          <a:ext cx="2829900" cy="1130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HVAC Mechanics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Michael Bernard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Kevin Harrison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Zach McGinn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Joshua Roberts</a:t>
          </a:r>
        </a:p>
      </dsp:txBody>
      <dsp:txXfrm>
        <a:off x="6795582" y="2014690"/>
        <a:ext cx="2829900" cy="1130902"/>
      </dsp:txXfrm>
    </dsp:sp>
    <dsp:sp modelId="{965FF4E8-A772-4547-9A5B-AA7007D07AB0}">
      <dsp:nvSpPr>
        <dsp:cNvPr id="0" name=""/>
        <dsp:cNvSpPr/>
      </dsp:nvSpPr>
      <dsp:spPr>
        <a:xfrm>
          <a:off x="6795582" y="3407615"/>
          <a:ext cx="2829900" cy="11148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Maintenance Mechanics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Chris Hodges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Brian Pitts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Randy Salyers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Sean Schmidt</a:t>
          </a:r>
        </a:p>
      </dsp:txBody>
      <dsp:txXfrm>
        <a:off x="6795582" y="3407615"/>
        <a:ext cx="2829900" cy="1114822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E8270-D237-469A-83B6-B32A811897BD}">
      <dsp:nvSpPr>
        <dsp:cNvPr id="0" name=""/>
        <dsp:cNvSpPr/>
      </dsp:nvSpPr>
      <dsp:spPr>
        <a:xfrm>
          <a:off x="8288966" y="4605180"/>
          <a:ext cx="4627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2757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1BA60-0F08-40CF-BF0E-389AF467A6D7}">
      <dsp:nvSpPr>
        <dsp:cNvPr id="0" name=""/>
        <dsp:cNvSpPr/>
      </dsp:nvSpPr>
      <dsp:spPr>
        <a:xfrm>
          <a:off x="5512421" y="2502553"/>
          <a:ext cx="462757" cy="2148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1378" y="0"/>
              </a:lnTo>
              <a:lnTo>
                <a:pt x="231378" y="2148347"/>
              </a:lnTo>
              <a:lnTo>
                <a:pt x="462757" y="214834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83F711-A765-4E38-A6E5-62AC75DF9C62}">
      <dsp:nvSpPr>
        <dsp:cNvPr id="0" name=""/>
        <dsp:cNvSpPr/>
      </dsp:nvSpPr>
      <dsp:spPr>
        <a:xfrm>
          <a:off x="5512421" y="2502553"/>
          <a:ext cx="462757" cy="1070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1378" y="0"/>
              </a:lnTo>
              <a:lnTo>
                <a:pt x="231378" y="1070184"/>
              </a:lnTo>
              <a:lnTo>
                <a:pt x="462757" y="107018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802EE0-0AA1-48A5-8DCF-055EFF20EABF}">
      <dsp:nvSpPr>
        <dsp:cNvPr id="0" name=""/>
        <dsp:cNvSpPr/>
      </dsp:nvSpPr>
      <dsp:spPr>
        <a:xfrm>
          <a:off x="5512421" y="2448855"/>
          <a:ext cx="4627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3697"/>
              </a:moveTo>
              <a:lnTo>
                <a:pt x="231378" y="53697"/>
              </a:lnTo>
              <a:lnTo>
                <a:pt x="231378" y="45720"/>
              </a:lnTo>
              <a:lnTo>
                <a:pt x="462757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EF07F-042D-4A52-B05C-88430BE70275}">
      <dsp:nvSpPr>
        <dsp:cNvPr id="0" name=""/>
        <dsp:cNvSpPr/>
      </dsp:nvSpPr>
      <dsp:spPr>
        <a:xfrm>
          <a:off x="5512421" y="1584310"/>
          <a:ext cx="462757" cy="918242"/>
        </a:xfrm>
        <a:custGeom>
          <a:avLst/>
          <a:gdLst/>
          <a:ahLst/>
          <a:cxnLst/>
          <a:rect l="0" t="0" r="0" b="0"/>
          <a:pathLst>
            <a:path>
              <a:moveTo>
                <a:pt x="0" y="918242"/>
              </a:moveTo>
              <a:lnTo>
                <a:pt x="231378" y="918242"/>
              </a:lnTo>
              <a:lnTo>
                <a:pt x="231378" y="0"/>
              </a:lnTo>
              <a:lnTo>
                <a:pt x="46275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317BAD-39EE-4679-9E72-85DDA3BD97D5}">
      <dsp:nvSpPr>
        <dsp:cNvPr id="0" name=""/>
        <dsp:cNvSpPr/>
      </dsp:nvSpPr>
      <dsp:spPr>
        <a:xfrm>
          <a:off x="5512421" y="589381"/>
          <a:ext cx="462757" cy="1913171"/>
        </a:xfrm>
        <a:custGeom>
          <a:avLst/>
          <a:gdLst/>
          <a:ahLst/>
          <a:cxnLst/>
          <a:rect l="0" t="0" r="0" b="0"/>
          <a:pathLst>
            <a:path>
              <a:moveTo>
                <a:pt x="0" y="1913171"/>
              </a:moveTo>
              <a:lnTo>
                <a:pt x="231378" y="1913171"/>
              </a:lnTo>
              <a:lnTo>
                <a:pt x="231378" y="0"/>
              </a:lnTo>
              <a:lnTo>
                <a:pt x="46275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2735877" y="2456833"/>
          <a:ext cx="4627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2757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55CCDB-C33D-4489-9B7C-382D7BCA9ABD}">
      <dsp:nvSpPr>
        <dsp:cNvPr id="0" name=""/>
        <dsp:cNvSpPr/>
      </dsp:nvSpPr>
      <dsp:spPr>
        <a:xfrm>
          <a:off x="422090" y="2149700"/>
          <a:ext cx="2313786" cy="705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Pete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Plant Operations</a:t>
          </a:r>
        </a:p>
      </dsp:txBody>
      <dsp:txXfrm>
        <a:off x="422090" y="2149700"/>
        <a:ext cx="2313786" cy="705704"/>
      </dsp:txXfrm>
    </dsp:sp>
    <dsp:sp modelId="{4D0F25DD-2E0B-4DEA-8087-2E03736DED63}">
      <dsp:nvSpPr>
        <dsp:cNvPr id="0" name=""/>
        <dsp:cNvSpPr/>
      </dsp:nvSpPr>
      <dsp:spPr>
        <a:xfrm>
          <a:off x="3198634" y="2149700"/>
          <a:ext cx="2313786" cy="705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Lorie Fulton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Grounds &amp; Custodial Services</a:t>
          </a:r>
        </a:p>
      </dsp:txBody>
      <dsp:txXfrm>
        <a:off x="3198634" y="2149700"/>
        <a:ext cx="2313786" cy="705704"/>
      </dsp:txXfrm>
    </dsp:sp>
    <dsp:sp modelId="{497EED09-647C-4BDC-AE04-D72B25C46055}">
      <dsp:nvSpPr>
        <dsp:cNvPr id="0" name=""/>
        <dsp:cNvSpPr/>
      </dsp:nvSpPr>
      <dsp:spPr>
        <a:xfrm>
          <a:off x="5975179" y="236529"/>
          <a:ext cx="2313786" cy="705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Janie McConnell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Grounds Mechanic</a:t>
          </a:r>
        </a:p>
      </dsp:txBody>
      <dsp:txXfrm>
        <a:off x="5975179" y="236529"/>
        <a:ext cx="2313786" cy="705704"/>
      </dsp:txXfrm>
    </dsp:sp>
    <dsp:sp modelId="{E9E6C5ED-D984-430F-8928-244FBCB45DA5}">
      <dsp:nvSpPr>
        <dsp:cNvPr id="0" name=""/>
        <dsp:cNvSpPr/>
      </dsp:nvSpPr>
      <dsp:spPr>
        <a:xfrm>
          <a:off x="5975179" y="1231457"/>
          <a:ext cx="2313786" cy="705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Matthew Harless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Grounds/Equipment Maintenance Worker</a:t>
          </a:r>
        </a:p>
      </dsp:txBody>
      <dsp:txXfrm>
        <a:off x="5975179" y="1231457"/>
        <a:ext cx="2313786" cy="705704"/>
      </dsp:txXfrm>
    </dsp:sp>
    <dsp:sp modelId="{5791C15E-AAC5-4AF0-AD3A-1CF6BD437139}">
      <dsp:nvSpPr>
        <dsp:cNvPr id="0" name=""/>
        <dsp:cNvSpPr/>
      </dsp:nvSpPr>
      <dsp:spPr>
        <a:xfrm>
          <a:off x="5975179" y="2141722"/>
          <a:ext cx="2313786" cy="705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Caleb Hale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Grounds Technician</a:t>
          </a:r>
        </a:p>
      </dsp:txBody>
      <dsp:txXfrm>
        <a:off x="5975179" y="2141722"/>
        <a:ext cx="2313786" cy="705704"/>
      </dsp:txXfrm>
    </dsp:sp>
    <dsp:sp modelId="{6F11955F-7AF1-4C0B-B540-9597B9380B00}">
      <dsp:nvSpPr>
        <dsp:cNvPr id="0" name=""/>
        <dsp:cNvSpPr/>
      </dsp:nvSpPr>
      <dsp:spPr>
        <a:xfrm>
          <a:off x="5975179" y="3061394"/>
          <a:ext cx="2313786" cy="10226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Custodians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Teresa Osborne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Terry Penix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 (1)</a:t>
          </a:r>
        </a:p>
      </dsp:txBody>
      <dsp:txXfrm>
        <a:off x="5975179" y="3061394"/>
        <a:ext cx="2313786" cy="1022686"/>
      </dsp:txXfrm>
    </dsp:sp>
    <dsp:sp modelId="{61AD5707-BA73-49F1-9E6E-86E4F6E324F9}">
      <dsp:nvSpPr>
        <dsp:cNvPr id="0" name=""/>
        <dsp:cNvSpPr/>
      </dsp:nvSpPr>
      <dsp:spPr>
        <a:xfrm>
          <a:off x="5975179" y="4298047"/>
          <a:ext cx="2313786" cy="705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Dusty Bradley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Custodial Supervisor</a:t>
          </a:r>
        </a:p>
      </dsp:txBody>
      <dsp:txXfrm>
        <a:off x="5975179" y="4298047"/>
        <a:ext cx="2313786" cy="705704"/>
      </dsp:txXfrm>
    </dsp:sp>
    <dsp:sp modelId="{CE934077-7E2A-4FFE-85DB-2D1146CC7644}">
      <dsp:nvSpPr>
        <dsp:cNvPr id="0" name=""/>
        <dsp:cNvSpPr/>
      </dsp:nvSpPr>
      <dsp:spPr>
        <a:xfrm>
          <a:off x="8751723" y="2719841"/>
          <a:ext cx="2313786" cy="3862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Third-Shift Custodians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 err="1"/>
            <a:t>Lamarkis</a:t>
          </a:r>
          <a:r>
            <a:rPr lang="en-US" sz="1200" kern="1200" dirty="0"/>
            <a:t> Antione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Jason Arwood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Jacob Byington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Alex Dixon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April Greer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Melinda Griffin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Joel Hale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David Hawthorne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Andrew Jimenez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Rushe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Romarico Soriano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Chris Wharton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Lisa Williams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Tyler Williams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David Willison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Sandra Worley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 (4)</a:t>
          </a:r>
        </a:p>
      </dsp:txBody>
      <dsp:txXfrm>
        <a:off x="8751723" y="2719841"/>
        <a:ext cx="2313786" cy="3862118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61F129-08C4-462D-A851-44A7D80D45C8}">
      <dsp:nvSpPr>
        <dsp:cNvPr id="0" name=""/>
        <dsp:cNvSpPr/>
      </dsp:nvSpPr>
      <dsp:spPr>
        <a:xfrm>
          <a:off x="4403455" y="2611695"/>
          <a:ext cx="1397945" cy="124816"/>
        </a:xfrm>
        <a:custGeom>
          <a:avLst/>
          <a:gdLst/>
          <a:ahLst/>
          <a:cxnLst/>
          <a:rect l="0" t="0" r="0" b="0"/>
          <a:pathLst>
            <a:path>
              <a:moveTo>
                <a:pt x="0" y="124816"/>
              </a:moveTo>
              <a:lnTo>
                <a:pt x="1397945" y="124816"/>
              </a:lnTo>
              <a:lnTo>
                <a:pt x="139794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4E8270-D237-469A-83B6-B32A811897BD}">
      <dsp:nvSpPr>
        <dsp:cNvPr id="0" name=""/>
        <dsp:cNvSpPr/>
      </dsp:nvSpPr>
      <dsp:spPr>
        <a:xfrm>
          <a:off x="9196410" y="3549530"/>
          <a:ext cx="3994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941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1BA60-0F08-40CF-BF0E-389AF467A6D7}">
      <dsp:nvSpPr>
        <dsp:cNvPr id="0" name=""/>
        <dsp:cNvSpPr/>
      </dsp:nvSpPr>
      <dsp:spPr>
        <a:xfrm>
          <a:off x="4403455" y="2736512"/>
          <a:ext cx="2795890" cy="858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6183" y="0"/>
              </a:lnTo>
              <a:lnTo>
                <a:pt x="2596183" y="858737"/>
              </a:lnTo>
              <a:lnTo>
                <a:pt x="2795890" y="85873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751C9B-E3D3-415A-920B-9D04C3375E55}">
      <dsp:nvSpPr>
        <dsp:cNvPr id="0" name=""/>
        <dsp:cNvSpPr/>
      </dsp:nvSpPr>
      <dsp:spPr>
        <a:xfrm>
          <a:off x="4403455" y="2690792"/>
          <a:ext cx="27958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95890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A88BD-94D3-4A2D-BD9D-55C91D76DB41}">
      <dsp:nvSpPr>
        <dsp:cNvPr id="0" name=""/>
        <dsp:cNvSpPr/>
      </dsp:nvSpPr>
      <dsp:spPr>
        <a:xfrm>
          <a:off x="4403455" y="1877774"/>
          <a:ext cx="2795890" cy="858737"/>
        </a:xfrm>
        <a:custGeom>
          <a:avLst/>
          <a:gdLst/>
          <a:ahLst/>
          <a:cxnLst/>
          <a:rect l="0" t="0" r="0" b="0"/>
          <a:pathLst>
            <a:path>
              <a:moveTo>
                <a:pt x="0" y="858737"/>
              </a:moveTo>
              <a:lnTo>
                <a:pt x="2596183" y="858737"/>
              </a:lnTo>
              <a:lnTo>
                <a:pt x="2596183" y="0"/>
              </a:lnTo>
              <a:lnTo>
                <a:pt x="2795890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2006978" y="2690792"/>
          <a:ext cx="3994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9412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55CCDB-C33D-4489-9B7C-382D7BCA9ABD}">
      <dsp:nvSpPr>
        <dsp:cNvPr id="0" name=""/>
        <dsp:cNvSpPr/>
      </dsp:nvSpPr>
      <dsp:spPr>
        <a:xfrm>
          <a:off x="9914" y="2431960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9914" y="2431960"/>
        <a:ext cx="1997064" cy="609104"/>
      </dsp:txXfrm>
    </dsp:sp>
    <dsp:sp modelId="{4D0F25DD-2E0B-4DEA-8087-2E03736DED63}">
      <dsp:nvSpPr>
        <dsp:cNvPr id="0" name=""/>
        <dsp:cNvSpPr/>
      </dsp:nvSpPr>
      <dsp:spPr>
        <a:xfrm>
          <a:off x="2406391" y="2431960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Andrew Mitchem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Chief of Police</a:t>
          </a:r>
        </a:p>
      </dsp:txBody>
      <dsp:txXfrm>
        <a:off x="2406391" y="2431960"/>
        <a:ext cx="1997064" cy="609104"/>
      </dsp:txXfrm>
    </dsp:sp>
    <dsp:sp modelId="{7E6B1C2E-21C1-4738-BDB2-4F02DBAD6120}">
      <dsp:nvSpPr>
        <dsp:cNvPr id="0" name=""/>
        <dsp:cNvSpPr/>
      </dsp:nvSpPr>
      <dsp:spPr>
        <a:xfrm>
          <a:off x="7199346" y="1573222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Christopher Hagood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PT Security Officer</a:t>
          </a:r>
        </a:p>
      </dsp:txBody>
      <dsp:txXfrm>
        <a:off x="7199346" y="1573222"/>
        <a:ext cx="1997064" cy="609104"/>
      </dsp:txXfrm>
    </dsp:sp>
    <dsp:sp modelId="{CC1390D0-364E-4739-99BE-EA7E5C28EEDD}">
      <dsp:nvSpPr>
        <dsp:cNvPr id="0" name=""/>
        <dsp:cNvSpPr/>
      </dsp:nvSpPr>
      <dsp:spPr>
        <a:xfrm>
          <a:off x="7199346" y="2431960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Mark Wyatt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Security Officer</a:t>
          </a:r>
        </a:p>
      </dsp:txBody>
      <dsp:txXfrm>
        <a:off x="7199346" y="2431960"/>
        <a:ext cx="1997064" cy="609104"/>
      </dsp:txXfrm>
    </dsp:sp>
    <dsp:sp modelId="{61AD5707-BA73-49F1-9E6E-86E4F6E324F9}">
      <dsp:nvSpPr>
        <dsp:cNvPr id="0" name=""/>
        <dsp:cNvSpPr/>
      </dsp:nvSpPr>
      <dsp:spPr>
        <a:xfrm>
          <a:off x="7199346" y="3290697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Kelvin Kimbler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Deputy Chief of Police</a:t>
          </a:r>
        </a:p>
      </dsp:txBody>
      <dsp:txXfrm>
        <a:off x="7199346" y="3290697"/>
        <a:ext cx="1997064" cy="609104"/>
      </dsp:txXfrm>
    </dsp:sp>
    <dsp:sp modelId="{CE934077-7E2A-4FFE-85DB-2D1146CC7644}">
      <dsp:nvSpPr>
        <dsp:cNvPr id="0" name=""/>
        <dsp:cNvSpPr/>
      </dsp:nvSpPr>
      <dsp:spPr>
        <a:xfrm>
          <a:off x="9595823" y="2180409"/>
          <a:ext cx="1997064" cy="2829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Police Officers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Stacey Brannin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Jordan Candler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Thomas Cornett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Shawn Jordan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Beau Joyner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Randall Proffitt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Steven Roman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Olivia Sapp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Nathan Tappert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Raymond Torres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 (1 PT)</a:t>
          </a:r>
        </a:p>
      </dsp:txBody>
      <dsp:txXfrm>
        <a:off x="9595823" y="2180409"/>
        <a:ext cx="1997064" cy="2829680"/>
      </dsp:txXfrm>
    </dsp:sp>
    <dsp:sp modelId="{450B4EEF-78A8-4617-A005-57813348D2BF}">
      <dsp:nvSpPr>
        <dsp:cNvPr id="0" name=""/>
        <dsp:cNvSpPr/>
      </dsp:nvSpPr>
      <dsp:spPr>
        <a:xfrm>
          <a:off x="4802868" y="2002591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Diana Johnson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 – Police &amp; Information Technology</a:t>
          </a:r>
        </a:p>
      </dsp:txBody>
      <dsp:txXfrm>
        <a:off x="4802868" y="2002591"/>
        <a:ext cx="1997064" cy="6091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C89735-E3AF-43AB-B740-A401BD59A687}">
      <dsp:nvSpPr>
        <dsp:cNvPr id="0" name=""/>
        <dsp:cNvSpPr/>
      </dsp:nvSpPr>
      <dsp:spPr>
        <a:xfrm>
          <a:off x="4583464" y="3160321"/>
          <a:ext cx="1051072" cy="92573"/>
        </a:xfrm>
        <a:custGeom>
          <a:avLst/>
          <a:gdLst/>
          <a:ahLst/>
          <a:cxnLst/>
          <a:rect l="0" t="0" r="0" b="0"/>
          <a:pathLst>
            <a:path>
              <a:moveTo>
                <a:pt x="0" y="92573"/>
              </a:moveTo>
              <a:lnTo>
                <a:pt x="1051072" y="92573"/>
              </a:lnTo>
              <a:lnTo>
                <a:pt x="105107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95852C-FAC1-4072-A892-B41F9A89666B}">
      <dsp:nvSpPr>
        <dsp:cNvPr id="0" name=""/>
        <dsp:cNvSpPr/>
      </dsp:nvSpPr>
      <dsp:spPr>
        <a:xfrm>
          <a:off x="8166784" y="6278196"/>
          <a:ext cx="296235" cy="318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117" y="0"/>
              </a:lnTo>
              <a:lnTo>
                <a:pt x="148117" y="318452"/>
              </a:lnTo>
              <a:lnTo>
                <a:pt x="296235" y="31845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54689B-EA25-47C2-8827-59B653E55F9C}">
      <dsp:nvSpPr>
        <dsp:cNvPr id="0" name=""/>
        <dsp:cNvSpPr/>
      </dsp:nvSpPr>
      <dsp:spPr>
        <a:xfrm>
          <a:off x="8166784" y="5959744"/>
          <a:ext cx="296235" cy="318452"/>
        </a:xfrm>
        <a:custGeom>
          <a:avLst/>
          <a:gdLst/>
          <a:ahLst/>
          <a:cxnLst/>
          <a:rect l="0" t="0" r="0" b="0"/>
          <a:pathLst>
            <a:path>
              <a:moveTo>
                <a:pt x="0" y="318452"/>
              </a:moveTo>
              <a:lnTo>
                <a:pt x="148117" y="318452"/>
              </a:lnTo>
              <a:lnTo>
                <a:pt x="148117" y="0"/>
              </a:lnTo>
              <a:lnTo>
                <a:pt x="29623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F4807B-B4DD-4363-99E8-0330DD8905E7}">
      <dsp:nvSpPr>
        <dsp:cNvPr id="0" name=""/>
        <dsp:cNvSpPr/>
      </dsp:nvSpPr>
      <dsp:spPr>
        <a:xfrm>
          <a:off x="4583464" y="3252895"/>
          <a:ext cx="2102144" cy="3025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54026" y="0"/>
              </a:lnTo>
              <a:lnTo>
                <a:pt x="1954026" y="3025301"/>
              </a:lnTo>
              <a:lnTo>
                <a:pt x="2102144" y="302530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6388B4-2FE4-4BC2-94B4-0BD8C02A0FF8}">
      <dsp:nvSpPr>
        <dsp:cNvPr id="0" name=""/>
        <dsp:cNvSpPr/>
      </dsp:nvSpPr>
      <dsp:spPr>
        <a:xfrm>
          <a:off x="8166784" y="4367479"/>
          <a:ext cx="296235" cy="955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117" y="0"/>
              </a:lnTo>
              <a:lnTo>
                <a:pt x="148117" y="955358"/>
              </a:lnTo>
              <a:lnTo>
                <a:pt x="296235" y="9553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E9673-0451-437E-9BEC-E14879B5C75E}">
      <dsp:nvSpPr>
        <dsp:cNvPr id="0" name=""/>
        <dsp:cNvSpPr/>
      </dsp:nvSpPr>
      <dsp:spPr>
        <a:xfrm>
          <a:off x="8166784" y="4367479"/>
          <a:ext cx="296235" cy="318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117" y="0"/>
              </a:lnTo>
              <a:lnTo>
                <a:pt x="148117" y="318452"/>
              </a:lnTo>
              <a:lnTo>
                <a:pt x="296235" y="31845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A56327-9070-4959-971F-540D78A44669}">
      <dsp:nvSpPr>
        <dsp:cNvPr id="0" name=""/>
        <dsp:cNvSpPr/>
      </dsp:nvSpPr>
      <dsp:spPr>
        <a:xfrm>
          <a:off x="9944195" y="4003307"/>
          <a:ext cx="2962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623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F5E6B6-4881-40E3-BF1B-0E2BCCBDD1BA}">
      <dsp:nvSpPr>
        <dsp:cNvPr id="0" name=""/>
        <dsp:cNvSpPr/>
      </dsp:nvSpPr>
      <dsp:spPr>
        <a:xfrm>
          <a:off x="8166784" y="4049027"/>
          <a:ext cx="296235" cy="318452"/>
        </a:xfrm>
        <a:custGeom>
          <a:avLst/>
          <a:gdLst/>
          <a:ahLst/>
          <a:cxnLst/>
          <a:rect l="0" t="0" r="0" b="0"/>
          <a:pathLst>
            <a:path>
              <a:moveTo>
                <a:pt x="0" y="318452"/>
              </a:moveTo>
              <a:lnTo>
                <a:pt x="148117" y="318452"/>
              </a:lnTo>
              <a:lnTo>
                <a:pt x="148117" y="0"/>
              </a:lnTo>
              <a:lnTo>
                <a:pt x="29623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E0F47-C43C-40BB-8940-58D477E372E8}">
      <dsp:nvSpPr>
        <dsp:cNvPr id="0" name=""/>
        <dsp:cNvSpPr/>
      </dsp:nvSpPr>
      <dsp:spPr>
        <a:xfrm>
          <a:off x="8166784" y="3412121"/>
          <a:ext cx="296235" cy="955358"/>
        </a:xfrm>
        <a:custGeom>
          <a:avLst/>
          <a:gdLst/>
          <a:ahLst/>
          <a:cxnLst/>
          <a:rect l="0" t="0" r="0" b="0"/>
          <a:pathLst>
            <a:path>
              <a:moveTo>
                <a:pt x="0" y="955358"/>
              </a:moveTo>
              <a:lnTo>
                <a:pt x="148117" y="955358"/>
              </a:lnTo>
              <a:lnTo>
                <a:pt x="148117" y="0"/>
              </a:lnTo>
              <a:lnTo>
                <a:pt x="29623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748D52-4BCF-4FB4-973B-6ED94F71855D}">
      <dsp:nvSpPr>
        <dsp:cNvPr id="0" name=""/>
        <dsp:cNvSpPr/>
      </dsp:nvSpPr>
      <dsp:spPr>
        <a:xfrm>
          <a:off x="4583464" y="3252895"/>
          <a:ext cx="2102144" cy="1114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54026" y="0"/>
              </a:lnTo>
              <a:lnTo>
                <a:pt x="1954026" y="1114584"/>
              </a:lnTo>
              <a:lnTo>
                <a:pt x="2102144" y="111458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0D5D2B-C577-4353-B601-B830EF32C1AE}">
      <dsp:nvSpPr>
        <dsp:cNvPr id="0" name=""/>
        <dsp:cNvSpPr/>
      </dsp:nvSpPr>
      <dsp:spPr>
        <a:xfrm>
          <a:off x="8166784" y="2729495"/>
          <a:ext cx="2962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623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14D8D9-D94A-49D6-B511-F9315DB937D6}">
      <dsp:nvSpPr>
        <dsp:cNvPr id="0" name=""/>
        <dsp:cNvSpPr/>
      </dsp:nvSpPr>
      <dsp:spPr>
        <a:xfrm>
          <a:off x="4583464" y="2775215"/>
          <a:ext cx="2102144" cy="477679"/>
        </a:xfrm>
        <a:custGeom>
          <a:avLst/>
          <a:gdLst/>
          <a:ahLst/>
          <a:cxnLst/>
          <a:rect l="0" t="0" r="0" b="0"/>
          <a:pathLst>
            <a:path>
              <a:moveTo>
                <a:pt x="0" y="477679"/>
              </a:moveTo>
              <a:lnTo>
                <a:pt x="1954026" y="477679"/>
              </a:lnTo>
              <a:lnTo>
                <a:pt x="1954026" y="0"/>
              </a:lnTo>
              <a:lnTo>
                <a:pt x="210214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421C33-0AC5-48CF-A633-A5953A1F8DC4}">
      <dsp:nvSpPr>
        <dsp:cNvPr id="0" name=""/>
        <dsp:cNvSpPr/>
      </dsp:nvSpPr>
      <dsp:spPr>
        <a:xfrm>
          <a:off x="4583464" y="2138310"/>
          <a:ext cx="2102144" cy="1114584"/>
        </a:xfrm>
        <a:custGeom>
          <a:avLst/>
          <a:gdLst/>
          <a:ahLst/>
          <a:cxnLst/>
          <a:rect l="0" t="0" r="0" b="0"/>
          <a:pathLst>
            <a:path>
              <a:moveTo>
                <a:pt x="0" y="1114584"/>
              </a:moveTo>
              <a:lnTo>
                <a:pt x="1954026" y="1114584"/>
              </a:lnTo>
              <a:lnTo>
                <a:pt x="1954026" y="0"/>
              </a:lnTo>
              <a:lnTo>
                <a:pt x="210214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8863A-8E76-4635-AFC7-847662AE3D0D}">
      <dsp:nvSpPr>
        <dsp:cNvPr id="0" name=""/>
        <dsp:cNvSpPr/>
      </dsp:nvSpPr>
      <dsp:spPr>
        <a:xfrm>
          <a:off x="8166784" y="1455684"/>
          <a:ext cx="2962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623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BF1DB-9518-45B1-BBCD-51547D6C27CE}">
      <dsp:nvSpPr>
        <dsp:cNvPr id="0" name=""/>
        <dsp:cNvSpPr/>
      </dsp:nvSpPr>
      <dsp:spPr>
        <a:xfrm>
          <a:off x="4583464" y="1501404"/>
          <a:ext cx="2102144" cy="1751490"/>
        </a:xfrm>
        <a:custGeom>
          <a:avLst/>
          <a:gdLst/>
          <a:ahLst/>
          <a:cxnLst/>
          <a:rect l="0" t="0" r="0" b="0"/>
          <a:pathLst>
            <a:path>
              <a:moveTo>
                <a:pt x="0" y="1751490"/>
              </a:moveTo>
              <a:lnTo>
                <a:pt x="1954026" y="1751490"/>
              </a:lnTo>
              <a:lnTo>
                <a:pt x="1954026" y="0"/>
              </a:lnTo>
              <a:lnTo>
                <a:pt x="210214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2C883D-E713-48D4-BFA5-461A60634644}">
      <dsp:nvSpPr>
        <dsp:cNvPr id="0" name=""/>
        <dsp:cNvSpPr/>
      </dsp:nvSpPr>
      <dsp:spPr>
        <a:xfrm>
          <a:off x="8166784" y="818778"/>
          <a:ext cx="2962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623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477876-C32D-42E8-A442-CED5FE8E3276}">
      <dsp:nvSpPr>
        <dsp:cNvPr id="0" name=""/>
        <dsp:cNvSpPr/>
      </dsp:nvSpPr>
      <dsp:spPr>
        <a:xfrm>
          <a:off x="4583464" y="864498"/>
          <a:ext cx="2102144" cy="2388396"/>
        </a:xfrm>
        <a:custGeom>
          <a:avLst/>
          <a:gdLst/>
          <a:ahLst/>
          <a:cxnLst/>
          <a:rect l="0" t="0" r="0" b="0"/>
          <a:pathLst>
            <a:path>
              <a:moveTo>
                <a:pt x="0" y="2388396"/>
              </a:moveTo>
              <a:lnTo>
                <a:pt x="1954026" y="2388396"/>
              </a:lnTo>
              <a:lnTo>
                <a:pt x="1954026" y="0"/>
              </a:lnTo>
              <a:lnTo>
                <a:pt x="210214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06335E-AF9E-40A2-B515-3CFE9D52A79F}">
      <dsp:nvSpPr>
        <dsp:cNvPr id="0" name=""/>
        <dsp:cNvSpPr/>
      </dsp:nvSpPr>
      <dsp:spPr>
        <a:xfrm>
          <a:off x="4583464" y="227593"/>
          <a:ext cx="2102144" cy="3025301"/>
        </a:xfrm>
        <a:custGeom>
          <a:avLst/>
          <a:gdLst/>
          <a:ahLst/>
          <a:cxnLst/>
          <a:rect l="0" t="0" r="0" b="0"/>
          <a:pathLst>
            <a:path>
              <a:moveTo>
                <a:pt x="0" y="3025301"/>
              </a:moveTo>
              <a:lnTo>
                <a:pt x="1954026" y="3025301"/>
              </a:lnTo>
              <a:lnTo>
                <a:pt x="1954026" y="0"/>
              </a:lnTo>
              <a:lnTo>
                <a:pt x="210214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51A2F0-6F74-4045-AC15-30D5DA980F91}">
      <dsp:nvSpPr>
        <dsp:cNvPr id="0" name=""/>
        <dsp:cNvSpPr/>
      </dsp:nvSpPr>
      <dsp:spPr>
        <a:xfrm>
          <a:off x="2673473" y="3207175"/>
          <a:ext cx="2962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6235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AC79F-ED12-4C34-8E23-1E617D847D3B}">
      <dsp:nvSpPr>
        <dsp:cNvPr id="0" name=""/>
        <dsp:cNvSpPr/>
      </dsp:nvSpPr>
      <dsp:spPr>
        <a:xfrm>
          <a:off x="917761" y="2966080"/>
          <a:ext cx="1755711" cy="5736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Connie Marshall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VP for Academic Affairs</a:t>
          </a:r>
        </a:p>
      </dsp:txBody>
      <dsp:txXfrm>
        <a:off x="917761" y="2966080"/>
        <a:ext cx="1755711" cy="573629"/>
      </dsp:txXfrm>
    </dsp:sp>
    <dsp:sp modelId="{74C66F3D-FE72-4B40-A76C-236F19542FD5}">
      <dsp:nvSpPr>
        <dsp:cNvPr id="0" name=""/>
        <dsp:cNvSpPr/>
      </dsp:nvSpPr>
      <dsp:spPr>
        <a:xfrm>
          <a:off x="2969708" y="2955323"/>
          <a:ext cx="1613755" cy="5951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Pashia Hogan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AVP for Multi-Campus Programs</a:t>
          </a:r>
        </a:p>
      </dsp:txBody>
      <dsp:txXfrm>
        <a:off x="2969708" y="2955323"/>
        <a:ext cx="1613755" cy="595142"/>
      </dsp:txXfrm>
    </dsp:sp>
    <dsp:sp modelId="{22C717F9-4C5F-4665-A0A6-07C87D2E0E64}">
      <dsp:nvSpPr>
        <dsp:cNvPr id="0" name=""/>
        <dsp:cNvSpPr/>
      </dsp:nvSpPr>
      <dsp:spPr>
        <a:xfrm>
          <a:off x="6685608" y="1713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Lori Rapp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Coordinator of Distance Education &amp; Digital Accessibility</a:t>
          </a:r>
        </a:p>
      </dsp:txBody>
      <dsp:txXfrm>
        <a:off x="6685608" y="1713"/>
        <a:ext cx="1481175" cy="451758"/>
      </dsp:txXfrm>
    </dsp:sp>
    <dsp:sp modelId="{72317BDB-1E15-4049-A30F-8741F35EFDC4}">
      <dsp:nvSpPr>
        <dsp:cNvPr id="0" name=""/>
        <dsp:cNvSpPr/>
      </dsp:nvSpPr>
      <dsp:spPr>
        <a:xfrm>
          <a:off x="6685608" y="638619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Amy Drinnon 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Director of Northeast State at Elizabethton</a:t>
          </a:r>
        </a:p>
      </dsp:txBody>
      <dsp:txXfrm>
        <a:off x="6685608" y="638619"/>
        <a:ext cx="1481175" cy="451758"/>
      </dsp:txXfrm>
    </dsp:sp>
    <dsp:sp modelId="{2C8F2EA6-9FA5-45FC-A398-BB05CEDD0EDB}">
      <dsp:nvSpPr>
        <dsp:cNvPr id="0" name=""/>
        <dsp:cNvSpPr/>
      </dsp:nvSpPr>
      <dsp:spPr>
        <a:xfrm>
          <a:off x="8463019" y="638619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Caitlin Kerley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Administrative Coordinator</a:t>
          </a:r>
        </a:p>
      </dsp:txBody>
      <dsp:txXfrm>
        <a:off x="8463019" y="638619"/>
        <a:ext cx="1481175" cy="451758"/>
      </dsp:txXfrm>
    </dsp:sp>
    <dsp:sp modelId="{5ED65B49-D668-4A53-89F4-2E045EEFBF53}">
      <dsp:nvSpPr>
        <dsp:cNvPr id="0" name=""/>
        <dsp:cNvSpPr/>
      </dsp:nvSpPr>
      <dsp:spPr>
        <a:xfrm>
          <a:off x="6685608" y="1275525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Tammy Bartlett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Director of Evening Services</a:t>
          </a:r>
        </a:p>
      </dsp:txBody>
      <dsp:txXfrm>
        <a:off x="6685608" y="1275525"/>
        <a:ext cx="1481175" cy="451758"/>
      </dsp:txXfrm>
    </dsp:sp>
    <dsp:sp modelId="{4692B841-7841-4A58-A0A7-FE25ACA6B219}">
      <dsp:nvSpPr>
        <dsp:cNvPr id="0" name=""/>
        <dsp:cNvSpPr/>
      </dsp:nvSpPr>
      <dsp:spPr>
        <a:xfrm>
          <a:off x="8463019" y="1275525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Laura Hess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Administrative Assistant</a:t>
          </a:r>
        </a:p>
      </dsp:txBody>
      <dsp:txXfrm>
        <a:off x="8463019" y="1275525"/>
        <a:ext cx="1481175" cy="451758"/>
      </dsp:txXfrm>
    </dsp:sp>
    <dsp:sp modelId="{8D9C6489-358F-4B56-8E79-AEBC0F9EBD50}">
      <dsp:nvSpPr>
        <dsp:cNvPr id="0" name=""/>
        <dsp:cNvSpPr/>
      </dsp:nvSpPr>
      <dsp:spPr>
        <a:xfrm>
          <a:off x="6685608" y="1912430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/>
            <a:t>Rachel Hughes</a:t>
          </a:r>
          <a:endParaRPr lang="en-US" sz="900" kern="1200" dirty="0"/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Administrative Coordinator</a:t>
          </a:r>
        </a:p>
      </dsp:txBody>
      <dsp:txXfrm>
        <a:off x="6685608" y="1912430"/>
        <a:ext cx="1481175" cy="451758"/>
      </dsp:txXfrm>
    </dsp:sp>
    <dsp:sp modelId="{24446949-6D3A-40B8-B12B-C37A59B4C40B}">
      <dsp:nvSpPr>
        <dsp:cNvPr id="0" name=""/>
        <dsp:cNvSpPr/>
      </dsp:nvSpPr>
      <dsp:spPr>
        <a:xfrm>
          <a:off x="6685608" y="2549336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Jennifer Puckett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Director of Northeast State at Gray</a:t>
          </a:r>
        </a:p>
      </dsp:txBody>
      <dsp:txXfrm>
        <a:off x="6685608" y="2549336"/>
        <a:ext cx="1481175" cy="451758"/>
      </dsp:txXfrm>
    </dsp:sp>
    <dsp:sp modelId="{DA564D31-3CEC-4251-9EB9-08F0298BDFCB}">
      <dsp:nvSpPr>
        <dsp:cNvPr id="0" name=""/>
        <dsp:cNvSpPr/>
      </dsp:nvSpPr>
      <dsp:spPr>
        <a:xfrm>
          <a:off x="8463019" y="2549336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Lynette Thomas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</a:t>
          </a:r>
        </a:p>
      </dsp:txBody>
      <dsp:txXfrm>
        <a:off x="8463019" y="2549336"/>
        <a:ext cx="1481175" cy="451758"/>
      </dsp:txXfrm>
    </dsp:sp>
    <dsp:sp modelId="{E16DEC89-934B-454F-A30D-25975A177FC2}">
      <dsp:nvSpPr>
        <dsp:cNvPr id="0" name=""/>
        <dsp:cNvSpPr/>
      </dsp:nvSpPr>
      <dsp:spPr>
        <a:xfrm>
          <a:off x="6685608" y="4141600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Shelby McKenzie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Director of High School Programs</a:t>
          </a:r>
        </a:p>
      </dsp:txBody>
      <dsp:txXfrm>
        <a:off x="6685608" y="4141600"/>
        <a:ext cx="1481175" cy="451758"/>
      </dsp:txXfrm>
    </dsp:sp>
    <dsp:sp modelId="{B273056D-009A-46DC-ADDC-E9C3DC250BA0}">
      <dsp:nvSpPr>
        <dsp:cNvPr id="0" name=""/>
        <dsp:cNvSpPr/>
      </dsp:nvSpPr>
      <dsp:spPr>
        <a:xfrm>
          <a:off x="8463019" y="3186242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Brandi Hyatt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Administrative Assistant</a:t>
          </a:r>
        </a:p>
      </dsp:txBody>
      <dsp:txXfrm>
        <a:off x="8463019" y="3186242"/>
        <a:ext cx="1481175" cy="451758"/>
      </dsp:txXfrm>
    </dsp:sp>
    <dsp:sp modelId="{A094FD73-3CBC-4356-A144-391286B2D4E0}">
      <dsp:nvSpPr>
        <dsp:cNvPr id="0" name=""/>
        <dsp:cNvSpPr/>
      </dsp:nvSpPr>
      <dsp:spPr>
        <a:xfrm>
          <a:off x="8463019" y="3823147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Jacqueline Rasnic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Assistant Director of High School Programs</a:t>
          </a:r>
        </a:p>
      </dsp:txBody>
      <dsp:txXfrm>
        <a:off x="8463019" y="3823147"/>
        <a:ext cx="1481175" cy="451758"/>
      </dsp:txXfrm>
    </dsp:sp>
    <dsp:sp modelId="{5C65B19D-34C2-42F3-B784-3D9BBA641EAF}">
      <dsp:nvSpPr>
        <dsp:cNvPr id="0" name=""/>
        <dsp:cNvSpPr/>
      </dsp:nvSpPr>
      <dsp:spPr>
        <a:xfrm>
          <a:off x="10240430" y="3823147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Poppy Steele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CTE Program Specialist (Grant)</a:t>
          </a:r>
        </a:p>
      </dsp:txBody>
      <dsp:txXfrm>
        <a:off x="10240430" y="3823147"/>
        <a:ext cx="1481175" cy="451758"/>
      </dsp:txXfrm>
    </dsp:sp>
    <dsp:sp modelId="{D3E4831F-4BD1-4B03-8323-CA177A6FDF02}">
      <dsp:nvSpPr>
        <dsp:cNvPr id="0" name=""/>
        <dsp:cNvSpPr/>
      </dsp:nvSpPr>
      <dsp:spPr>
        <a:xfrm>
          <a:off x="8463019" y="4460053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Olivia Wyatt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Coordinator of High </a:t>
          </a:r>
          <a:r>
            <a:rPr lang="en-US" sz="800" kern="1200" dirty="0"/>
            <a:t>School</a:t>
          </a:r>
          <a:r>
            <a:rPr lang="en-US" sz="900" kern="1200" dirty="0"/>
            <a:t> Programs</a:t>
          </a:r>
        </a:p>
      </dsp:txBody>
      <dsp:txXfrm>
        <a:off x="8463019" y="4460053"/>
        <a:ext cx="1481175" cy="451758"/>
      </dsp:txXfrm>
    </dsp:sp>
    <dsp:sp modelId="{FEDA9F86-D463-44E2-8169-64000B9C5E4D}">
      <dsp:nvSpPr>
        <dsp:cNvPr id="0" name=""/>
        <dsp:cNvSpPr/>
      </dsp:nvSpPr>
      <dsp:spPr>
        <a:xfrm>
          <a:off x="8463019" y="5096959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Raegan Goodson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Coordinator of Early Postsecondary Opportunities</a:t>
          </a:r>
        </a:p>
      </dsp:txBody>
      <dsp:txXfrm>
        <a:off x="8463019" y="5096959"/>
        <a:ext cx="1481175" cy="451758"/>
      </dsp:txXfrm>
    </dsp:sp>
    <dsp:sp modelId="{CF57DEEA-2749-4A54-8CDA-895CA32EDFBB}">
      <dsp:nvSpPr>
        <dsp:cNvPr id="0" name=""/>
        <dsp:cNvSpPr/>
      </dsp:nvSpPr>
      <dsp:spPr>
        <a:xfrm>
          <a:off x="6685608" y="6052317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Dr. Stephanie Barham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Executive Director of Northeast State at Kingsport</a:t>
          </a:r>
        </a:p>
      </dsp:txBody>
      <dsp:txXfrm>
        <a:off x="6685608" y="6052317"/>
        <a:ext cx="1481175" cy="451758"/>
      </dsp:txXfrm>
    </dsp:sp>
    <dsp:sp modelId="{D8B1E6DB-5844-400D-9B80-8641B04CAF57}">
      <dsp:nvSpPr>
        <dsp:cNvPr id="0" name=""/>
        <dsp:cNvSpPr/>
      </dsp:nvSpPr>
      <dsp:spPr>
        <a:xfrm>
          <a:off x="8463019" y="5733864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Deborah DeBraal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</a:t>
          </a:r>
        </a:p>
      </dsp:txBody>
      <dsp:txXfrm>
        <a:off x="8463019" y="5733864"/>
        <a:ext cx="1481175" cy="451758"/>
      </dsp:txXfrm>
    </dsp:sp>
    <dsp:sp modelId="{C1FD5FFD-00AD-44A6-B688-64FD1C079230}">
      <dsp:nvSpPr>
        <dsp:cNvPr id="0" name=""/>
        <dsp:cNvSpPr/>
      </dsp:nvSpPr>
      <dsp:spPr>
        <a:xfrm>
          <a:off x="8463019" y="6370770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J. Mike Ramey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Administrative Coordinator</a:t>
          </a:r>
        </a:p>
      </dsp:txBody>
      <dsp:txXfrm>
        <a:off x="8463019" y="6370770"/>
        <a:ext cx="1481175" cy="451758"/>
      </dsp:txXfrm>
    </dsp:sp>
    <dsp:sp modelId="{185A4859-55A2-499E-9886-63B3F6F87C02}">
      <dsp:nvSpPr>
        <dsp:cNvPr id="0" name=""/>
        <dsp:cNvSpPr/>
      </dsp:nvSpPr>
      <dsp:spPr>
        <a:xfrm>
          <a:off x="4879699" y="2622507"/>
          <a:ext cx="1509673" cy="537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Lynette Thomas 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</a:t>
          </a:r>
        </a:p>
      </dsp:txBody>
      <dsp:txXfrm>
        <a:off x="4879699" y="2622507"/>
        <a:ext cx="1509673" cy="537814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5F9BE3-D060-4F85-B185-5FF783B4029E}">
      <dsp:nvSpPr>
        <dsp:cNvPr id="0" name=""/>
        <dsp:cNvSpPr/>
      </dsp:nvSpPr>
      <dsp:spPr>
        <a:xfrm>
          <a:off x="3755059" y="3083069"/>
          <a:ext cx="1194327" cy="106636"/>
        </a:xfrm>
        <a:custGeom>
          <a:avLst/>
          <a:gdLst/>
          <a:ahLst/>
          <a:cxnLst/>
          <a:rect l="0" t="0" r="0" b="0"/>
          <a:pathLst>
            <a:path>
              <a:moveTo>
                <a:pt x="0" y="106636"/>
              </a:moveTo>
              <a:lnTo>
                <a:pt x="1194327" y="106636"/>
              </a:lnTo>
              <a:lnTo>
                <a:pt x="119432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639FDA-5DD9-4C57-B943-FCB593F4C679}">
      <dsp:nvSpPr>
        <dsp:cNvPr id="0" name=""/>
        <dsp:cNvSpPr/>
      </dsp:nvSpPr>
      <dsp:spPr>
        <a:xfrm>
          <a:off x="7849896" y="5940924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618" y="0"/>
              </a:lnTo>
              <a:lnTo>
                <a:pt x="170618" y="366829"/>
              </a:lnTo>
              <a:lnTo>
                <a:pt x="341236" y="3668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3DA30E-3730-4275-B81A-780ADD681934}">
      <dsp:nvSpPr>
        <dsp:cNvPr id="0" name=""/>
        <dsp:cNvSpPr/>
      </dsp:nvSpPr>
      <dsp:spPr>
        <a:xfrm>
          <a:off x="7849896" y="5574095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366829"/>
              </a:moveTo>
              <a:lnTo>
                <a:pt x="170618" y="366829"/>
              </a:lnTo>
              <a:lnTo>
                <a:pt x="170618" y="0"/>
              </a:lnTo>
              <a:lnTo>
                <a:pt x="34123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6CF616-DEA4-4F67-85ED-66F30EBE3342}">
      <dsp:nvSpPr>
        <dsp:cNvPr id="0" name=""/>
        <dsp:cNvSpPr/>
      </dsp:nvSpPr>
      <dsp:spPr>
        <a:xfrm>
          <a:off x="3755059" y="3189705"/>
          <a:ext cx="2388655" cy="27512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18036" y="0"/>
              </a:lnTo>
              <a:lnTo>
                <a:pt x="2218036" y="2751218"/>
              </a:lnTo>
              <a:lnTo>
                <a:pt x="2388655" y="275121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3C382-8D97-404A-94CA-16B6A451EA30}">
      <dsp:nvSpPr>
        <dsp:cNvPr id="0" name=""/>
        <dsp:cNvSpPr/>
      </dsp:nvSpPr>
      <dsp:spPr>
        <a:xfrm>
          <a:off x="7849896" y="4473607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618" y="0"/>
              </a:lnTo>
              <a:lnTo>
                <a:pt x="170618" y="366829"/>
              </a:lnTo>
              <a:lnTo>
                <a:pt x="341236" y="3668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7441D6-5DEC-4237-B1EB-E94F73DD99FB}">
      <dsp:nvSpPr>
        <dsp:cNvPr id="0" name=""/>
        <dsp:cNvSpPr/>
      </dsp:nvSpPr>
      <dsp:spPr>
        <a:xfrm>
          <a:off x="7849896" y="4106778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366829"/>
              </a:moveTo>
              <a:lnTo>
                <a:pt x="170618" y="366829"/>
              </a:lnTo>
              <a:lnTo>
                <a:pt x="170618" y="0"/>
              </a:lnTo>
              <a:lnTo>
                <a:pt x="34123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30BFAC-CEE4-44E9-B5B1-DBD5DB06A886}">
      <dsp:nvSpPr>
        <dsp:cNvPr id="0" name=""/>
        <dsp:cNvSpPr/>
      </dsp:nvSpPr>
      <dsp:spPr>
        <a:xfrm>
          <a:off x="3755059" y="3189705"/>
          <a:ext cx="2388655" cy="12839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18036" y="0"/>
              </a:lnTo>
              <a:lnTo>
                <a:pt x="2218036" y="1283902"/>
              </a:lnTo>
              <a:lnTo>
                <a:pt x="2388655" y="128390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00D98A-3B73-47BE-9B3D-6E6F85A3E7AA}">
      <dsp:nvSpPr>
        <dsp:cNvPr id="0" name=""/>
        <dsp:cNvSpPr/>
      </dsp:nvSpPr>
      <dsp:spPr>
        <a:xfrm>
          <a:off x="9897315" y="3327400"/>
          <a:ext cx="3412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236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225E38-BD41-4ECB-850B-95C8FCEB62F7}">
      <dsp:nvSpPr>
        <dsp:cNvPr id="0" name=""/>
        <dsp:cNvSpPr/>
      </dsp:nvSpPr>
      <dsp:spPr>
        <a:xfrm>
          <a:off x="7849896" y="2272632"/>
          <a:ext cx="341236" cy="1100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618" y="0"/>
              </a:lnTo>
              <a:lnTo>
                <a:pt x="170618" y="1100487"/>
              </a:lnTo>
              <a:lnTo>
                <a:pt x="341236" y="11004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42ABB0-0421-4EC8-9E72-9A2E22D866A2}">
      <dsp:nvSpPr>
        <dsp:cNvPr id="0" name=""/>
        <dsp:cNvSpPr/>
      </dsp:nvSpPr>
      <dsp:spPr>
        <a:xfrm>
          <a:off x="7849896" y="2272632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618" y="0"/>
              </a:lnTo>
              <a:lnTo>
                <a:pt x="170618" y="366829"/>
              </a:lnTo>
              <a:lnTo>
                <a:pt x="341236" y="3668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2115B-4E32-4D06-870E-7EB2D5EA3FC5}">
      <dsp:nvSpPr>
        <dsp:cNvPr id="0" name=""/>
        <dsp:cNvSpPr/>
      </dsp:nvSpPr>
      <dsp:spPr>
        <a:xfrm>
          <a:off x="7849896" y="1905803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366829"/>
              </a:moveTo>
              <a:lnTo>
                <a:pt x="170618" y="366829"/>
              </a:lnTo>
              <a:lnTo>
                <a:pt x="170618" y="0"/>
              </a:lnTo>
              <a:lnTo>
                <a:pt x="34123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48238-30DB-4D69-BFC1-4ABFF11186B0}">
      <dsp:nvSpPr>
        <dsp:cNvPr id="0" name=""/>
        <dsp:cNvSpPr/>
      </dsp:nvSpPr>
      <dsp:spPr>
        <a:xfrm>
          <a:off x="7849896" y="1172144"/>
          <a:ext cx="341236" cy="1100487"/>
        </a:xfrm>
        <a:custGeom>
          <a:avLst/>
          <a:gdLst/>
          <a:ahLst/>
          <a:cxnLst/>
          <a:rect l="0" t="0" r="0" b="0"/>
          <a:pathLst>
            <a:path>
              <a:moveTo>
                <a:pt x="0" y="1100487"/>
              </a:moveTo>
              <a:lnTo>
                <a:pt x="170618" y="1100487"/>
              </a:lnTo>
              <a:lnTo>
                <a:pt x="170618" y="0"/>
              </a:lnTo>
              <a:lnTo>
                <a:pt x="34123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619FC2-0ED6-46C2-BE0A-24F0A0954ED9}">
      <dsp:nvSpPr>
        <dsp:cNvPr id="0" name=""/>
        <dsp:cNvSpPr/>
      </dsp:nvSpPr>
      <dsp:spPr>
        <a:xfrm>
          <a:off x="3755059" y="2272632"/>
          <a:ext cx="2388655" cy="917072"/>
        </a:xfrm>
        <a:custGeom>
          <a:avLst/>
          <a:gdLst/>
          <a:ahLst/>
          <a:cxnLst/>
          <a:rect l="0" t="0" r="0" b="0"/>
          <a:pathLst>
            <a:path>
              <a:moveTo>
                <a:pt x="0" y="917072"/>
              </a:moveTo>
              <a:lnTo>
                <a:pt x="2218036" y="917072"/>
              </a:lnTo>
              <a:lnTo>
                <a:pt x="2218036" y="0"/>
              </a:lnTo>
              <a:lnTo>
                <a:pt x="238865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73F3C-3CCB-416A-A0BA-746201E1778A}">
      <dsp:nvSpPr>
        <dsp:cNvPr id="0" name=""/>
        <dsp:cNvSpPr/>
      </dsp:nvSpPr>
      <dsp:spPr>
        <a:xfrm>
          <a:off x="7849896" y="392766"/>
          <a:ext cx="3412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236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E3485-0FB8-42EB-9772-97A33A68AF79}">
      <dsp:nvSpPr>
        <dsp:cNvPr id="0" name=""/>
        <dsp:cNvSpPr/>
      </dsp:nvSpPr>
      <dsp:spPr>
        <a:xfrm>
          <a:off x="3755059" y="438486"/>
          <a:ext cx="2388655" cy="2751218"/>
        </a:xfrm>
        <a:custGeom>
          <a:avLst/>
          <a:gdLst/>
          <a:ahLst/>
          <a:cxnLst/>
          <a:rect l="0" t="0" r="0" b="0"/>
          <a:pathLst>
            <a:path>
              <a:moveTo>
                <a:pt x="0" y="2751218"/>
              </a:moveTo>
              <a:lnTo>
                <a:pt x="2218036" y="2751218"/>
              </a:lnTo>
              <a:lnTo>
                <a:pt x="2218036" y="0"/>
              </a:lnTo>
              <a:lnTo>
                <a:pt x="238865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AC069C-274D-4CCF-9D3C-CB548EA4AEF8}">
      <dsp:nvSpPr>
        <dsp:cNvPr id="0" name=""/>
        <dsp:cNvSpPr/>
      </dsp:nvSpPr>
      <dsp:spPr>
        <a:xfrm>
          <a:off x="1707640" y="3143985"/>
          <a:ext cx="3412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23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751D8-0C34-4FE0-991D-490A733090B1}">
      <dsp:nvSpPr>
        <dsp:cNvPr id="0" name=""/>
        <dsp:cNvSpPr/>
      </dsp:nvSpPr>
      <dsp:spPr>
        <a:xfrm>
          <a:off x="1458" y="2929512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Jeff McCord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President</a:t>
          </a:r>
        </a:p>
      </dsp:txBody>
      <dsp:txXfrm>
        <a:off x="1458" y="2929512"/>
        <a:ext cx="1706182" cy="520385"/>
      </dsp:txXfrm>
    </dsp:sp>
    <dsp:sp modelId="{FF30B623-069C-41B7-92E8-FB2B0F5EBAAD}">
      <dsp:nvSpPr>
        <dsp:cNvPr id="0" name=""/>
        <dsp:cNvSpPr/>
      </dsp:nvSpPr>
      <dsp:spPr>
        <a:xfrm>
          <a:off x="2048876" y="2929512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Linda Calvert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VP for Institutional Advancement &amp; Culture</a:t>
          </a:r>
        </a:p>
      </dsp:txBody>
      <dsp:txXfrm>
        <a:off x="2048876" y="2929512"/>
        <a:ext cx="1706182" cy="520385"/>
      </dsp:txXfrm>
    </dsp:sp>
    <dsp:sp modelId="{05C08B33-B7EE-4B33-B2FB-89FF3A2AF060}">
      <dsp:nvSpPr>
        <dsp:cNvPr id="0" name=""/>
        <dsp:cNvSpPr/>
      </dsp:nvSpPr>
      <dsp:spPr>
        <a:xfrm>
          <a:off x="6143714" y="178293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Brittany Wick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Assistant Director of Strategy &amp; Innovation for Access &amp; Leadership Enrichment</a:t>
          </a:r>
        </a:p>
      </dsp:txBody>
      <dsp:txXfrm>
        <a:off x="6143714" y="178293"/>
        <a:ext cx="1706182" cy="520385"/>
      </dsp:txXfrm>
    </dsp:sp>
    <dsp:sp modelId="{214859F6-4887-4FC4-B8B8-ABA4E12CF824}">
      <dsp:nvSpPr>
        <dsp:cNvPr id="0" name=""/>
        <dsp:cNvSpPr/>
      </dsp:nvSpPr>
      <dsp:spPr>
        <a:xfrm>
          <a:off x="8191132" y="178293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Ashley Hansen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LEAD Center Success Coach</a:t>
          </a:r>
        </a:p>
      </dsp:txBody>
      <dsp:txXfrm>
        <a:off x="8191132" y="178293"/>
        <a:ext cx="1706182" cy="520385"/>
      </dsp:txXfrm>
    </dsp:sp>
    <dsp:sp modelId="{32E9BB6E-017E-446B-98EA-82A24D391021}">
      <dsp:nvSpPr>
        <dsp:cNvPr id="0" name=""/>
        <dsp:cNvSpPr/>
      </dsp:nvSpPr>
      <dsp:spPr>
        <a:xfrm>
          <a:off x="6143714" y="2012439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Bob Carpenter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Director of Communications &amp; Marketing</a:t>
          </a:r>
        </a:p>
      </dsp:txBody>
      <dsp:txXfrm>
        <a:off x="6143714" y="2012439"/>
        <a:ext cx="1706182" cy="520385"/>
      </dsp:txXfrm>
    </dsp:sp>
    <dsp:sp modelId="{2FF8AB78-CE27-43FC-BE08-D435BD896266}">
      <dsp:nvSpPr>
        <dsp:cNvPr id="0" name=""/>
        <dsp:cNvSpPr/>
      </dsp:nvSpPr>
      <dsp:spPr>
        <a:xfrm>
          <a:off x="8191132" y="911952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Tom Wilson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Communications Coordinator</a:t>
          </a:r>
        </a:p>
      </dsp:txBody>
      <dsp:txXfrm>
        <a:off x="8191132" y="911952"/>
        <a:ext cx="1706182" cy="520385"/>
      </dsp:txXfrm>
    </dsp:sp>
    <dsp:sp modelId="{F62C5360-0D71-4D7C-A2EF-EE032AAFB973}">
      <dsp:nvSpPr>
        <dsp:cNvPr id="0" name=""/>
        <dsp:cNvSpPr/>
      </dsp:nvSpPr>
      <dsp:spPr>
        <a:xfrm>
          <a:off x="8191132" y="1645610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Preston Cooper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Digital Media Coordinator</a:t>
          </a:r>
        </a:p>
      </dsp:txBody>
      <dsp:txXfrm>
        <a:off x="8191132" y="1645610"/>
        <a:ext cx="1706182" cy="520385"/>
      </dsp:txXfrm>
    </dsp:sp>
    <dsp:sp modelId="{23AAB273-1F36-4097-9B34-29AF3BA59206}">
      <dsp:nvSpPr>
        <dsp:cNvPr id="0" name=""/>
        <dsp:cNvSpPr/>
      </dsp:nvSpPr>
      <dsp:spPr>
        <a:xfrm>
          <a:off x="8191132" y="2379268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Mackenzie Moore-Gent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Marketing Coordinator</a:t>
          </a:r>
        </a:p>
      </dsp:txBody>
      <dsp:txXfrm>
        <a:off x="8191132" y="2379268"/>
        <a:ext cx="1706182" cy="520385"/>
      </dsp:txXfrm>
    </dsp:sp>
    <dsp:sp modelId="{40BE414A-6EBC-4FD4-BBE8-7769788DB0D7}">
      <dsp:nvSpPr>
        <dsp:cNvPr id="0" name=""/>
        <dsp:cNvSpPr/>
      </dsp:nvSpPr>
      <dsp:spPr>
        <a:xfrm>
          <a:off x="8191132" y="3112927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Jeff Grindstaff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Pressroom Supervisor</a:t>
          </a:r>
        </a:p>
      </dsp:txBody>
      <dsp:txXfrm>
        <a:off x="8191132" y="3112927"/>
        <a:ext cx="1706182" cy="520385"/>
      </dsp:txXfrm>
    </dsp:sp>
    <dsp:sp modelId="{040280B2-0D55-44B6-B68C-A358622ED239}">
      <dsp:nvSpPr>
        <dsp:cNvPr id="0" name=""/>
        <dsp:cNvSpPr/>
      </dsp:nvSpPr>
      <dsp:spPr>
        <a:xfrm>
          <a:off x="10238551" y="3112927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Mark Fleming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Printing Technician</a:t>
          </a:r>
        </a:p>
      </dsp:txBody>
      <dsp:txXfrm>
        <a:off x="10238551" y="3112927"/>
        <a:ext cx="1706182" cy="520385"/>
      </dsp:txXfrm>
    </dsp:sp>
    <dsp:sp modelId="{2C3E5B2A-8526-4DE0-95C6-3CDEC946C00C}">
      <dsp:nvSpPr>
        <dsp:cNvPr id="0" name=""/>
        <dsp:cNvSpPr/>
      </dsp:nvSpPr>
      <dsp:spPr>
        <a:xfrm>
          <a:off x="6143714" y="4213414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Megan Davidson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Director of Development</a:t>
          </a:r>
        </a:p>
      </dsp:txBody>
      <dsp:txXfrm>
        <a:off x="6143714" y="4213414"/>
        <a:ext cx="1706182" cy="520385"/>
      </dsp:txXfrm>
    </dsp:sp>
    <dsp:sp modelId="{94F2DE70-5C70-4251-9B3B-D601AB2D4331}">
      <dsp:nvSpPr>
        <dsp:cNvPr id="0" name=""/>
        <dsp:cNvSpPr/>
      </dsp:nvSpPr>
      <dsp:spPr>
        <a:xfrm>
          <a:off x="8191132" y="3846585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Josh Johnson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Assistant Director of Alumni Engagement &amp; Donor Relations</a:t>
          </a:r>
        </a:p>
      </dsp:txBody>
      <dsp:txXfrm>
        <a:off x="8191132" y="3846585"/>
        <a:ext cx="1706182" cy="520385"/>
      </dsp:txXfrm>
    </dsp:sp>
    <dsp:sp modelId="{F789FDAA-0B99-4E5B-A9E4-68C1548B33D0}">
      <dsp:nvSpPr>
        <dsp:cNvPr id="0" name=""/>
        <dsp:cNvSpPr/>
      </dsp:nvSpPr>
      <dsp:spPr>
        <a:xfrm>
          <a:off x="8191132" y="4580243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Erin Blevins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Assistant Director of Scholarship Programs &amp; Advancement Services</a:t>
          </a:r>
        </a:p>
      </dsp:txBody>
      <dsp:txXfrm>
        <a:off x="8191132" y="4580243"/>
        <a:ext cx="1706182" cy="520385"/>
      </dsp:txXfrm>
    </dsp:sp>
    <dsp:sp modelId="{E2244F87-F731-4113-A561-9C21616DBADE}">
      <dsp:nvSpPr>
        <dsp:cNvPr id="0" name=""/>
        <dsp:cNvSpPr/>
      </dsp:nvSpPr>
      <dsp:spPr>
        <a:xfrm>
          <a:off x="6143714" y="5680731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Nikki Morrison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Director of Sponsored Programs &amp; Strategic Initiatives</a:t>
          </a:r>
        </a:p>
      </dsp:txBody>
      <dsp:txXfrm>
        <a:off x="6143714" y="5680731"/>
        <a:ext cx="1706182" cy="520385"/>
      </dsp:txXfrm>
    </dsp:sp>
    <dsp:sp modelId="{0EF834B6-8803-47E1-BC0F-14E78B939DE2}">
      <dsp:nvSpPr>
        <dsp:cNvPr id="0" name=""/>
        <dsp:cNvSpPr/>
      </dsp:nvSpPr>
      <dsp:spPr>
        <a:xfrm>
          <a:off x="8191132" y="5313902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Jennifer Russo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Grant Coordinator (PT)</a:t>
          </a:r>
        </a:p>
      </dsp:txBody>
      <dsp:txXfrm>
        <a:off x="8191132" y="5313902"/>
        <a:ext cx="1706182" cy="520385"/>
      </dsp:txXfrm>
    </dsp:sp>
    <dsp:sp modelId="{1F1428DE-5774-4758-A80F-89B1D7662F26}">
      <dsp:nvSpPr>
        <dsp:cNvPr id="0" name=""/>
        <dsp:cNvSpPr/>
      </dsp:nvSpPr>
      <dsp:spPr>
        <a:xfrm>
          <a:off x="8191132" y="6047560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Dumisa Nyarambi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Assistant Director of Sponsored Programs</a:t>
          </a:r>
        </a:p>
      </dsp:txBody>
      <dsp:txXfrm>
        <a:off x="8191132" y="6047560"/>
        <a:ext cx="1706182" cy="520385"/>
      </dsp:txXfrm>
    </dsp:sp>
    <dsp:sp modelId="{2A32E815-D139-44B5-8A90-61015FFCD883}">
      <dsp:nvSpPr>
        <dsp:cNvPr id="0" name=""/>
        <dsp:cNvSpPr/>
      </dsp:nvSpPr>
      <dsp:spPr>
        <a:xfrm>
          <a:off x="4096295" y="2562683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Caitlin Willson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 / Event Producer</a:t>
          </a:r>
        </a:p>
      </dsp:txBody>
      <dsp:txXfrm>
        <a:off x="4096295" y="2562683"/>
        <a:ext cx="1706182" cy="520385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91816-34C0-40B9-B6E5-3FCDFC42F973}">
      <dsp:nvSpPr>
        <dsp:cNvPr id="0" name=""/>
        <dsp:cNvSpPr/>
      </dsp:nvSpPr>
      <dsp:spPr>
        <a:xfrm>
          <a:off x="5031662" y="2229775"/>
          <a:ext cx="1600166" cy="142871"/>
        </a:xfrm>
        <a:custGeom>
          <a:avLst/>
          <a:gdLst/>
          <a:ahLst/>
          <a:cxnLst/>
          <a:rect l="0" t="0" r="0" b="0"/>
          <a:pathLst>
            <a:path>
              <a:moveTo>
                <a:pt x="0" y="142871"/>
              </a:moveTo>
              <a:lnTo>
                <a:pt x="1600166" y="142871"/>
              </a:lnTo>
              <a:lnTo>
                <a:pt x="160016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F1BB53-F10E-4451-8EF7-C0F92B5D4B71}">
      <dsp:nvSpPr>
        <dsp:cNvPr id="0" name=""/>
        <dsp:cNvSpPr/>
      </dsp:nvSpPr>
      <dsp:spPr>
        <a:xfrm>
          <a:off x="5031662" y="2372647"/>
          <a:ext cx="3200332" cy="1474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71737" y="0"/>
              </a:lnTo>
              <a:lnTo>
                <a:pt x="2971737" y="1474439"/>
              </a:lnTo>
              <a:lnTo>
                <a:pt x="3200332" y="14744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02751-23A7-4A41-B0B6-EB931FEA3B1C}">
      <dsp:nvSpPr>
        <dsp:cNvPr id="0" name=""/>
        <dsp:cNvSpPr/>
      </dsp:nvSpPr>
      <dsp:spPr>
        <a:xfrm>
          <a:off x="5031662" y="2372647"/>
          <a:ext cx="3200332" cy="491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71737" y="0"/>
              </a:lnTo>
              <a:lnTo>
                <a:pt x="2971737" y="491479"/>
              </a:lnTo>
              <a:lnTo>
                <a:pt x="3200332" y="4914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A11D8A-320C-41E6-9A60-E20CE56752D2}">
      <dsp:nvSpPr>
        <dsp:cNvPr id="0" name=""/>
        <dsp:cNvSpPr/>
      </dsp:nvSpPr>
      <dsp:spPr>
        <a:xfrm>
          <a:off x="5031662" y="1881167"/>
          <a:ext cx="3200332" cy="491479"/>
        </a:xfrm>
        <a:custGeom>
          <a:avLst/>
          <a:gdLst/>
          <a:ahLst/>
          <a:cxnLst/>
          <a:rect l="0" t="0" r="0" b="0"/>
          <a:pathLst>
            <a:path>
              <a:moveTo>
                <a:pt x="0" y="491479"/>
              </a:moveTo>
              <a:lnTo>
                <a:pt x="2971737" y="491479"/>
              </a:lnTo>
              <a:lnTo>
                <a:pt x="2971737" y="0"/>
              </a:lnTo>
              <a:lnTo>
                <a:pt x="320033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0AE720-B292-4874-ABBD-59B9DB2D4FEF}">
      <dsp:nvSpPr>
        <dsp:cNvPr id="0" name=""/>
        <dsp:cNvSpPr/>
      </dsp:nvSpPr>
      <dsp:spPr>
        <a:xfrm>
          <a:off x="5031662" y="898207"/>
          <a:ext cx="3200332" cy="1474439"/>
        </a:xfrm>
        <a:custGeom>
          <a:avLst/>
          <a:gdLst/>
          <a:ahLst/>
          <a:cxnLst/>
          <a:rect l="0" t="0" r="0" b="0"/>
          <a:pathLst>
            <a:path>
              <a:moveTo>
                <a:pt x="0" y="1474439"/>
              </a:moveTo>
              <a:lnTo>
                <a:pt x="2971737" y="1474439"/>
              </a:lnTo>
              <a:lnTo>
                <a:pt x="2971737" y="0"/>
              </a:lnTo>
              <a:lnTo>
                <a:pt x="320033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25FDE9-FD4F-42AB-9E6A-B7CA2BA3E24A}">
      <dsp:nvSpPr>
        <dsp:cNvPr id="0" name=""/>
        <dsp:cNvSpPr/>
      </dsp:nvSpPr>
      <dsp:spPr>
        <a:xfrm>
          <a:off x="2288520" y="2326927"/>
          <a:ext cx="4571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719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751D8-0C34-4FE0-991D-490A733090B1}">
      <dsp:nvSpPr>
        <dsp:cNvPr id="0" name=""/>
        <dsp:cNvSpPr/>
      </dsp:nvSpPr>
      <dsp:spPr>
        <a:xfrm>
          <a:off x="2568" y="202403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Jeff McCord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President</a:t>
          </a:r>
        </a:p>
      </dsp:txBody>
      <dsp:txXfrm>
        <a:off x="2568" y="2024039"/>
        <a:ext cx="2285951" cy="697215"/>
      </dsp:txXfrm>
    </dsp:sp>
    <dsp:sp modelId="{64583F27-EAF9-4131-89B8-D0D8E5FB2D01}">
      <dsp:nvSpPr>
        <dsp:cNvPr id="0" name=""/>
        <dsp:cNvSpPr/>
      </dsp:nvSpPr>
      <dsp:spPr>
        <a:xfrm>
          <a:off x="2745710" y="202403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Susan Graybeal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Excellence &amp; Student Success</a:t>
          </a:r>
        </a:p>
      </dsp:txBody>
      <dsp:txXfrm>
        <a:off x="2745710" y="2024039"/>
        <a:ext cx="2285951" cy="697215"/>
      </dsp:txXfrm>
    </dsp:sp>
    <dsp:sp modelId="{547B0770-8D80-476D-A5DE-5E272ACC0CE7}">
      <dsp:nvSpPr>
        <dsp:cNvPr id="0" name=""/>
        <dsp:cNvSpPr/>
      </dsp:nvSpPr>
      <dsp:spPr>
        <a:xfrm>
          <a:off x="8231995" y="549600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Josh Crowder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Project Manager</a:t>
          </a:r>
        </a:p>
      </dsp:txBody>
      <dsp:txXfrm>
        <a:off x="8231995" y="549600"/>
        <a:ext cx="2285951" cy="697215"/>
      </dsp:txXfrm>
    </dsp:sp>
    <dsp:sp modelId="{71C2FBCF-4C7C-4421-ABEB-2AAD1D1B4B23}">
      <dsp:nvSpPr>
        <dsp:cNvPr id="0" name=""/>
        <dsp:cNvSpPr/>
      </dsp:nvSpPr>
      <dsp:spPr>
        <a:xfrm>
          <a:off x="8231995" y="153255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Dotson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Enrollment Services</a:t>
          </a:r>
        </a:p>
      </dsp:txBody>
      <dsp:txXfrm>
        <a:off x="8231995" y="1532559"/>
        <a:ext cx="2285951" cy="697215"/>
      </dsp:txXfrm>
    </dsp:sp>
    <dsp:sp modelId="{D91AAD72-2EFF-437C-98C2-105229DAFF15}">
      <dsp:nvSpPr>
        <dsp:cNvPr id="0" name=""/>
        <dsp:cNvSpPr/>
      </dsp:nvSpPr>
      <dsp:spPr>
        <a:xfrm>
          <a:off x="8231995" y="2515518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Becky Thomas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Research, Analytics, and Planning</a:t>
          </a:r>
        </a:p>
      </dsp:txBody>
      <dsp:txXfrm>
        <a:off x="8231995" y="2515518"/>
        <a:ext cx="2285951" cy="697215"/>
      </dsp:txXfrm>
    </dsp:sp>
    <dsp:sp modelId="{9F3E570E-3D33-4A5B-B669-8FD73651378A}">
      <dsp:nvSpPr>
        <dsp:cNvPr id="0" name=""/>
        <dsp:cNvSpPr/>
      </dsp:nvSpPr>
      <dsp:spPr>
        <a:xfrm>
          <a:off x="8231995" y="3498478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Starling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Student Engagement &amp; Success</a:t>
          </a:r>
        </a:p>
      </dsp:txBody>
      <dsp:txXfrm>
        <a:off x="8231995" y="3498478"/>
        <a:ext cx="2285951" cy="697215"/>
      </dsp:txXfrm>
    </dsp:sp>
    <dsp:sp modelId="{F7BC101C-1BF6-4D91-9CA2-08066A7F0F50}">
      <dsp:nvSpPr>
        <dsp:cNvPr id="0" name=""/>
        <dsp:cNvSpPr/>
      </dsp:nvSpPr>
      <dsp:spPr>
        <a:xfrm>
          <a:off x="5488853" y="153255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Jessica Fields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488853" y="1532559"/>
        <a:ext cx="2285951" cy="697215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79ACF5-C830-45B2-ACF3-B1B1954BFAB2}">
      <dsp:nvSpPr>
        <dsp:cNvPr id="0" name=""/>
        <dsp:cNvSpPr/>
      </dsp:nvSpPr>
      <dsp:spPr>
        <a:xfrm>
          <a:off x="4382124" y="2855270"/>
          <a:ext cx="1391173" cy="124211"/>
        </a:xfrm>
        <a:custGeom>
          <a:avLst/>
          <a:gdLst/>
          <a:ahLst/>
          <a:cxnLst/>
          <a:rect l="0" t="0" r="0" b="0"/>
          <a:pathLst>
            <a:path>
              <a:moveTo>
                <a:pt x="0" y="124211"/>
              </a:moveTo>
              <a:lnTo>
                <a:pt x="1391173" y="124211"/>
              </a:lnTo>
              <a:lnTo>
                <a:pt x="139117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88C128-4111-41C9-B1F0-0510D1B89F7C}">
      <dsp:nvSpPr>
        <dsp:cNvPr id="0" name=""/>
        <dsp:cNvSpPr/>
      </dsp:nvSpPr>
      <dsp:spPr>
        <a:xfrm>
          <a:off x="9151860" y="4642917"/>
          <a:ext cx="3974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7478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6F947-0F81-4D12-956B-904CB2B09148}">
      <dsp:nvSpPr>
        <dsp:cNvPr id="0" name=""/>
        <dsp:cNvSpPr/>
      </dsp:nvSpPr>
      <dsp:spPr>
        <a:xfrm>
          <a:off x="4382124" y="2979482"/>
          <a:ext cx="2782346" cy="1709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83607" y="0"/>
              </a:lnTo>
              <a:lnTo>
                <a:pt x="2583607" y="1709155"/>
              </a:lnTo>
              <a:lnTo>
                <a:pt x="2782346" y="170915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DA96ED-B397-44A9-9E9E-62B94B41532A}">
      <dsp:nvSpPr>
        <dsp:cNvPr id="0" name=""/>
        <dsp:cNvSpPr/>
      </dsp:nvSpPr>
      <dsp:spPr>
        <a:xfrm>
          <a:off x="9151860" y="3788340"/>
          <a:ext cx="3974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7478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8E5FDF-06E2-4E3D-AA5E-21A4CE951CFF}">
      <dsp:nvSpPr>
        <dsp:cNvPr id="0" name=""/>
        <dsp:cNvSpPr/>
      </dsp:nvSpPr>
      <dsp:spPr>
        <a:xfrm>
          <a:off x="4382124" y="2979482"/>
          <a:ext cx="2782346" cy="8545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83607" y="0"/>
              </a:lnTo>
              <a:lnTo>
                <a:pt x="2583607" y="854577"/>
              </a:lnTo>
              <a:lnTo>
                <a:pt x="2782346" y="85457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099393-276F-4512-B4BF-09B790E01F54}">
      <dsp:nvSpPr>
        <dsp:cNvPr id="0" name=""/>
        <dsp:cNvSpPr/>
      </dsp:nvSpPr>
      <dsp:spPr>
        <a:xfrm>
          <a:off x="4382124" y="2933762"/>
          <a:ext cx="278234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82346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3C001-42C2-4579-AB8B-DA494C221B56}">
      <dsp:nvSpPr>
        <dsp:cNvPr id="0" name=""/>
        <dsp:cNvSpPr/>
      </dsp:nvSpPr>
      <dsp:spPr>
        <a:xfrm>
          <a:off x="4382124" y="2124904"/>
          <a:ext cx="2782346" cy="854577"/>
        </a:xfrm>
        <a:custGeom>
          <a:avLst/>
          <a:gdLst/>
          <a:ahLst/>
          <a:cxnLst/>
          <a:rect l="0" t="0" r="0" b="0"/>
          <a:pathLst>
            <a:path>
              <a:moveTo>
                <a:pt x="0" y="854577"/>
              </a:moveTo>
              <a:lnTo>
                <a:pt x="2583607" y="854577"/>
              </a:lnTo>
              <a:lnTo>
                <a:pt x="2583607" y="0"/>
              </a:lnTo>
              <a:lnTo>
                <a:pt x="278234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132C01-4A43-4DA8-A6A8-66A836AD7718}">
      <dsp:nvSpPr>
        <dsp:cNvPr id="0" name=""/>
        <dsp:cNvSpPr/>
      </dsp:nvSpPr>
      <dsp:spPr>
        <a:xfrm>
          <a:off x="4382124" y="1270327"/>
          <a:ext cx="2782346" cy="1709155"/>
        </a:xfrm>
        <a:custGeom>
          <a:avLst/>
          <a:gdLst/>
          <a:ahLst/>
          <a:cxnLst/>
          <a:rect l="0" t="0" r="0" b="0"/>
          <a:pathLst>
            <a:path>
              <a:moveTo>
                <a:pt x="0" y="1709155"/>
              </a:moveTo>
              <a:lnTo>
                <a:pt x="2583607" y="1709155"/>
              </a:lnTo>
              <a:lnTo>
                <a:pt x="2583607" y="0"/>
              </a:lnTo>
              <a:lnTo>
                <a:pt x="278234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A11D8A-320C-41E6-9A60-E20CE56752D2}">
      <dsp:nvSpPr>
        <dsp:cNvPr id="0" name=""/>
        <dsp:cNvSpPr/>
      </dsp:nvSpPr>
      <dsp:spPr>
        <a:xfrm>
          <a:off x="1997256" y="2933762"/>
          <a:ext cx="3974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7478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1A78D-EE4E-4EE2-A43C-6A01D40AAE88}">
      <dsp:nvSpPr>
        <dsp:cNvPr id="0" name=""/>
        <dsp:cNvSpPr/>
      </dsp:nvSpPr>
      <dsp:spPr>
        <a:xfrm>
          <a:off x="9866" y="2676405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Susan Graybeal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Excellence &amp; Student Success</a:t>
          </a:r>
        </a:p>
      </dsp:txBody>
      <dsp:txXfrm>
        <a:off x="9866" y="2676405"/>
        <a:ext cx="1987390" cy="606153"/>
      </dsp:txXfrm>
    </dsp:sp>
    <dsp:sp modelId="{71C2FBCF-4C7C-4421-ABEB-2AAD1D1B4B23}">
      <dsp:nvSpPr>
        <dsp:cNvPr id="0" name=""/>
        <dsp:cNvSpPr/>
      </dsp:nvSpPr>
      <dsp:spPr>
        <a:xfrm>
          <a:off x="2394734" y="2676405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Dotson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Enrollment Services</a:t>
          </a:r>
        </a:p>
      </dsp:txBody>
      <dsp:txXfrm>
        <a:off x="2394734" y="2676405"/>
        <a:ext cx="1987390" cy="606153"/>
      </dsp:txXfrm>
    </dsp:sp>
    <dsp:sp modelId="{D8F63DEA-CDB1-4A09-A18A-A279C16B0916}">
      <dsp:nvSpPr>
        <dsp:cNvPr id="0" name=""/>
        <dsp:cNvSpPr/>
      </dsp:nvSpPr>
      <dsp:spPr>
        <a:xfrm>
          <a:off x="7164470" y="967250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Melissa Ramsey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Coordinator of Testing Services</a:t>
          </a:r>
        </a:p>
      </dsp:txBody>
      <dsp:txXfrm>
        <a:off x="7164470" y="967250"/>
        <a:ext cx="1987390" cy="606153"/>
      </dsp:txXfrm>
    </dsp:sp>
    <dsp:sp modelId="{AE70B012-35D9-4F32-9E06-5C971A92B08B}">
      <dsp:nvSpPr>
        <dsp:cNvPr id="0" name=""/>
        <dsp:cNvSpPr/>
      </dsp:nvSpPr>
      <dsp:spPr>
        <a:xfrm>
          <a:off x="7164470" y="1821827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Deidra Close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Admissions &amp; Records and Registrar</a:t>
          </a:r>
        </a:p>
      </dsp:txBody>
      <dsp:txXfrm>
        <a:off x="7164470" y="1821827"/>
        <a:ext cx="1987390" cy="606153"/>
      </dsp:txXfrm>
    </dsp:sp>
    <dsp:sp modelId="{085075A3-9682-4EE4-A920-FC8A38997F16}">
      <dsp:nvSpPr>
        <dsp:cNvPr id="0" name=""/>
        <dsp:cNvSpPr/>
      </dsp:nvSpPr>
      <dsp:spPr>
        <a:xfrm>
          <a:off x="7164470" y="2676405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Sarah Swett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Financial Aid</a:t>
          </a:r>
        </a:p>
      </dsp:txBody>
      <dsp:txXfrm>
        <a:off x="7164470" y="2676405"/>
        <a:ext cx="1987390" cy="606153"/>
      </dsp:txXfrm>
    </dsp:sp>
    <dsp:sp modelId="{F64F2053-2A43-4073-B460-1A6A9DAD14A4}">
      <dsp:nvSpPr>
        <dsp:cNvPr id="0" name=""/>
        <dsp:cNvSpPr/>
      </dsp:nvSpPr>
      <dsp:spPr>
        <a:xfrm>
          <a:off x="7164470" y="3530983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Michelle Rantuccio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Off-Campus Student Services</a:t>
          </a:r>
        </a:p>
      </dsp:txBody>
      <dsp:txXfrm>
        <a:off x="7164470" y="3530983"/>
        <a:ext cx="1987390" cy="606153"/>
      </dsp:txXfrm>
    </dsp:sp>
    <dsp:sp modelId="{0DB48823-8878-414F-B9FA-B5E2919069B5}">
      <dsp:nvSpPr>
        <dsp:cNvPr id="0" name=""/>
        <dsp:cNvSpPr/>
      </dsp:nvSpPr>
      <dsp:spPr>
        <a:xfrm>
          <a:off x="9549338" y="3530983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Tiffany Dula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Student Success Associate</a:t>
          </a:r>
        </a:p>
      </dsp:txBody>
      <dsp:txXfrm>
        <a:off x="9549338" y="3530983"/>
        <a:ext cx="1987390" cy="606153"/>
      </dsp:txXfrm>
    </dsp:sp>
    <dsp:sp modelId="{22161C2E-7BCE-43E8-A6D7-C42B1A9651B6}">
      <dsp:nvSpPr>
        <dsp:cNvPr id="0" name=""/>
        <dsp:cNvSpPr/>
      </dsp:nvSpPr>
      <dsp:spPr>
        <a:xfrm>
          <a:off x="7164470" y="4385560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Amanda Roberts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Veteran &amp; Military Student Success Center</a:t>
          </a:r>
        </a:p>
      </dsp:txBody>
      <dsp:txXfrm>
        <a:off x="7164470" y="4385560"/>
        <a:ext cx="1987390" cy="606153"/>
      </dsp:txXfrm>
    </dsp:sp>
    <dsp:sp modelId="{7A17D0EF-104A-4A83-BE43-71045115A7E1}">
      <dsp:nvSpPr>
        <dsp:cNvPr id="0" name=""/>
        <dsp:cNvSpPr/>
      </dsp:nvSpPr>
      <dsp:spPr>
        <a:xfrm>
          <a:off x="9549338" y="4385560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Susan Marshall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Veteran &amp; Military Student Success Coordinator</a:t>
          </a:r>
        </a:p>
      </dsp:txBody>
      <dsp:txXfrm>
        <a:off x="9549338" y="4385560"/>
        <a:ext cx="1987390" cy="606153"/>
      </dsp:txXfrm>
    </dsp:sp>
    <dsp:sp modelId="{C7DD6305-D5E3-47D9-AA4F-EB2948D6AA4D}">
      <dsp:nvSpPr>
        <dsp:cNvPr id="0" name=""/>
        <dsp:cNvSpPr/>
      </dsp:nvSpPr>
      <dsp:spPr>
        <a:xfrm>
          <a:off x="4779602" y="2249116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Sheila Jackson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4779602" y="2249116"/>
        <a:ext cx="1987390" cy="60615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1B780-BCA8-455E-A168-1CCED2656387}">
      <dsp:nvSpPr>
        <dsp:cNvPr id="0" name=""/>
        <dsp:cNvSpPr/>
      </dsp:nvSpPr>
      <dsp:spPr>
        <a:xfrm>
          <a:off x="8249710" y="3239338"/>
          <a:ext cx="485116" cy="1096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558" y="0"/>
              </a:lnTo>
              <a:lnTo>
                <a:pt x="242558" y="1096396"/>
              </a:lnTo>
              <a:lnTo>
                <a:pt x="485116" y="109639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B94B6-D969-4247-A92F-829234266A4D}">
      <dsp:nvSpPr>
        <dsp:cNvPr id="0" name=""/>
        <dsp:cNvSpPr/>
      </dsp:nvSpPr>
      <dsp:spPr>
        <a:xfrm>
          <a:off x="8249710" y="3193618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2558" y="45720"/>
              </a:lnTo>
              <a:lnTo>
                <a:pt x="242558" y="46219"/>
              </a:lnTo>
              <a:lnTo>
                <a:pt x="485116" y="4621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EA2D34-FF24-4A09-8A06-096F1EC9A9CF}">
      <dsp:nvSpPr>
        <dsp:cNvPr id="0" name=""/>
        <dsp:cNvSpPr/>
      </dsp:nvSpPr>
      <dsp:spPr>
        <a:xfrm>
          <a:off x="8249710" y="2113945"/>
          <a:ext cx="485116" cy="1125392"/>
        </a:xfrm>
        <a:custGeom>
          <a:avLst/>
          <a:gdLst/>
          <a:ahLst/>
          <a:cxnLst/>
          <a:rect l="0" t="0" r="0" b="0"/>
          <a:pathLst>
            <a:path>
              <a:moveTo>
                <a:pt x="0" y="1125392"/>
              </a:moveTo>
              <a:lnTo>
                <a:pt x="242558" y="1125392"/>
              </a:lnTo>
              <a:lnTo>
                <a:pt x="242558" y="0"/>
              </a:lnTo>
              <a:lnTo>
                <a:pt x="48511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47F8C-070C-4CF6-BE63-7E64C9544521}">
      <dsp:nvSpPr>
        <dsp:cNvPr id="0" name=""/>
        <dsp:cNvSpPr/>
      </dsp:nvSpPr>
      <dsp:spPr>
        <a:xfrm>
          <a:off x="5339010" y="2175896"/>
          <a:ext cx="485116" cy="1063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558" y="0"/>
              </a:lnTo>
              <a:lnTo>
                <a:pt x="242558" y="1063441"/>
              </a:lnTo>
              <a:lnTo>
                <a:pt x="485116" y="106344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8E3537-FBAA-4D96-9CA3-BB7BFE86744F}">
      <dsp:nvSpPr>
        <dsp:cNvPr id="0" name=""/>
        <dsp:cNvSpPr/>
      </dsp:nvSpPr>
      <dsp:spPr>
        <a:xfrm>
          <a:off x="8249710" y="1066734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5116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AF70B8-B5F9-4EE1-89BB-322B73C27D23}">
      <dsp:nvSpPr>
        <dsp:cNvPr id="0" name=""/>
        <dsp:cNvSpPr/>
      </dsp:nvSpPr>
      <dsp:spPr>
        <a:xfrm>
          <a:off x="5339010" y="1112454"/>
          <a:ext cx="485116" cy="1063441"/>
        </a:xfrm>
        <a:custGeom>
          <a:avLst/>
          <a:gdLst/>
          <a:ahLst/>
          <a:cxnLst/>
          <a:rect l="0" t="0" r="0" b="0"/>
          <a:pathLst>
            <a:path>
              <a:moveTo>
                <a:pt x="0" y="1063441"/>
              </a:moveTo>
              <a:lnTo>
                <a:pt x="242558" y="1063441"/>
              </a:lnTo>
              <a:lnTo>
                <a:pt x="242558" y="0"/>
              </a:lnTo>
              <a:lnTo>
                <a:pt x="48511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3C001-42C2-4579-AB8B-DA494C221B56}">
      <dsp:nvSpPr>
        <dsp:cNvPr id="0" name=""/>
        <dsp:cNvSpPr/>
      </dsp:nvSpPr>
      <dsp:spPr>
        <a:xfrm>
          <a:off x="2428309" y="2130176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511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A77B6-076E-425A-895A-DF78FDA95F46}">
      <dsp:nvSpPr>
        <dsp:cNvPr id="0" name=""/>
        <dsp:cNvSpPr/>
      </dsp:nvSpPr>
      <dsp:spPr>
        <a:xfrm>
          <a:off x="2725" y="1805994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Dotson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Enrollment Services</a:t>
          </a:r>
        </a:p>
      </dsp:txBody>
      <dsp:txXfrm>
        <a:off x="2725" y="1805994"/>
        <a:ext cx="2425583" cy="739803"/>
      </dsp:txXfrm>
    </dsp:sp>
    <dsp:sp modelId="{AE70B012-35D9-4F32-9E06-5C971A92B08B}">
      <dsp:nvSpPr>
        <dsp:cNvPr id="0" name=""/>
        <dsp:cNvSpPr/>
      </dsp:nvSpPr>
      <dsp:spPr>
        <a:xfrm>
          <a:off x="2913426" y="1805994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Deidra Close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Admissions &amp; Records and Registrar</a:t>
          </a:r>
        </a:p>
      </dsp:txBody>
      <dsp:txXfrm>
        <a:off x="2913426" y="1805994"/>
        <a:ext cx="2425583" cy="739803"/>
      </dsp:txXfrm>
    </dsp:sp>
    <dsp:sp modelId="{35607B03-EDFB-4E83-93BB-6AACA1C4A0DB}">
      <dsp:nvSpPr>
        <dsp:cNvPr id="0" name=""/>
        <dsp:cNvSpPr/>
      </dsp:nvSpPr>
      <dsp:spPr>
        <a:xfrm>
          <a:off x="5824126" y="742553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Samantha Rowlett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Registrar</a:t>
          </a:r>
        </a:p>
      </dsp:txBody>
      <dsp:txXfrm>
        <a:off x="5824126" y="742553"/>
        <a:ext cx="2425583" cy="739803"/>
      </dsp:txXfrm>
    </dsp:sp>
    <dsp:sp modelId="{F9235F85-96AB-4E00-8965-E673E582427B}">
      <dsp:nvSpPr>
        <dsp:cNvPr id="0" name=""/>
        <dsp:cNvSpPr/>
      </dsp:nvSpPr>
      <dsp:spPr>
        <a:xfrm>
          <a:off x="8734827" y="784063"/>
          <a:ext cx="2425583" cy="656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Graduation Analysts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Heidi Mellons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Sherrita Spriggs</a:t>
          </a:r>
        </a:p>
      </dsp:txBody>
      <dsp:txXfrm>
        <a:off x="8734827" y="784063"/>
        <a:ext cx="2425583" cy="656782"/>
      </dsp:txXfrm>
    </dsp:sp>
    <dsp:sp modelId="{D41E617A-7CBB-406B-9F7F-3FBCBAB2381A}">
      <dsp:nvSpPr>
        <dsp:cNvPr id="0" name=""/>
        <dsp:cNvSpPr/>
      </dsp:nvSpPr>
      <dsp:spPr>
        <a:xfrm>
          <a:off x="5824126" y="2869436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Michelle Stanley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Admissions &amp; Records</a:t>
          </a:r>
        </a:p>
      </dsp:txBody>
      <dsp:txXfrm>
        <a:off x="5824126" y="2869436"/>
        <a:ext cx="2425583" cy="739803"/>
      </dsp:txXfrm>
    </dsp:sp>
    <dsp:sp modelId="{D52C8197-F1B3-460A-9E6E-215DB3FCA47B}">
      <dsp:nvSpPr>
        <dsp:cNvPr id="0" name=""/>
        <dsp:cNvSpPr/>
      </dsp:nvSpPr>
      <dsp:spPr>
        <a:xfrm>
          <a:off x="8734827" y="1744043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Jacob Chess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Communications Associate</a:t>
          </a:r>
        </a:p>
      </dsp:txBody>
      <dsp:txXfrm>
        <a:off x="8734827" y="1744043"/>
        <a:ext cx="2425583" cy="739803"/>
      </dsp:txXfrm>
    </dsp:sp>
    <dsp:sp modelId="{A513D9C5-E1AA-4F54-B44B-3DC4BB9DA6BC}">
      <dsp:nvSpPr>
        <dsp:cNvPr id="0" name=""/>
        <dsp:cNvSpPr/>
      </dsp:nvSpPr>
      <dsp:spPr>
        <a:xfrm>
          <a:off x="8734827" y="2816540"/>
          <a:ext cx="2425583" cy="846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Admissions &amp; Records Associates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Paula Johnson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Ashlee Scott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Ashley Strickland</a:t>
          </a:r>
        </a:p>
      </dsp:txBody>
      <dsp:txXfrm>
        <a:off x="8734827" y="2816540"/>
        <a:ext cx="2425583" cy="846593"/>
      </dsp:txXfrm>
    </dsp:sp>
    <dsp:sp modelId="{3EDE734F-5F5C-486B-823D-9E3B44744D99}">
      <dsp:nvSpPr>
        <dsp:cNvPr id="0" name=""/>
        <dsp:cNvSpPr/>
      </dsp:nvSpPr>
      <dsp:spPr>
        <a:xfrm>
          <a:off x="8734827" y="3936836"/>
          <a:ext cx="2425583" cy="7977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Recruiters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Zachary Collie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James Henrichs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Ashley Pierce</a:t>
          </a:r>
        </a:p>
      </dsp:txBody>
      <dsp:txXfrm>
        <a:off x="8734827" y="3936836"/>
        <a:ext cx="2425583" cy="797796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75F03-8908-4320-98A3-1B49C2EF8C12}">
      <dsp:nvSpPr>
        <dsp:cNvPr id="0" name=""/>
        <dsp:cNvSpPr/>
      </dsp:nvSpPr>
      <dsp:spPr>
        <a:xfrm>
          <a:off x="8249710" y="3260093"/>
          <a:ext cx="485116" cy="10474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558" y="0"/>
              </a:lnTo>
              <a:lnTo>
                <a:pt x="242558" y="1047425"/>
              </a:lnTo>
              <a:lnTo>
                <a:pt x="485116" y="10474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B9DD2B-57B7-4F6A-B6F1-B204E4B77621}">
      <dsp:nvSpPr>
        <dsp:cNvPr id="0" name=""/>
        <dsp:cNvSpPr/>
      </dsp:nvSpPr>
      <dsp:spPr>
        <a:xfrm>
          <a:off x="8249710" y="3214373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2558" y="45720"/>
              </a:lnTo>
              <a:lnTo>
                <a:pt x="242558" y="50144"/>
              </a:lnTo>
              <a:lnTo>
                <a:pt x="485116" y="501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1884C9-CB0C-41A5-81A2-2C7EA96BA732}">
      <dsp:nvSpPr>
        <dsp:cNvPr id="0" name=""/>
        <dsp:cNvSpPr/>
      </dsp:nvSpPr>
      <dsp:spPr>
        <a:xfrm>
          <a:off x="8249710" y="2217092"/>
          <a:ext cx="485116" cy="1043001"/>
        </a:xfrm>
        <a:custGeom>
          <a:avLst/>
          <a:gdLst/>
          <a:ahLst/>
          <a:cxnLst/>
          <a:rect l="0" t="0" r="0" b="0"/>
          <a:pathLst>
            <a:path>
              <a:moveTo>
                <a:pt x="0" y="1043001"/>
              </a:moveTo>
              <a:lnTo>
                <a:pt x="242558" y="1043001"/>
              </a:lnTo>
              <a:lnTo>
                <a:pt x="242558" y="0"/>
              </a:lnTo>
              <a:lnTo>
                <a:pt x="48511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47F8C-070C-4CF6-BE63-7E64C9544521}">
      <dsp:nvSpPr>
        <dsp:cNvPr id="0" name=""/>
        <dsp:cNvSpPr/>
      </dsp:nvSpPr>
      <dsp:spPr>
        <a:xfrm>
          <a:off x="5339010" y="2214880"/>
          <a:ext cx="485116" cy="1045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558" y="0"/>
              </a:lnTo>
              <a:lnTo>
                <a:pt x="242558" y="1045213"/>
              </a:lnTo>
              <a:lnTo>
                <a:pt x="485116" y="104521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0F667-BC45-40A3-AE0C-37E17259EE90}">
      <dsp:nvSpPr>
        <dsp:cNvPr id="0" name=""/>
        <dsp:cNvSpPr/>
      </dsp:nvSpPr>
      <dsp:spPr>
        <a:xfrm>
          <a:off x="8249710" y="1123947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5116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AF70B8-B5F9-4EE1-89BB-322B73C27D23}">
      <dsp:nvSpPr>
        <dsp:cNvPr id="0" name=""/>
        <dsp:cNvSpPr/>
      </dsp:nvSpPr>
      <dsp:spPr>
        <a:xfrm>
          <a:off x="5339010" y="1169667"/>
          <a:ext cx="485116" cy="1045213"/>
        </a:xfrm>
        <a:custGeom>
          <a:avLst/>
          <a:gdLst/>
          <a:ahLst/>
          <a:cxnLst/>
          <a:rect l="0" t="0" r="0" b="0"/>
          <a:pathLst>
            <a:path>
              <a:moveTo>
                <a:pt x="0" y="1045213"/>
              </a:moveTo>
              <a:lnTo>
                <a:pt x="242558" y="1045213"/>
              </a:lnTo>
              <a:lnTo>
                <a:pt x="242558" y="0"/>
              </a:lnTo>
              <a:lnTo>
                <a:pt x="48511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3C001-42C2-4579-AB8B-DA494C221B56}">
      <dsp:nvSpPr>
        <dsp:cNvPr id="0" name=""/>
        <dsp:cNvSpPr/>
      </dsp:nvSpPr>
      <dsp:spPr>
        <a:xfrm>
          <a:off x="2428309" y="2169160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511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A77B6-076E-425A-895A-DF78FDA95F46}">
      <dsp:nvSpPr>
        <dsp:cNvPr id="0" name=""/>
        <dsp:cNvSpPr/>
      </dsp:nvSpPr>
      <dsp:spPr>
        <a:xfrm>
          <a:off x="2725" y="1844978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Dotson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Enrollment Services</a:t>
          </a:r>
        </a:p>
      </dsp:txBody>
      <dsp:txXfrm>
        <a:off x="2725" y="1844978"/>
        <a:ext cx="2425583" cy="739803"/>
      </dsp:txXfrm>
    </dsp:sp>
    <dsp:sp modelId="{AE70B012-35D9-4F32-9E06-5C971A92B08B}">
      <dsp:nvSpPr>
        <dsp:cNvPr id="0" name=""/>
        <dsp:cNvSpPr/>
      </dsp:nvSpPr>
      <dsp:spPr>
        <a:xfrm>
          <a:off x="2913426" y="1844978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Sarah Swett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Financial Aid</a:t>
          </a:r>
        </a:p>
      </dsp:txBody>
      <dsp:txXfrm>
        <a:off x="2913426" y="1844978"/>
        <a:ext cx="2425583" cy="739803"/>
      </dsp:txXfrm>
    </dsp:sp>
    <dsp:sp modelId="{35607B03-EDFB-4E83-93BB-6AACA1C4A0DB}">
      <dsp:nvSpPr>
        <dsp:cNvPr id="0" name=""/>
        <dsp:cNvSpPr/>
      </dsp:nvSpPr>
      <dsp:spPr>
        <a:xfrm>
          <a:off x="5824126" y="799765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Betty Pennington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Financial Aid</a:t>
          </a:r>
        </a:p>
      </dsp:txBody>
      <dsp:txXfrm>
        <a:off x="5824126" y="799765"/>
        <a:ext cx="2425583" cy="739803"/>
      </dsp:txXfrm>
    </dsp:sp>
    <dsp:sp modelId="{CBB8282E-A8EA-4CB8-8FBE-42AC430FA43C}">
      <dsp:nvSpPr>
        <dsp:cNvPr id="0" name=""/>
        <dsp:cNvSpPr/>
      </dsp:nvSpPr>
      <dsp:spPr>
        <a:xfrm>
          <a:off x="8734827" y="799765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Justin Smith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FA Senior Staff Associate - Verification</a:t>
          </a:r>
        </a:p>
      </dsp:txBody>
      <dsp:txXfrm>
        <a:off x="8734827" y="799765"/>
        <a:ext cx="2425583" cy="739803"/>
      </dsp:txXfrm>
    </dsp:sp>
    <dsp:sp modelId="{D41E617A-7CBB-406B-9F7F-3FBCBAB2381A}">
      <dsp:nvSpPr>
        <dsp:cNvPr id="0" name=""/>
        <dsp:cNvSpPr/>
      </dsp:nvSpPr>
      <dsp:spPr>
        <a:xfrm>
          <a:off x="5824126" y="2890191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Melony Myers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Financial Aid</a:t>
          </a:r>
        </a:p>
      </dsp:txBody>
      <dsp:txXfrm>
        <a:off x="5824126" y="2890191"/>
        <a:ext cx="2425583" cy="739803"/>
      </dsp:txXfrm>
    </dsp:sp>
    <dsp:sp modelId="{D163F644-0B7F-4BB7-B0C7-486D08E6BFFA}">
      <dsp:nvSpPr>
        <dsp:cNvPr id="0" name=""/>
        <dsp:cNvSpPr/>
      </dsp:nvSpPr>
      <dsp:spPr>
        <a:xfrm>
          <a:off x="8734827" y="1842766"/>
          <a:ext cx="2425583" cy="7486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Financial Aid Counselors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Judy Lawton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Allison Merritt</a:t>
          </a:r>
        </a:p>
      </dsp:txBody>
      <dsp:txXfrm>
        <a:off x="8734827" y="1842766"/>
        <a:ext cx="2425583" cy="748651"/>
      </dsp:txXfrm>
    </dsp:sp>
    <dsp:sp modelId="{CB083981-DE12-43AF-97B5-32570C536E2E}">
      <dsp:nvSpPr>
        <dsp:cNvPr id="0" name=""/>
        <dsp:cNvSpPr/>
      </dsp:nvSpPr>
      <dsp:spPr>
        <a:xfrm>
          <a:off x="8734827" y="2894616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Catherine Phillips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FA Associate – Help Center</a:t>
          </a:r>
        </a:p>
      </dsp:txBody>
      <dsp:txXfrm>
        <a:off x="8734827" y="2894616"/>
        <a:ext cx="2425583" cy="739803"/>
      </dsp:txXfrm>
    </dsp:sp>
    <dsp:sp modelId="{113593E4-5AAA-49F7-9C35-47754468579C}">
      <dsp:nvSpPr>
        <dsp:cNvPr id="0" name=""/>
        <dsp:cNvSpPr/>
      </dsp:nvSpPr>
      <dsp:spPr>
        <a:xfrm>
          <a:off x="8734827" y="3937617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Tonya Bess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FA Senior Staff Associate – FWS &amp; State Programs</a:t>
          </a:r>
        </a:p>
      </dsp:txBody>
      <dsp:txXfrm>
        <a:off x="8734827" y="3937617"/>
        <a:ext cx="2425583" cy="7398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50C56B-EBF2-41F2-8336-DC011CDC2B93}">
      <dsp:nvSpPr>
        <dsp:cNvPr id="0" name=""/>
        <dsp:cNvSpPr/>
      </dsp:nvSpPr>
      <dsp:spPr>
        <a:xfrm>
          <a:off x="5031662" y="2229775"/>
          <a:ext cx="1600166" cy="142871"/>
        </a:xfrm>
        <a:custGeom>
          <a:avLst/>
          <a:gdLst/>
          <a:ahLst/>
          <a:cxnLst/>
          <a:rect l="0" t="0" r="0" b="0"/>
          <a:pathLst>
            <a:path>
              <a:moveTo>
                <a:pt x="0" y="142871"/>
              </a:moveTo>
              <a:lnTo>
                <a:pt x="1600166" y="142871"/>
              </a:lnTo>
              <a:lnTo>
                <a:pt x="160016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142338-F4D6-4EF4-AE9A-B1F96627F877}">
      <dsp:nvSpPr>
        <dsp:cNvPr id="0" name=""/>
        <dsp:cNvSpPr/>
      </dsp:nvSpPr>
      <dsp:spPr>
        <a:xfrm>
          <a:off x="5031662" y="2372647"/>
          <a:ext cx="3200332" cy="491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71737" y="0"/>
              </a:lnTo>
              <a:lnTo>
                <a:pt x="2971737" y="491479"/>
              </a:lnTo>
              <a:lnTo>
                <a:pt x="3200332" y="4914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83E210-E1AB-4B85-AF7C-57D72F9C8540}">
      <dsp:nvSpPr>
        <dsp:cNvPr id="0" name=""/>
        <dsp:cNvSpPr/>
      </dsp:nvSpPr>
      <dsp:spPr>
        <a:xfrm>
          <a:off x="5031662" y="1881167"/>
          <a:ext cx="3200332" cy="491479"/>
        </a:xfrm>
        <a:custGeom>
          <a:avLst/>
          <a:gdLst/>
          <a:ahLst/>
          <a:cxnLst/>
          <a:rect l="0" t="0" r="0" b="0"/>
          <a:pathLst>
            <a:path>
              <a:moveTo>
                <a:pt x="0" y="491479"/>
              </a:moveTo>
              <a:lnTo>
                <a:pt x="2971737" y="491479"/>
              </a:lnTo>
              <a:lnTo>
                <a:pt x="2971737" y="0"/>
              </a:lnTo>
              <a:lnTo>
                <a:pt x="320033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02751-23A7-4A41-B0B6-EB931FEA3B1C}">
      <dsp:nvSpPr>
        <dsp:cNvPr id="0" name=""/>
        <dsp:cNvSpPr/>
      </dsp:nvSpPr>
      <dsp:spPr>
        <a:xfrm>
          <a:off x="2288520" y="2326927"/>
          <a:ext cx="4571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719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76863F-EA21-4891-A826-5EEA407284CA}">
      <dsp:nvSpPr>
        <dsp:cNvPr id="0" name=""/>
        <dsp:cNvSpPr/>
      </dsp:nvSpPr>
      <dsp:spPr>
        <a:xfrm>
          <a:off x="2568" y="202403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Susan Graybeal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Excellence &amp; Student Success</a:t>
          </a:r>
        </a:p>
      </dsp:txBody>
      <dsp:txXfrm>
        <a:off x="2568" y="2024039"/>
        <a:ext cx="2285951" cy="697215"/>
      </dsp:txXfrm>
    </dsp:sp>
    <dsp:sp modelId="{D91AAD72-2EFF-437C-98C2-105229DAFF15}">
      <dsp:nvSpPr>
        <dsp:cNvPr id="0" name=""/>
        <dsp:cNvSpPr/>
      </dsp:nvSpPr>
      <dsp:spPr>
        <a:xfrm>
          <a:off x="2745710" y="202403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Becky Thomas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Research, Analytics, and Planning</a:t>
          </a:r>
        </a:p>
      </dsp:txBody>
      <dsp:txXfrm>
        <a:off x="2745710" y="2024039"/>
        <a:ext cx="2285951" cy="697215"/>
      </dsp:txXfrm>
    </dsp:sp>
    <dsp:sp modelId="{6EED7C73-3596-4375-A0B8-1FAD9AC56319}">
      <dsp:nvSpPr>
        <dsp:cNvPr id="0" name=""/>
        <dsp:cNvSpPr/>
      </dsp:nvSpPr>
      <dsp:spPr>
        <a:xfrm>
          <a:off x="8231995" y="153255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Cindy Christian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Coordinator</a:t>
          </a:r>
        </a:p>
      </dsp:txBody>
      <dsp:txXfrm>
        <a:off x="8231995" y="1532559"/>
        <a:ext cx="2285951" cy="697215"/>
      </dsp:txXfrm>
    </dsp:sp>
    <dsp:sp modelId="{59412D18-DC91-4BFC-AC7C-2829BC9930AE}">
      <dsp:nvSpPr>
        <dsp:cNvPr id="0" name=""/>
        <dsp:cNvSpPr/>
      </dsp:nvSpPr>
      <dsp:spPr>
        <a:xfrm>
          <a:off x="8231995" y="2515518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John Grubb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Business Intelligence Analyst</a:t>
          </a:r>
        </a:p>
      </dsp:txBody>
      <dsp:txXfrm>
        <a:off x="8231995" y="2515518"/>
        <a:ext cx="2285951" cy="697215"/>
      </dsp:txXfrm>
    </dsp:sp>
    <dsp:sp modelId="{28B9ABB4-55F1-4640-8A45-20A6269B9B4B}">
      <dsp:nvSpPr>
        <dsp:cNvPr id="0" name=""/>
        <dsp:cNvSpPr/>
      </dsp:nvSpPr>
      <dsp:spPr>
        <a:xfrm>
          <a:off x="5488853" y="153255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Karen Johnson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488853" y="1532559"/>
        <a:ext cx="2285951" cy="697215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E8496-9C72-433A-B2C9-CCE6523AA16E}">
      <dsp:nvSpPr>
        <dsp:cNvPr id="0" name=""/>
        <dsp:cNvSpPr/>
      </dsp:nvSpPr>
      <dsp:spPr>
        <a:xfrm>
          <a:off x="4368395" y="2703259"/>
          <a:ext cx="1386814" cy="123822"/>
        </a:xfrm>
        <a:custGeom>
          <a:avLst/>
          <a:gdLst/>
          <a:ahLst/>
          <a:cxnLst/>
          <a:rect l="0" t="0" r="0" b="0"/>
          <a:pathLst>
            <a:path>
              <a:moveTo>
                <a:pt x="0" y="123822"/>
              </a:moveTo>
              <a:lnTo>
                <a:pt x="1386814" y="123822"/>
              </a:lnTo>
              <a:lnTo>
                <a:pt x="138681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78E8C4-8CD0-49E1-BB39-848E1F32AD4D}">
      <dsp:nvSpPr>
        <dsp:cNvPr id="0" name=""/>
        <dsp:cNvSpPr/>
      </dsp:nvSpPr>
      <dsp:spPr>
        <a:xfrm>
          <a:off x="4368395" y="2827082"/>
          <a:ext cx="2773629" cy="1703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75512" y="0"/>
              </a:lnTo>
              <a:lnTo>
                <a:pt x="2575512" y="1703800"/>
              </a:lnTo>
              <a:lnTo>
                <a:pt x="2773629" y="17038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2DB9F7-5F5D-4780-B480-FC9C4BC7885C}">
      <dsp:nvSpPr>
        <dsp:cNvPr id="0" name=""/>
        <dsp:cNvSpPr/>
      </dsp:nvSpPr>
      <dsp:spPr>
        <a:xfrm>
          <a:off x="4368395" y="2827082"/>
          <a:ext cx="2773629" cy="851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75512" y="0"/>
              </a:lnTo>
              <a:lnTo>
                <a:pt x="2575512" y="851900"/>
              </a:lnTo>
              <a:lnTo>
                <a:pt x="2773629" y="8519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F4372D-1E63-45A1-8F4C-2AE2DA8F0936}">
      <dsp:nvSpPr>
        <dsp:cNvPr id="0" name=""/>
        <dsp:cNvSpPr/>
      </dsp:nvSpPr>
      <dsp:spPr>
        <a:xfrm>
          <a:off x="9123188" y="2827082"/>
          <a:ext cx="396232" cy="851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8116" y="0"/>
              </a:lnTo>
              <a:lnTo>
                <a:pt x="198116" y="851900"/>
              </a:lnTo>
              <a:lnTo>
                <a:pt x="396232" y="8519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F055A9-8E51-4ED9-819D-BEB2D2FD2DA7}">
      <dsp:nvSpPr>
        <dsp:cNvPr id="0" name=""/>
        <dsp:cNvSpPr/>
      </dsp:nvSpPr>
      <dsp:spPr>
        <a:xfrm>
          <a:off x="9123188" y="2781362"/>
          <a:ext cx="39623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623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7461F8-99C8-49E8-81DE-597DFAF97DB7}">
      <dsp:nvSpPr>
        <dsp:cNvPr id="0" name=""/>
        <dsp:cNvSpPr/>
      </dsp:nvSpPr>
      <dsp:spPr>
        <a:xfrm>
          <a:off x="9123188" y="1975182"/>
          <a:ext cx="396232" cy="851900"/>
        </a:xfrm>
        <a:custGeom>
          <a:avLst/>
          <a:gdLst/>
          <a:ahLst/>
          <a:cxnLst/>
          <a:rect l="0" t="0" r="0" b="0"/>
          <a:pathLst>
            <a:path>
              <a:moveTo>
                <a:pt x="0" y="851900"/>
              </a:moveTo>
              <a:lnTo>
                <a:pt x="198116" y="851900"/>
              </a:lnTo>
              <a:lnTo>
                <a:pt x="198116" y="0"/>
              </a:lnTo>
              <a:lnTo>
                <a:pt x="39623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1FDB29-2676-48A5-8392-4C432791CE5B}">
      <dsp:nvSpPr>
        <dsp:cNvPr id="0" name=""/>
        <dsp:cNvSpPr/>
      </dsp:nvSpPr>
      <dsp:spPr>
        <a:xfrm>
          <a:off x="4368395" y="2781362"/>
          <a:ext cx="277362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7362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1D6B9-959D-4757-B360-C1444CDE9B52}">
      <dsp:nvSpPr>
        <dsp:cNvPr id="0" name=""/>
        <dsp:cNvSpPr/>
      </dsp:nvSpPr>
      <dsp:spPr>
        <a:xfrm>
          <a:off x="4368395" y="1975182"/>
          <a:ext cx="2773629" cy="851900"/>
        </a:xfrm>
        <a:custGeom>
          <a:avLst/>
          <a:gdLst/>
          <a:ahLst/>
          <a:cxnLst/>
          <a:rect l="0" t="0" r="0" b="0"/>
          <a:pathLst>
            <a:path>
              <a:moveTo>
                <a:pt x="0" y="851900"/>
              </a:moveTo>
              <a:lnTo>
                <a:pt x="2575512" y="851900"/>
              </a:lnTo>
              <a:lnTo>
                <a:pt x="2575512" y="0"/>
              </a:lnTo>
              <a:lnTo>
                <a:pt x="277362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03765C-D61D-4A6F-8202-1266EA7B38A9}">
      <dsp:nvSpPr>
        <dsp:cNvPr id="0" name=""/>
        <dsp:cNvSpPr/>
      </dsp:nvSpPr>
      <dsp:spPr>
        <a:xfrm>
          <a:off x="9123188" y="1077561"/>
          <a:ext cx="39623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623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713D10-4B51-4407-B33C-0F16E2C54064}">
      <dsp:nvSpPr>
        <dsp:cNvPr id="0" name=""/>
        <dsp:cNvSpPr/>
      </dsp:nvSpPr>
      <dsp:spPr>
        <a:xfrm>
          <a:off x="4368395" y="1123281"/>
          <a:ext cx="2773629" cy="1703800"/>
        </a:xfrm>
        <a:custGeom>
          <a:avLst/>
          <a:gdLst/>
          <a:ahLst/>
          <a:cxnLst/>
          <a:rect l="0" t="0" r="0" b="0"/>
          <a:pathLst>
            <a:path>
              <a:moveTo>
                <a:pt x="0" y="1703800"/>
              </a:moveTo>
              <a:lnTo>
                <a:pt x="2575512" y="1703800"/>
              </a:lnTo>
              <a:lnTo>
                <a:pt x="2575512" y="0"/>
              </a:lnTo>
              <a:lnTo>
                <a:pt x="277362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F1BB53-F10E-4451-8EF7-C0F92B5D4B71}">
      <dsp:nvSpPr>
        <dsp:cNvPr id="0" name=""/>
        <dsp:cNvSpPr/>
      </dsp:nvSpPr>
      <dsp:spPr>
        <a:xfrm>
          <a:off x="1990999" y="2781362"/>
          <a:ext cx="39623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6232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556141-F391-47F9-9703-30A938DB7CBD}">
      <dsp:nvSpPr>
        <dsp:cNvPr id="0" name=""/>
        <dsp:cNvSpPr/>
      </dsp:nvSpPr>
      <dsp:spPr>
        <a:xfrm>
          <a:off x="9835" y="25249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Susan Graybeal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Excellence &amp; Student Success</a:t>
          </a:r>
        </a:p>
      </dsp:txBody>
      <dsp:txXfrm>
        <a:off x="9835" y="2524955"/>
        <a:ext cx="1981163" cy="604254"/>
      </dsp:txXfrm>
    </dsp:sp>
    <dsp:sp modelId="{9F3E570E-3D33-4A5B-B669-8FD73651378A}">
      <dsp:nvSpPr>
        <dsp:cNvPr id="0" name=""/>
        <dsp:cNvSpPr/>
      </dsp:nvSpPr>
      <dsp:spPr>
        <a:xfrm>
          <a:off x="2387231" y="25249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Starling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Student Engagement &amp; Success</a:t>
          </a:r>
        </a:p>
      </dsp:txBody>
      <dsp:txXfrm>
        <a:off x="2387231" y="2524955"/>
        <a:ext cx="1981163" cy="604254"/>
      </dsp:txXfrm>
    </dsp:sp>
    <dsp:sp modelId="{5F9AC2D1-232B-4471-A895-F00CF244B0F2}">
      <dsp:nvSpPr>
        <dsp:cNvPr id="0" name=""/>
        <dsp:cNvSpPr/>
      </dsp:nvSpPr>
      <dsp:spPr>
        <a:xfrm>
          <a:off x="7142024" y="821154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Heather Harvey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Coordinator of Accessibility Services</a:t>
          </a:r>
        </a:p>
      </dsp:txBody>
      <dsp:txXfrm>
        <a:off x="7142024" y="821154"/>
        <a:ext cx="1981163" cy="604254"/>
      </dsp:txXfrm>
    </dsp:sp>
    <dsp:sp modelId="{A2D4A5A8-4C10-4E90-979F-7E9C0E07404B}">
      <dsp:nvSpPr>
        <dsp:cNvPr id="0" name=""/>
        <dsp:cNvSpPr/>
      </dsp:nvSpPr>
      <dsp:spPr>
        <a:xfrm>
          <a:off x="9519420" y="821154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Morgan Shelley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Accessibility Services Associate</a:t>
          </a:r>
        </a:p>
      </dsp:txBody>
      <dsp:txXfrm>
        <a:off x="9519420" y="821154"/>
        <a:ext cx="1981163" cy="604254"/>
      </dsp:txXfrm>
    </dsp:sp>
    <dsp:sp modelId="{6D9FEF9E-F452-4833-BB1A-BEEA92B3A34E}">
      <dsp:nvSpPr>
        <dsp:cNvPr id="0" name=""/>
        <dsp:cNvSpPr/>
      </dsp:nvSpPr>
      <dsp:spPr>
        <a:xfrm>
          <a:off x="7142024" y="1673054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Linda Hamilton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Advising</a:t>
          </a:r>
        </a:p>
      </dsp:txBody>
      <dsp:txXfrm>
        <a:off x="7142024" y="1673054"/>
        <a:ext cx="1981163" cy="604254"/>
      </dsp:txXfrm>
    </dsp:sp>
    <dsp:sp modelId="{AF119DA0-5E86-45DE-B9B8-7E542ADCB321}">
      <dsp:nvSpPr>
        <dsp:cNvPr id="0" name=""/>
        <dsp:cNvSpPr/>
      </dsp:nvSpPr>
      <dsp:spPr>
        <a:xfrm>
          <a:off x="7142024" y="25249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Lurelle McKay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Counselor &amp; Director of Student Advocacy Programs</a:t>
          </a:r>
        </a:p>
      </dsp:txBody>
      <dsp:txXfrm>
        <a:off x="7142024" y="2524955"/>
        <a:ext cx="1981163" cy="604254"/>
      </dsp:txXfrm>
    </dsp:sp>
    <dsp:sp modelId="{494194EB-5D2D-46AB-8EFE-28BFCF0C637C}">
      <dsp:nvSpPr>
        <dsp:cNvPr id="0" name=""/>
        <dsp:cNvSpPr/>
      </dsp:nvSpPr>
      <dsp:spPr>
        <a:xfrm>
          <a:off x="9519420" y="1673054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Windy Wolfe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Associate</a:t>
          </a:r>
        </a:p>
      </dsp:txBody>
      <dsp:txXfrm>
        <a:off x="9519420" y="1673054"/>
        <a:ext cx="1981163" cy="604254"/>
      </dsp:txXfrm>
    </dsp:sp>
    <dsp:sp modelId="{03F797C2-813D-4150-8E92-8BF42388983A}">
      <dsp:nvSpPr>
        <dsp:cNvPr id="0" name=""/>
        <dsp:cNvSpPr/>
      </dsp:nvSpPr>
      <dsp:spPr>
        <a:xfrm>
          <a:off x="9519420" y="25249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Kayla McKissick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Counselor</a:t>
          </a:r>
        </a:p>
      </dsp:txBody>
      <dsp:txXfrm>
        <a:off x="9519420" y="2524955"/>
        <a:ext cx="1981163" cy="604254"/>
      </dsp:txXfrm>
    </dsp:sp>
    <dsp:sp modelId="{CE7D4DA3-7CD8-461C-945B-A4EEC28AD492}">
      <dsp:nvSpPr>
        <dsp:cNvPr id="0" name=""/>
        <dsp:cNvSpPr/>
      </dsp:nvSpPr>
      <dsp:spPr>
        <a:xfrm>
          <a:off x="9519420" y="33768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Sky Joker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CCAMPIS Coordinator</a:t>
          </a:r>
        </a:p>
      </dsp:txBody>
      <dsp:txXfrm>
        <a:off x="9519420" y="3376855"/>
        <a:ext cx="1981163" cy="604254"/>
      </dsp:txXfrm>
    </dsp:sp>
    <dsp:sp modelId="{A5D25D84-B589-4688-9BB4-71EC5DDB839B}">
      <dsp:nvSpPr>
        <dsp:cNvPr id="0" name=""/>
        <dsp:cNvSpPr/>
      </dsp:nvSpPr>
      <dsp:spPr>
        <a:xfrm>
          <a:off x="7142024" y="33768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Webb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Student Life &amp; Engagement</a:t>
          </a:r>
        </a:p>
      </dsp:txBody>
      <dsp:txXfrm>
        <a:off x="7142024" y="3376855"/>
        <a:ext cx="1981163" cy="604254"/>
      </dsp:txXfrm>
    </dsp:sp>
    <dsp:sp modelId="{70F973E5-603E-49C2-8915-7D30FAE855C2}">
      <dsp:nvSpPr>
        <dsp:cNvPr id="0" name=""/>
        <dsp:cNvSpPr/>
      </dsp:nvSpPr>
      <dsp:spPr>
        <a:xfrm>
          <a:off x="7142024" y="42287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Wesley Greear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</a:t>
          </a:r>
          <a:r>
            <a:rPr lang="en-US" sz="1200" kern="1200" dirty="0" err="1"/>
            <a:t>TRiO</a:t>
          </a:r>
          <a:r>
            <a:rPr lang="en-US" sz="1200" kern="1200" dirty="0"/>
            <a:t> Student Support Services</a:t>
          </a:r>
        </a:p>
      </dsp:txBody>
      <dsp:txXfrm>
        <a:off x="7142024" y="4228755"/>
        <a:ext cx="1981163" cy="604254"/>
      </dsp:txXfrm>
    </dsp:sp>
    <dsp:sp modelId="{26492E30-B040-4CD3-8D16-6E0DB230A30E}">
      <dsp:nvSpPr>
        <dsp:cNvPr id="0" name=""/>
        <dsp:cNvSpPr/>
      </dsp:nvSpPr>
      <dsp:spPr>
        <a:xfrm>
          <a:off x="4764628" y="2099004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Angela Cobble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4764628" y="2099004"/>
        <a:ext cx="1981163" cy="604254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DC9BA-B0D7-42A8-A039-82A9B7A64EDE}">
      <dsp:nvSpPr>
        <dsp:cNvPr id="0" name=""/>
        <dsp:cNvSpPr/>
      </dsp:nvSpPr>
      <dsp:spPr>
        <a:xfrm>
          <a:off x="4556258" y="3112075"/>
          <a:ext cx="1415959" cy="126424"/>
        </a:xfrm>
        <a:custGeom>
          <a:avLst/>
          <a:gdLst/>
          <a:ahLst/>
          <a:cxnLst/>
          <a:rect l="0" t="0" r="0" b="0"/>
          <a:pathLst>
            <a:path>
              <a:moveTo>
                <a:pt x="0" y="126424"/>
              </a:moveTo>
              <a:lnTo>
                <a:pt x="1415959" y="126424"/>
              </a:lnTo>
              <a:lnTo>
                <a:pt x="1415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CF16A-51DF-4737-B712-0AD4D18012AD}">
      <dsp:nvSpPr>
        <dsp:cNvPr id="0" name=""/>
        <dsp:cNvSpPr/>
      </dsp:nvSpPr>
      <dsp:spPr>
        <a:xfrm>
          <a:off x="9584109" y="6119191"/>
          <a:ext cx="404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455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972A3-3673-4096-B930-D66B3123FE3E}">
      <dsp:nvSpPr>
        <dsp:cNvPr id="0" name=""/>
        <dsp:cNvSpPr/>
      </dsp:nvSpPr>
      <dsp:spPr>
        <a:xfrm>
          <a:off x="4556258" y="3238500"/>
          <a:ext cx="2831919" cy="2926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9639" y="0"/>
              </a:lnTo>
              <a:lnTo>
                <a:pt x="2629639" y="2926411"/>
              </a:lnTo>
              <a:lnTo>
                <a:pt x="2831919" y="292641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2AD3BA-8CED-4BB1-B6DA-D4D1B3744C9C}">
      <dsp:nvSpPr>
        <dsp:cNvPr id="0" name=""/>
        <dsp:cNvSpPr/>
      </dsp:nvSpPr>
      <dsp:spPr>
        <a:xfrm>
          <a:off x="4556258" y="3238500"/>
          <a:ext cx="2831919" cy="19397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9639" y="0"/>
              </a:lnTo>
              <a:lnTo>
                <a:pt x="2629639" y="1939735"/>
              </a:lnTo>
              <a:lnTo>
                <a:pt x="2831919" y="193973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63BBC-2574-4587-9F33-BF36F0C84F04}">
      <dsp:nvSpPr>
        <dsp:cNvPr id="0" name=""/>
        <dsp:cNvSpPr/>
      </dsp:nvSpPr>
      <dsp:spPr>
        <a:xfrm>
          <a:off x="4556258" y="3238500"/>
          <a:ext cx="2831919" cy="953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9639" y="0"/>
              </a:lnTo>
              <a:lnTo>
                <a:pt x="2629639" y="953058"/>
              </a:lnTo>
              <a:lnTo>
                <a:pt x="2831919" y="9530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C73936-20E5-4CBA-A888-217299290727}">
      <dsp:nvSpPr>
        <dsp:cNvPr id="0" name=""/>
        <dsp:cNvSpPr/>
      </dsp:nvSpPr>
      <dsp:spPr>
        <a:xfrm>
          <a:off x="4556258" y="3121627"/>
          <a:ext cx="2831919" cy="116872"/>
        </a:xfrm>
        <a:custGeom>
          <a:avLst/>
          <a:gdLst/>
          <a:ahLst/>
          <a:cxnLst/>
          <a:rect l="0" t="0" r="0" b="0"/>
          <a:pathLst>
            <a:path>
              <a:moveTo>
                <a:pt x="0" y="116872"/>
              </a:moveTo>
              <a:lnTo>
                <a:pt x="2629639" y="116872"/>
              </a:lnTo>
              <a:lnTo>
                <a:pt x="2629639" y="0"/>
              </a:lnTo>
              <a:lnTo>
                <a:pt x="283191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BD13EC-6CAD-4789-96BB-157C6BF25916}">
      <dsp:nvSpPr>
        <dsp:cNvPr id="0" name=""/>
        <dsp:cNvSpPr/>
      </dsp:nvSpPr>
      <dsp:spPr>
        <a:xfrm>
          <a:off x="4556258" y="2051695"/>
          <a:ext cx="2831919" cy="1186804"/>
        </a:xfrm>
        <a:custGeom>
          <a:avLst/>
          <a:gdLst/>
          <a:ahLst/>
          <a:cxnLst/>
          <a:rect l="0" t="0" r="0" b="0"/>
          <a:pathLst>
            <a:path>
              <a:moveTo>
                <a:pt x="0" y="1186804"/>
              </a:moveTo>
              <a:lnTo>
                <a:pt x="2629639" y="1186804"/>
              </a:lnTo>
              <a:lnTo>
                <a:pt x="2629639" y="0"/>
              </a:lnTo>
              <a:lnTo>
                <a:pt x="283191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B54D86-FEB7-43DA-9DC3-DDD9B05EA973}">
      <dsp:nvSpPr>
        <dsp:cNvPr id="0" name=""/>
        <dsp:cNvSpPr/>
      </dsp:nvSpPr>
      <dsp:spPr>
        <a:xfrm>
          <a:off x="4556258" y="1181892"/>
          <a:ext cx="2831919" cy="2056607"/>
        </a:xfrm>
        <a:custGeom>
          <a:avLst/>
          <a:gdLst/>
          <a:ahLst/>
          <a:cxnLst/>
          <a:rect l="0" t="0" r="0" b="0"/>
          <a:pathLst>
            <a:path>
              <a:moveTo>
                <a:pt x="0" y="2056607"/>
              </a:moveTo>
              <a:lnTo>
                <a:pt x="2629639" y="2056607"/>
              </a:lnTo>
              <a:lnTo>
                <a:pt x="2629639" y="0"/>
              </a:lnTo>
              <a:lnTo>
                <a:pt x="283191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0FF4D-8A42-477C-A4F4-B0DBE774F816}">
      <dsp:nvSpPr>
        <dsp:cNvPr id="0" name=""/>
        <dsp:cNvSpPr/>
      </dsp:nvSpPr>
      <dsp:spPr>
        <a:xfrm>
          <a:off x="4556258" y="312088"/>
          <a:ext cx="2831919" cy="2926411"/>
        </a:xfrm>
        <a:custGeom>
          <a:avLst/>
          <a:gdLst/>
          <a:ahLst/>
          <a:cxnLst/>
          <a:rect l="0" t="0" r="0" b="0"/>
          <a:pathLst>
            <a:path>
              <a:moveTo>
                <a:pt x="0" y="2926411"/>
              </a:moveTo>
              <a:lnTo>
                <a:pt x="2629639" y="2926411"/>
              </a:lnTo>
              <a:lnTo>
                <a:pt x="2629639" y="0"/>
              </a:lnTo>
              <a:lnTo>
                <a:pt x="283191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1D6B9-959D-4757-B360-C1444CDE9B52}">
      <dsp:nvSpPr>
        <dsp:cNvPr id="0" name=""/>
        <dsp:cNvSpPr/>
      </dsp:nvSpPr>
      <dsp:spPr>
        <a:xfrm>
          <a:off x="2128899" y="3192779"/>
          <a:ext cx="404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4559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573C3-F8B6-4CDA-9094-CBF9D7E662FB}">
      <dsp:nvSpPr>
        <dsp:cNvPr id="0" name=""/>
        <dsp:cNvSpPr/>
      </dsp:nvSpPr>
      <dsp:spPr>
        <a:xfrm>
          <a:off x="106099" y="2930023"/>
          <a:ext cx="2022799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Jennifer Starling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AVP for Student Engagement &amp; Success</a:t>
          </a:r>
        </a:p>
      </dsp:txBody>
      <dsp:txXfrm>
        <a:off x="106099" y="2930023"/>
        <a:ext cx="2022799" cy="616953"/>
      </dsp:txXfrm>
    </dsp:sp>
    <dsp:sp modelId="{6D9FEF9E-F452-4833-BB1A-BEEA92B3A34E}">
      <dsp:nvSpPr>
        <dsp:cNvPr id="0" name=""/>
        <dsp:cNvSpPr/>
      </dsp:nvSpPr>
      <dsp:spPr>
        <a:xfrm>
          <a:off x="2533459" y="2930023"/>
          <a:ext cx="2022799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Linda Hamilton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Director of Advising</a:t>
          </a:r>
        </a:p>
      </dsp:txBody>
      <dsp:txXfrm>
        <a:off x="2533459" y="2930023"/>
        <a:ext cx="2022799" cy="616953"/>
      </dsp:txXfrm>
    </dsp:sp>
    <dsp:sp modelId="{2F54A837-8598-477F-BC2E-B6A4B0B8BBCD}">
      <dsp:nvSpPr>
        <dsp:cNvPr id="0" name=""/>
        <dsp:cNvSpPr/>
      </dsp:nvSpPr>
      <dsp:spPr>
        <a:xfrm>
          <a:off x="7388178" y="3611"/>
          <a:ext cx="2195931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Julia Dykes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Transfer Advisor/Success Coach</a:t>
          </a:r>
        </a:p>
      </dsp:txBody>
      <dsp:txXfrm>
        <a:off x="7388178" y="3611"/>
        <a:ext cx="2195931" cy="616953"/>
      </dsp:txXfrm>
    </dsp:sp>
    <dsp:sp modelId="{B812113A-DEDF-4693-8D8A-F102F0A2CDD4}">
      <dsp:nvSpPr>
        <dsp:cNvPr id="0" name=""/>
        <dsp:cNvSpPr/>
      </dsp:nvSpPr>
      <dsp:spPr>
        <a:xfrm>
          <a:off x="7388178" y="873415"/>
          <a:ext cx="2195931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Shawna Shafer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Distance Learning Success Coach &amp; Slate Captain</a:t>
          </a:r>
        </a:p>
      </dsp:txBody>
      <dsp:txXfrm>
        <a:off x="7388178" y="873415"/>
        <a:ext cx="2195931" cy="616953"/>
      </dsp:txXfrm>
    </dsp:sp>
    <dsp:sp modelId="{E9138F31-6090-4033-9277-AD5887F63863}">
      <dsp:nvSpPr>
        <dsp:cNvPr id="0" name=""/>
        <dsp:cNvSpPr/>
      </dsp:nvSpPr>
      <dsp:spPr>
        <a:xfrm>
          <a:off x="7388178" y="1743218"/>
          <a:ext cx="2199106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Scott Dennis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Success Coach &amp; DOL Liaison</a:t>
          </a:r>
        </a:p>
      </dsp:txBody>
      <dsp:txXfrm>
        <a:off x="7388178" y="1743218"/>
        <a:ext cx="2199106" cy="616953"/>
      </dsp:txXfrm>
    </dsp:sp>
    <dsp:sp modelId="{0D92147B-EC97-41E0-9E2E-B1F91F57ADA3}">
      <dsp:nvSpPr>
        <dsp:cNvPr id="0" name=""/>
        <dsp:cNvSpPr/>
      </dsp:nvSpPr>
      <dsp:spPr>
        <a:xfrm>
          <a:off x="7388178" y="2613022"/>
          <a:ext cx="2195931" cy="10172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Academic Advisor/Success Coach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Merry Remaley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Scotty Simerly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Vacant (2)</a:t>
          </a:r>
        </a:p>
      </dsp:txBody>
      <dsp:txXfrm>
        <a:off x="7388178" y="2613022"/>
        <a:ext cx="2195931" cy="1017208"/>
      </dsp:txXfrm>
    </dsp:sp>
    <dsp:sp modelId="{E914E9CD-A9AC-47AA-836B-3457494D1415}">
      <dsp:nvSpPr>
        <dsp:cNvPr id="0" name=""/>
        <dsp:cNvSpPr/>
      </dsp:nvSpPr>
      <dsp:spPr>
        <a:xfrm>
          <a:off x="7388178" y="3883081"/>
          <a:ext cx="2195931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Shelbie Trent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Adult Success Coach (Grant)</a:t>
          </a:r>
        </a:p>
      </dsp:txBody>
      <dsp:txXfrm>
        <a:off x="7388178" y="3883081"/>
        <a:ext cx="2195931" cy="616953"/>
      </dsp:txXfrm>
    </dsp:sp>
    <dsp:sp modelId="{5EEB9C99-5BF5-4590-B7F7-EECD26C6A92B}">
      <dsp:nvSpPr>
        <dsp:cNvPr id="0" name=""/>
        <dsp:cNvSpPr/>
      </dsp:nvSpPr>
      <dsp:spPr>
        <a:xfrm>
          <a:off x="7388178" y="4752885"/>
          <a:ext cx="2195931" cy="850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u="sng" kern="1200" dirty="0"/>
            <a:t>Next Steps Advisors (Grant)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Jillian Cox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Magi Edwards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Adrienne Oliver</a:t>
          </a:r>
        </a:p>
      </dsp:txBody>
      <dsp:txXfrm>
        <a:off x="7388178" y="4752885"/>
        <a:ext cx="2195931" cy="850699"/>
      </dsp:txXfrm>
    </dsp:sp>
    <dsp:sp modelId="{44AD3173-19EC-4826-A0AF-EE339DC77313}">
      <dsp:nvSpPr>
        <dsp:cNvPr id="0" name=""/>
        <dsp:cNvSpPr/>
      </dsp:nvSpPr>
      <dsp:spPr>
        <a:xfrm>
          <a:off x="7388178" y="5856434"/>
          <a:ext cx="2195931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Cynthia Perry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Coordinator of The Learning Center (TLC)</a:t>
          </a:r>
        </a:p>
      </dsp:txBody>
      <dsp:txXfrm>
        <a:off x="7388178" y="5856434"/>
        <a:ext cx="2195931" cy="616953"/>
      </dsp:txXfrm>
    </dsp:sp>
    <dsp:sp modelId="{323A2C62-D27C-4D9F-95EB-63D6227AD729}">
      <dsp:nvSpPr>
        <dsp:cNvPr id="0" name=""/>
        <dsp:cNvSpPr/>
      </dsp:nvSpPr>
      <dsp:spPr>
        <a:xfrm>
          <a:off x="9988669" y="5856434"/>
          <a:ext cx="2022799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Kaytlin Stout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Mentor Specialist</a:t>
          </a:r>
        </a:p>
      </dsp:txBody>
      <dsp:txXfrm>
        <a:off x="9988669" y="5856434"/>
        <a:ext cx="2022799" cy="616953"/>
      </dsp:txXfrm>
    </dsp:sp>
    <dsp:sp modelId="{D0446522-0CE3-4E44-B40A-3F9A689BD909}">
      <dsp:nvSpPr>
        <dsp:cNvPr id="0" name=""/>
        <dsp:cNvSpPr/>
      </dsp:nvSpPr>
      <dsp:spPr>
        <a:xfrm>
          <a:off x="4960818" y="2495121"/>
          <a:ext cx="2022799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Windy Wolfe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Associate</a:t>
          </a:r>
        </a:p>
      </dsp:txBody>
      <dsp:txXfrm>
        <a:off x="4960818" y="2495121"/>
        <a:ext cx="2022799" cy="61695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DC9BA-B0D7-42A8-A039-82A9B7A64EDE}">
      <dsp:nvSpPr>
        <dsp:cNvPr id="0" name=""/>
        <dsp:cNvSpPr/>
      </dsp:nvSpPr>
      <dsp:spPr>
        <a:xfrm>
          <a:off x="5457904" y="2631620"/>
          <a:ext cx="1735719" cy="154974"/>
        </a:xfrm>
        <a:custGeom>
          <a:avLst/>
          <a:gdLst/>
          <a:ahLst/>
          <a:cxnLst/>
          <a:rect l="0" t="0" r="0" b="0"/>
          <a:pathLst>
            <a:path>
              <a:moveTo>
                <a:pt x="0" y="154974"/>
              </a:moveTo>
              <a:lnTo>
                <a:pt x="1735719" y="154974"/>
              </a:lnTo>
              <a:lnTo>
                <a:pt x="173571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4C6B69-1B2E-4E71-90C6-5939110D18EC}">
      <dsp:nvSpPr>
        <dsp:cNvPr id="0" name=""/>
        <dsp:cNvSpPr/>
      </dsp:nvSpPr>
      <dsp:spPr>
        <a:xfrm>
          <a:off x="5457904" y="2786595"/>
          <a:ext cx="3471439" cy="533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23479" y="0"/>
              </a:lnTo>
              <a:lnTo>
                <a:pt x="3223479" y="533113"/>
              </a:lnTo>
              <a:lnTo>
                <a:pt x="3471439" y="53311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0FF4D-8A42-477C-A4F4-B0DBE774F816}">
      <dsp:nvSpPr>
        <dsp:cNvPr id="0" name=""/>
        <dsp:cNvSpPr/>
      </dsp:nvSpPr>
      <dsp:spPr>
        <a:xfrm>
          <a:off x="5457904" y="2253481"/>
          <a:ext cx="3471439" cy="533113"/>
        </a:xfrm>
        <a:custGeom>
          <a:avLst/>
          <a:gdLst/>
          <a:ahLst/>
          <a:cxnLst/>
          <a:rect l="0" t="0" r="0" b="0"/>
          <a:pathLst>
            <a:path>
              <a:moveTo>
                <a:pt x="0" y="533113"/>
              </a:moveTo>
              <a:lnTo>
                <a:pt x="3223479" y="533113"/>
              </a:lnTo>
              <a:lnTo>
                <a:pt x="3223479" y="0"/>
              </a:lnTo>
              <a:lnTo>
                <a:pt x="347143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1D6B9-959D-4757-B360-C1444CDE9B52}">
      <dsp:nvSpPr>
        <dsp:cNvPr id="0" name=""/>
        <dsp:cNvSpPr/>
      </dsp:nvSpPr>
      <dsp:spPr>
        <a:xfrm>
          <a:off x="2482385" y="2740875"/>
          <a:ext cx="49591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5919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573C3-F8B6-4CDA-9094-CBF9D7E662FB}">
      <dsp:nvSpPr>
        <dsp:cNvPr id="0" name=""/>
        <dsp:cNvSpPr/>
      </dsp:nvSpPr>
      <dsp:spPr>
        <a:xfrm>
          <a:off x="2786" y="2408456"/>
          <a:ext cx="2479599" cy="75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Starling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Student Engagement &amp; Success</a:t>
          </a:r>
        </a:p>
      </dsp:txBody>
      <dsp:txXfrm>
        <a:off x="2786" y="2408456"/>
        <a:ext cx="2479599" cy="756277"/>
      </dsp:txXfrm>
    </dsp:sp>
    <dsp:sp modelId="{6D9FEF9E-F452-4833-BB1A-BEEA92B3A34E}">
      <dsp:nvSpPr>
        <dsp:cNvPr id="0" name=""/>
        <dsp:cNvSpPr/>
      </dsp:nvSpPr>
      <dsp:spPr>
        <a:xfrm>
          <a:off x="2978305" y="2408456"/>
          <a:ext cx="2479599" cy="75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Webb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Student Life &amp; Engagement</a:t>
          </a:r>
        </a:p>
      </dsp:txBody>
      <dsp:txXfrm>
        <a:off x="2978305" y="2408456"/>
        <a:ext cx="2479599" cy="756277"/>
      </dsp:txXfrm>
    </dsp:sp>
    <dsp:sp modelId="{2F54A837-8598-477F-BC2E-B6A4B0B8BBCD}">
      <dsp:nvSpPr>
        <dsp:cNvPr id="0" name=""/>
        <dsp:cNvSpPr/>
      </dsp:nvSpPr>
      <dsp:spPr>
        <a:xfrm>
          <a:off x="8929343" y="1875342"/>
          <a:ext cx="2479599" cy="75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Collin Dorlan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Coordinator of Student Life &amp; Engagement</a:t>
          </a:r>
        </a:p>
      </dsp:txBody>
      <dsp:txXfrm>
        <a:off x="8929343" y="1875342"/>
        <a:ext cx="2479599" cy="756277"/>
      </dsp:txXfrm>
    </dsp:sp>
    <dsp:sp modelId="{67F46C83-EE09-465B-A8FF-985CFAD38A13}">
      <dsp:nvSpPr>
        <dsp:cNvPr id="0" name=""/>
        <dsp:cNvSpPr/>
      </dsp:nvSpPr>
      <dsp:spPr>
        <a:xfrm>
          <a:off x="8929343" y="2941570"/>
          <a:ext cx="2479599" cy="75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Calli Jenkins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Help Center Coordinator – The Bear Den</a:t>
          </a:r>
        </a:p>
      </dsp:txBody>
      <dsp:txXfrm>
        <a:off x="8929343" y="2941570"/>
        <a:ext cx="2479599" cy="756277"/>
      </dsp:txXfrm>
    </dsp:sp>
    <dsp:sp modelId="{D0446522-0CE3-4E44-B40A-3F9A689BD909}">
      <dsp:nvSpPr>
        <dsp:cNvPr id="0" name=""/>
        <dsp:cNvSpPr/>
      </dsp:nvSpPr>
      <dsp:spPr>
        <a:xfrm>
          <a:off x="5953824" y="1875342"/>
          <a:ext cx="2479599" cy="75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Tabitha Holsclaw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</a:t>
          </a:r>
        </a:p>
      </dsp:txBody>
      <dsp:txXfrm>
        <a:off x="5953824" y="1875342"/>
        <a:ext cx="2479599" cy="756277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DC9BA-B0D7-42A8-A039-82A9B7A64EDE}">
      <dsp:nvSpPr>
        <dsp:cNvPr id="0" name=""/>
        <dsp:cNvSpPr/>
      </dsp:nvSpPr>
      <dsp:spPr>
        <a:xfrm>
          <a:off x="5084899" y="2642211"/>
          <a:ext cx="1617096" cy="144383"/>
        </a:xfrm>
        <a:custGeom>
          <a:avLst/>
          <a:gdLst/>
          <a:ahLst/>
          <a:cxnLst/>
          <a:rect l="0" t="0" r="0" b="0"/>
          <a:pathLst>
            <a:path>
              <a:moveTo>
                <a:pt x="0" y="144383"/>
              </a:moveTo>
              <a:lnTo>
                <a:pt x="1617096" y="144383"/>
              </a:lnTo>
              <a:lnTo>
                <a:pt x="161709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20E674-D1CA-4FF2-8321-7DC2CA8233F8}">
      <dsp:nvSpPr>
        <dsp:cNvPr id="0" name=""/>
        <dsp:cNvSpPr/>
      </dsp:nvSpPr>
      <dsp:spPr>
        <a:xfrm>
          <a:off x="5084899" y="2786595"/>
          <a:ext cx="3234193" cy="1490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03179" y="0"/>
              </a:lnTo>
              <a:lnTo>
                <a:pt x="3003179" y="1490038"/>
              </a:lnTo>
              <a:lnTo>
                <a:pt x="3234193" y="149003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4C6B69-1B2E-4E71-90C6-5939110D18EC}">
      <dsp:nvSpPr>
        <dsp:cNvPr id="0" name=""/>
        <dsp:cNvSpPr/>
      </dsp:nvSpPr>
      <dsp:spPr>
        <a:xfrm>
          <a:off x="5084899" y="2786595"/>
          <a:ext cx="3234193" cy="4966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03179" y="0"/>
              </a:lnTo>
              <a:lnTo>
                <a:pt x="3003179" y="496679"/>
              </a:lnTo>
              <a:lnTo>
                <a:pt x="3234193" y="4966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C73936-20E5-4CBA-A888-217299290727}">
      <dsp:nvSpPr>
        <dsp:cNvPr id="0" name=""/>
        <dsp:cNvSpPr/>
      </dsp:nvSpPr>
      <dsp:spPr>
        <a:xfrm>
          <a:off x="5084899" y="2289915"/>
          <a:ext cx="3234193" cy="496679"/>
        </a:xfrm>
        <a:custGeom>
          <a:avLst/>
          <a:gdLst/>
          <a:ahLst/>
          <a:cxnLst/>
          <a:rect l="0" t="0" r="0" b="0"/>
          <a:pathLst>
            <a:path>
              <a:moveTo>
                <a:pt x="0" y="496679"/>
              </a:moveTo>
              <a:lnTo>
                <a:pt x="3003179" y="496679"/>
              </a:lnTo>
              <a:lnTo>
                <a:pt x="3003179" y="0"/>
              </a:lnTo>
              <a:lnTo>
                <a:pt x="323419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0FF4D-8A42-477C-A4F4-B0DBE774F816}">
      <dsp:nvSpPr>
        <dsp:cNvPr id="0" name=""/>
        <dsp:cNvSpPr/>
      </dsp:nvSpPr>
      <dsp:spPr>
        <a:xfrm>
          <a:off x="5084899" y="1296556"/>
          <a:ext cx="3234193" cy="1490038"/>
        </a:xfrm>
        <a:custGeom>
          <a:avLst/>
          <a:gdLst/>
          <a:ahLst/>
          <a:cxnLst/>
          <a:rect l="0" t="0" r="0" b="0"/>
          <a:pathLst>
            <a:path>
              <a:moveTo>
                <a:pt x="0" y="1490038"/>
              </a:moveTo>
              <a:lnTo>
                <a:pt x="3003179" y="1490038"/>
              </a:lnTo>
              <a:lnTo>
                <a:pt x="3003179" y="0"/>
              </a:lnTo>
              <a:lnTo>
                <a:pt x="323419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1D6B9-959D-4757-B360-C1444CDE9B52}">
      <dsp:nvSpPr>
        <dsp:cNvPr id="0" name=""/>
        <dsp:cNvSpPr/>
      </dsp:nvSpPr>
      <dsp:spPr>
        <a:xfrm>
          <a:off x="2312733" y="2740875"/>
          <a:ext cx="4620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2027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573C3-F8B6-4CDA-9094-CBF9D7E662FB}">
      <dsp:nvSpPr>
        <dsp:cNvPr id="0" name=""/>
        <dsp:cNvSpPr/>
      </dsp:nvSpPr>
      <dsp:spPr>
        <a:xfrm>
          <a:off x="2595" y="2434299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Starling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Student Engagement &amp; Success</a:t>
          </a:r>
        </a:p>
      </dsp:txBody>
      <dsp:txXfrm>
        <a:off x="2595" y="2434299"/>
        <a:ext cx="2310137" cy="704592"/>
      </dsp:txXfrm>
    </dsp:sp>
    <dsp:sp modelId="{6D9FEF9E-F452-4833-BB1A-BEEA92B3A34E}">
      <dsp:nvSpPr>
        <dsp:cNvPr id="0" name=""/>
        <dsp:cNvSpPr/>
      </dsp:nvSpPr>
      <dsp:spPr>
        <a:xfrm>
          <a:off x="2774761" y="2434299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Wesley Greear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</a:t>
          </a:r>
          <a:r>
            <a:rPr lang="en-US" sz="1200" kern="1200" dirty="0" err="1"/>
            <a:t>TRiO</a:t>
          </a:r>
          <a:r>
            <a:rPr lang="en-US" sz="1200" kern="1200" dirty="0"/>
            <a:t> Student Support Services</a:t>
          </a:r>
        </a:p>
      </dsp:txBody>
      <dsp:txXfrm>
        <a:off x="2774761" y="2434299"/>
        <a:ext cx="2310137" cy="704592"/>
      </dsp:txXfrm>
    </dsp:sp>
    <dsp:sp modelId="{2F54A837-8598-477F-BC2E-B6A4B0B8BBCD}">
      <dsp:nvSpPr>
        <dsp:cNvPr id="0" name=""/>
        <dsp:cNvSpPr/>
      </dsp:nvSpPr>
      <dsp:spPr>
        <a:xfrm>
          <a:off x="8319092" y="944260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Chris Duncan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to the Director / Tutor Coordinator</a:t>
          </a:r>
        </a:p>
      </dsp:txBody>
      <dsp:txXfrm>
        <a:off x="8319092" y="944260"/>
        <a:ext cx="2310137" cy="704592"/>
      </dsp:txXfrm>
    </dsp:sp>
    <dsp:sp modelId="{0D92147B-EC97-41E0-9E2E-B1F91F57ADA3}">
      <dsp:nvSpPr>
        <dsp:cNvPr id="0" name=""/>
        <dsp:cNvSpPr/>
      </dsp:nvSpPr>
      <dsp:spPr>
        <a:xfrm>
          <a:off x="8319092" y="1937619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Tonya Cassell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/>
            <a:t>Transfer Coordinator</a:t>
          </a:r>
          <a:endParaRPr lang="en-US" sz="1200" kern="1200" dirty="0"/>
        </a:p>
      </dsp:txBody>
      <dsp:txXfrm>
        <a:off x="8319092" y="1937619"/>
        <a:ext cx="2310137" cy="704592"/>
      </dsp:txXfrm>
    </dsp:sp>
    <dsp:sp modelId="{67F46C83-EE09-465B-A8FF-985CFAD38A13}">
      <dsp:nvSpPr>
        <dsp:cNvPr id="0" name=""/>
        <dsp:cNvSpPr/>
      </dsp:nvSpPr>
      <dsp:spPr>
        <a:xfrm>
          <a:off x="8319092" y="2930979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Tracy Fry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Program Specialist / Advisor (KPT)</a:t>
          </a:r>
        </a:p>
      </dsp:txBody>
      <dsp:txXfrm>
        <a:off x="8319092" y="2930979"/>
        <a:ext cx="2310137" cy="704592"/>
      </dsp:txXfrm>
    </dsp:sp>
    <dsp:sp modelId="{89F9BA4D-B5C4-460A-A64E-C22CAB70A7D7}">
      <dsp:nvSpPr>
        <dsp:cNvPr id="0" name=""/>
        <dsp:cNvSpPr/>
      </dsp:nvSpPr>
      <dsp:spPr>
        <a:xfrm>
          <a:off x="8319092" y="3924338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Tara Sprenger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Program Specialist / Advisor (ELIZ)</a:t>
          </a:r>
        </a:p>
      </dsp:txBody>
      <dsp:txXfrm>
        <a:off x="8319092" y="3924338"/>
        <a:ext cx="2310137" cy="704592"/>
      </dsp:txXfrm>
    </dsp:sp>
    <dsp:sp modelId="{D0446522-0CE3-4E44-B40A-3F9A689BD909}">
      <dsp:nvSpPr>
        <dsp:cNvPr id="0" name=""/>
        <dsp:cNvSpPr/>
      </dsp:nvSpPr>
      <dsp:spPr>
        <a:xfrm>
          <a:off x="5546926" y="1937619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Ella Griffiths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</a:t>
          </a:r>
        </a:p>
      </dsp:txBody>
      <dsp:txXfrm>
        <a:off x="5546926" y="1937619"/>
        <a:ext cx="2310137" cy="7045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6F19C-3C14-4212-9F0E-813DCCCD1E8B}">
      <dsp:nvSpPr>
        <dsp:cNvPr id="0" name=""/>
        <dsp:cNvSpPr/>
      </dsp:nvSpPr>
      <dsp:spPr>
        <a:xfrm>
          <a:off x="5130415" y="3044891"/>
          <a:ext cx="1631571" cy="145676"/>
        </a:xfrm>
        <a:custGeom>
          <a:avLst/>
          <a:gdLst/>
          <a:ahLst/>
          <a:cxnLst/>
          <a:rect l="0" t="0" r="0" b="0"/>
          <a:pathLst>
            <a:path>
              <a:moveTo>
                <a:pt x="0" y="145676"/>
              </a:moveTo>
              <a:lnTo>
                <a:pt x="1631571" y="145676"/>
              </a:lnTo>
              <a:lnTo>
                <a:pt x="163157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33EC1-09EF-4A1B-958A-BADF4E1A1C5E}">
      <dsp:nvSpPr>
        <dsp:cNvPr id="0" name=""/>
        <dsp:cNvSpPr/>
      </dsp:nvSpPr>
      <dsp:spPr>
        <a:xfrm>
          <a:off x="5130415" y="3144847"/>
          <a:ext cx="32631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63143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EC27FA-8A18-4E24-8221-9905F76790A6}">
      <dsp:nvSpPr>
        <dsp:cNvPr id="0" name=""/>
        <dsp:cNvSpPr/>
      </dsp:nvSpPr>
      <dsp:spPr>
        <a:xfrm>
          <a:off x="2333435" y="3144847"/>
          <a:ext cx="4661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6163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ACEB5A-6ED2-452E-8F8C-5325344BA261}">
      <dsp:nvSpPr>
        <dsp:cNvPr id="0" name=""/>
        <dsp:cNvSpPr/>
      </dsp:nvSpPr>
      <dsp:spPr>
        <a:xfrm>
          <a:off x="2618" y="2762289"/>
          <a:ext cx="2330816" cy="856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2618" y="2762289"/>
        <a:ext cx="2330816" cy="856555"/>
      </dsp:txXfrm>
    </dsp:sp>
    <dsp:sp modelId="{EB21B0AC-1067-42AE-ADB5-6A6ABDE996C3}">
      <dsp:nvSpPr>
        <dsp:cNvPr id="0" name=""/>
        <dsp:cNvSpPr/>
      </dsp:nvSpPr>
      <dsp:spPr>
        <a:xfrm>
          <a:off x="2799598" y="2762289"/>
          <a:ext cx="2330816" cy="856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Tricia Crawford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Dean of Behavioral &amp; Social Sciences</a:t>
          </a:r>
        </a:p>
      </dsp:txBody>
      <dsp:txXfrm>
        <a:off x="2799598" y="2762289"/>
        <a:ext cx="2330816" cy="856555"/>
      </dsp:txXfrm>
    </dsp:sp>
    <dsp:sp modelId="{AFD3779B-22FE-4528-A8FD-8799FF38140A}">
      <dsp:nvSpPr>
        <dsp:cNvPr id="0" name=""/>
        <dsp:cNvSpPr/>
      </dsp:nvSpPr>
      <dsp:spPr>
        <a:xfrm>
          <a:off x="8393558" y="756868"/>
          <a:ext cx="2330816" cy="48673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u="sng" kern="1200" dirty="0"/>
            <a:t>Faculty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Mary Ann Barrett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Adria Bennett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Andrea Blessing-Amos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Brandon Bragg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Johnny Bragg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Ellen Cora Church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John Davison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Klenard Forbes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Tarah Guinn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Kristin Lazarova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Ruth Livingston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Wayne Loving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Emeka Moses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Emily Napier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Mitzi Neeley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Skylar Pace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Lisa Poole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Matthew Poole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Ross Roberts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Anna Robins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Eric Stanton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Susan Stevenson</a:t>
          </a:r>
        </a:p>
      </dsp:txBody>
      <dsp:txXfrm>
        <a:off x="8393558" y="756868"/>
        <a:ext cx="2330816" cy="4867397"/>
      </dsp:txXfrm>
    </dsp:sp>
    <dsp:sp modelId="{C3CC283B-BD73-4931-BF1F-CB0D75BA14E2}">
      <dsp:nvSpPr>
        <dsp:cNvPr id="0" name=""/>
        <dsp:cNvSpPr/>
      </dsp:nvSpPr>
      <dsp:spPr>
        <a:xfrm>
          <a:off x="5596578" y="2188336"/>
          <a:ext cx="2330816" cy="856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Glenna Cullop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596578" y="2188336"/>
        <a:ext cx="2330816" cy="8565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CB598-1CBE-47D5-9D70-1B64E008EF63}">
      <dsp:nvSpPr>
        <dsp:cNvPr id="0" name=""/>
        <dsp:cNvSpPr/>
      </dsp:nvSpPr>
      <dsp:spPr>
        <a:xfrm>
          <a:off x="4134508" y="1764843"/>
          <a:ext cx="1312563" cy="117193"/>
        </a:xfrm>
        <a:custGeom>
          <a:avLst/>
          <a:gdLst/>
          <a:ahLst/>
          <a:cxnLst/>
          <a:rect l="0" t="0" r="0" b="0"/>
          <a:pathLst>
            <a:path>
              <a:moveTo>
                <a:pt x="0" y="117193"/>
              </a:moveTo>
              <a:lnTo>
                <a:pt x="1312563" y="117193"/>
              </a:lnTo>
              <a:lnTo>
                <a:pt x="131256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F6C3EF-B83F-42A9-BE76-E36CEE21D86B}">
      <dsp:nvSpPr>
        <dsp:cNvPr id="0" name=""/>
        <dsp:cNvSpPr/>
      </dsp:nvSpPr>
      <dsp:spPr>
        <a:xfrm>
          <a:off x="8634725" y="3055239"/>
          <a:ext cx="375018" cy="1209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7509" y="0"/>
              </a:lnTo>
              <a:lnTo>
                <a:pt x="187509" y="1209433"/>
              </a:lnTo>
              <a:lnTo>
                <a:pt x="375018" y="120943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127AC6-879A-4468-8D7C-3F65D1F5B672}">
      <dsp:nvSpPr>
        <dsp:cNvPr id="0" name=""/>
        <dsp:cNvSpPr/>
      </dsp:nvSpPr>
      <dsp:spPr>
        <a:xfrm>
          <a:off x="8634725" y="2625942"/>
          <a:ext cx="375018" cy="429296"/>
        </a:xfrm>
        <a:custGeom>
          <a:avLst/>
          <a:gdLst/>
          <a:ahLst/>
          <a:cxnLst/>
          <a:rect l="0" t="0" r="0" b="0"/>
          <a:pathLst>
            <a:path>
              <a:moveTo>
                <a:pt x="0" y="429296"/>
              </a:moveTo>
              <a:lnTo>
                <a:pt x="187509" y="429296"/>
              </a:lnTo>
              <a:lnTo>
                <a:pt x="187509" y="0"/>
              </a:lnTo>
              <a:lnTo>
                <a:pt x="37501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7D826C-E173-4793-AA72-83056C901B83}">
      <dsp:nvSpPr>
        <dsp:cNvPr id="0" name=""/>
        <dsp:cNvSpPr/>
      </dsp:nvSpPr>
      <dsp:spPr>
        <a:xfrm>
          <a:off x="8634725" y="1819653"/>
          <a:ext cx="375018" cy="1235585"/>
        </a:xfrm>
        <a:custGeom>
          <a:avLst/>
          <a:gdLst/>
          <a:ahLst/>
          <a:cxnLst/>
          <a:rect l="0" t="0" r="0" b="0"/>
          <a:pathLst>
            <a:path>
              <a:moveTo>
                <a:pt x="0" y="1235585"/>
              </a:moveTo>
              <a:lnTo>
                <a:pt x="187509" y="1235585"/>
              </a:lnTo>
              <a:lnTo>
                <a:pt x="187509" y="0"/>
              </a:lnTo>
              <a:lnTo>
                <a:pt x="37501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4A474D-B948-428F-8712-F3D4E5AB4809}">
      <dsp:nvSpPr>
        <dsp:cNvPr id="0" name=""/>
        <dsp:cNvSpPr/>
      </dsp:nvSpPr>
      <dsp:spPr>
        <a:xfrm>
          <a:off x="8634725" y="1013365"/>
          <a:ext cx="375018" cy="2041874"/>
        </a:xfrm>
        <a:custGeom>
          <a:avLst/>
          <a:gdLst/>
          <a:ahLst/>
          <a:cxnLst/>
          <a:rect l="0" t="0" r="0" b="0"/>
          <a:pathLst>
            <a:path>
              <a:moveTo>
                <a:pt x="0" y="2041874"/>
              </a:moveTo>
              <a:lnTo>
                <a:pt x="187509" y="2041874"/>
              </a:lnTo>
              <a:lnTo>
                <a:pt x="187509" y="0"/>
              </a:lnTo>
              <a:lnTo>
                <a:pt x="37501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903F4E-7B43-47DB-8084-12EFD27C328B}">
      <dsp:nvSpPr>
        <dsp:cNvPr id="0" name=""/>
        <dsp:cNvSpPr/>
      </dsp:nvSpPr>
      <dsp:spPr>
        <a:xfrm>
          <a:off x="4134508" y="1882037"/>
          <a:ext cx="2625126" cy="1173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37617" y="0"/>
              </a:lnTo>
              <a:lnTo>
                <a:pt x="2437617" y="1173202"/>
              </a:lnTo>
              <a:lnTo>
                <a:pt x="2625126" y="117320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7F522-6928-4E00-B71C-EEE8E013EF74}">
      <dsp:nvSpPr>
        <dsp:cNvPr id="0" name=""/>
        <dsp:cNvSpPr/>
      </dsp:nvSpPr>
      <dsp:spPr>
        <a:xfrm>
          <a:off x="4134508" y="1478892"/>
          <a:ext cx="2625126" cy="403144"/>
        </a:xfrm>
        <a:custGeom>
          <a:avLst/>
          <a:gdLst/>
          <a:ahLst/>
          <a:cxnLst/>
          <a:rect l="0" t="0" r="0" b="0"/>
          <a:pathLst>
            <a:path>
              <a:moveTo>
                <a:pt x="0" y="403144"/>
              </a:moveTo>
              <a:lnTo>
                <a:pt x="2437617" y="403144"/>
              </a:lnTo>
              <a:lnTo>
                <a:pt x="2437617" y="0"/>
              </a:lnTo>
              <a:lnTo>
                <a:pt x="262512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E87C8C-3863-4502-B01B-BE7F4BA0CD4D}">
      <dsp:nvSpPr>
        <dsp:cNvPr id="0" name=""/>
        <dsp:cNvSpPr/>
      </dsp:nvSpPr>
      <dsp:spPr>
        <a:xfrm>
          <a:off x="1884399" y="1836317"/>
          <a:ext cx="3750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5018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AB3CE3-828D-4574-A1AB-EB117FBB71DF}">
      <dsp:nvSpPr>
        <dsp:cNvPr id="0" name=""/>
        <dsp:cNvSpPr/>
      </dsp:nvSpPr>
      <dsp:spPr>
        <a:xfrm>
          <a:off x="9308" y="1596085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9308" y="1596085"/>
        <a:ext cx="1875090" cy="571902"/>
      </dsp:txXfrm>
    </dsp:sp>
    <dsp:sp modelId="{2C47A8EE-0DC7-4A65-BC46-93548F4A6529}">
      <dsp:nvSpPr>
        <dsp:cNvPr id="0" name=""/>
        <dsp:cNvSpPr/>
      </dsp:nvSpPr>
      <dsp:spPr>
        <a:xfrm>
          <a:off x="2259417" y="1596085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David Bryant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Dean of Health Professions</a:t>
          </a:r>
        </a:p>
      </dsp:txBody>
      <dsp:txXfrm>
        <a:off x="2259417" y="1596085"/>
        <a:ext cx="1875090" cy="571902"/>
      </dsp:txXfrm>
    </dsp:sp>
    <dsp:sp modelId="{F992A459-0E00-48DE-BD80-AAECC85B3940}">
      <dsp:nvSpPr>
        <dsp:cNvPr id="0" name=""/>
        <dsp:cNvSpPr/>
      </dsp:nvSpPr>
      <dsp:spPr>
        <a:xfrm>
          <a:off x="6759634" y="422883"/>
          <a:ext cx="1875090" cy="2112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Health Professions Faculty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Angela Baker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Chelsea Booher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Erin Cassel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Mariah Cole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Ivan Kennedy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Matthew Lunsford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DJ Oliver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Nicholas Santiago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Rose Marie Spangler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Kimberly Taylor</a:t>
          </a:r>
        </a:p>
      </dsp:txBody>
      <dsp:txXfrm>
        <a:off x="6759634" y="422883"/>
        <a:ext cx="1875090" cy="2112019"/>
      </dsp:txXfrm>
    </dsp:sp>
    <dsp:sp modelId="{F2680772-FF70-4784-8E52-22214CF14991}">
      <dsp:nvSpPr>
        <dsp:cNvPr id="0" name=""/>
        <dsp:cNvSpPr/>
      </dsp:nvSpPr>
      <dsp:spPr>
        <a:xfrm>
          <a:off x="6759634" y="2769288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Laura Jones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Nursing</a:t>
          </a:r>
        </a:p>
      </dsp:txBody>
      <dsp:txXfrm>
        <a:off x="6759634" y="2769288"/>
        <a:ext cx="1875090" cy="571902"/>
      </dsp:txXfrm>
    </dsp:sp>
    <dsp:sp modelId="{1F55292F-EF8F-4008-A718-5A011233ED1D}">
      <dsp:nvSpPr>
        <dsp:cNvPr id="0" name=""/>
        <dsp:cNvSpPr/>
      </dsp:nvSpPr>
      <dsp:spPr>
        <a:xfrm>
          <a:off x="9009743" y="727413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Cynthia Welch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9009743" y="727413"/>
        <a:ext cx="1875090" cy="571902"/>
      </dsp:txXfrm>
    </dsp:sp>
    <dsp:sp modelId="{F0CCF0F7-DB20-44F0-B099-5286676737B3}">
      <dsp:nvSpPr>
        <dsp:cNvPr id="0" name=""/>
        <dsp:cNvSpPr/>
      </dsp:nvSpPr>
      <dsp:spPr>
        <a:xfrm>
          <a:off x="9009743" y="1533702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Deborah Lawson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</a:t>
          </a:r>
        </a:p>
      </dsp:txBody>
      <dsp:txXfrm>
        <a:off x="9009743" y="1533702"/>
        <a:ext cx="1875090" cy="571902"/>
      </dsp:txXfrm>
    </dsp:sp>
    <dsp:sp modelId="{9E187F6D-26DF-4330-95F0-4215F84AF5AA}">
      <dsp:nvSpPr>
        <dsp:cNvPr id="0" name=""/>
        <dsp:cNvSpPr/>
      </dsp:nvSpPr>
      <dsp:spPr>
        <a:xfrm>
          <a:off x="9009743" y="2339991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Nursing Program Coordinator</a:t>
          </a:r>
        </a:p>
      </dsp:txBody>
      <dsp:txXfrm>
        <a:off x="9009743" y="2339991"/>
        <a:ext cx="1875090" cy="571902"/>
      </dsp:txXfrm>
    </dsp:sp>
    <dsp:sp modelId="{E6F9F168-DAFE-4F58-805C-A6A954D76CEC}">
      <dsp:nvSpPr>
        <dsp:cNvPr id="0" name=""/>
        <dsp:cNvSpPr/>
      </dsp:nvSpPr>
      <dsp:spPr>
        <a:xfrm>
          <a:off x="9009743" y="3146280"/>
          <a:ext cx="1875090" cy="2236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Nursing Faculty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Jessika Birchfield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Amy Brown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Michael “Thomas” Griffith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Sandra Hooker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Kim Mucci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Lindsey Pendergrass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Sandra Smith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Erin Sommer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Liza Waldroupe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 (Grant)</a:t>
          </a:r>
        </a:p>
      </dsp:txBody>
      <dsp:txXfrm>
        <a:off x="9009743" y="3146280"/>
        <a:ext cx="1875090" cy="2236785"/>
      </dsp:txXfrm>
    </dsp:sp>
    <dsp:sp modelId="{62E957C2-C5DB-4457-BF4A-5EA1549FA258}">
      <dsp:nvSpPr>
        <dsp:cNvPr id="0" name=""/>
        <dsp:cNvSpPr/>
      </dsp:nvSpPr>
      <dsp:spPr>
        <a:xfrm>
          <a:off x="4509526" y="1192941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Sandy Baker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4509526" y="1192941"/>
        <a:ext cx="1875090" cy="5719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F8164-E414-4D3A-A108-5DE2F37AD92A}">
      <dsp:nvSpPr>
        <dsp:cNvPr id="0" name=""/>
        <dsp:cNvSpPr/>
      </dsp:nvSpPr>
      <dsp:spPr>
        <a:xfrm>
          <a:off x="4961125" y="3190567"/>
          <a:ext cx="1577734" cy="140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77734" y="0"/>
              </a:lnTo>
              <a:lnTo>
                <a:pt x="1577734" y="14086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6F19C-3C14-4212-9F0E-813DCCCD1E8B}">
      <dsp:nvSpPr>
        <dsp:cNvPr id="0" name=""/>
        <dsp:cNvSpPr/>
      </dsp:nvSpPr>
      <dsp:spPr>
        <a:xfrm>
          <a:off x="4961125" y="3049698"/>
          <a:ext cx="1577734" cy="140869"/>
        </a:xfrm>
        <a:custGeom>
          <a:avLst/>
          <a:gdLst/>
          <a:ahLst/>
          <a:cxnLst/>
          <a:rect l="0" t="0" r="0" b="0"/>
          <a:pathLst>
            <a:path>
              <a:moveTo>
                <a:pt x="0" y="140869"/>
              </a:moveTo>
              <a:lnTo>
                <a:pt x="1577734" y="140869"/>
              </a:lnTo>
              <a:lnTo>
                <a:pt x="157773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EA76F-AED4-4D0F-893F-8E052BFCA252}">
      <dsp:nvSpPr>
        <dsp:cNvPr id="0" name=""/>
        <dsp:cNvSpPr/>
      </dsp:nvSpPr>
      <dsp:spPr>
        <a:xfrm>
          <a:off x="4961125" y="3144847"/>
          <a:ext cx="31554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55468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2256438" y="3144847"/>
          <a:ext cx="4507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0781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2532" y="2773074"/>
          <a:ext cx="2253905" cy="8349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2532" y="2773074"/>
        <a:ext cx="2253905" cy="834986"/>
      </dsp:txXfrm>
    </dsp:sp>
    <dsp:sp modelId="{465D5A1E-9421-4705-82E8-24454A994B3A}">
      <dsp:nvSpPr>
        <dsp:cNvPr id="0" name=""/>
        <dsp:cNvSpPr/>
      </dsp:nvSpPr>
      <dsp:spPr>
        <a:xfrm>
          <a:off x="2707219" y="2773074"/>
          <a:ext cx="2253905" cy="8349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Caitlin Chapman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Dean of Humanities</a:t>
          </a:r>
        </a:p>
      </dsp:txBody>
      <dsp:txXfrm>
        <a:off x="2707219" y="2773074"/>
        <a:ext cx="2253905" cy="834986"/>
      </dsp:txXfrm>
    </dsp:sp>
    <dsp:sp modelId="{9F01FD93-D398-4B05-B803-8DE949AFC587}">
      <dsp:nvSpPr>
        <dsp:cNvPr id="0" name=""/>
        <dsp:cNvSpPr/>
      </dsp:nvSpPr>
      <dsp:spPr>
        <a:xfrm>
          <a:off x="8116593" y="130274"/>
          <a:ext cx="2253905" cy="61205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u="sng" kern="1200" dirty="0"/>
            <a:t>Faculty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Patrick Adkins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Julie Andrade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Josh Archer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Carlos Cornejo Bernal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Lisa Buchanan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Colin Cox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Anne Darden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Amy Davis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Eric Fish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Caroline </a:t>
          </a:r>
          <a:r>
            <a:rPr lang="en-US" sz="1200" kern="1200" dirty="0" err="1"/>
            <a:t>Froc</a:t>
          </a:r>
          <a:endParaRPr lang="en-US" sz="1200" kern="1200" dirty="0"/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Andrea Frye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Stuart Frye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Tabetha Garman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Stephen Glass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Mary Ellis Glymph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Tempi Hale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Christal Hensley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Sandra Hiortdahl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Jim Kelly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TJ Kent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Brad McKenzie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Deena Moore-Bryant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Michael Pagel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Sherman Patrick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Audrey Peters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Nona Shepherd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Adriel Slaughter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David Toye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Harley Warf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Donna Wilt</a:t>
          </a:r>
        </a:p>
      </dsp:txBody>
      <dsp:txXfrm>
        <a:off x="8116593" y="130274"/>
        <a:ext cx="2253905" cy="6120585"/>
      </dsp:txXfrm>
    </dsp:sp>
    <dsp:sp modelId="{C3CC283B-BD73-4931-BF1F-CB0D75BA14E2}">
      <dsp:nvSpPr>
        <dsp:cNvPr id="0" name=""/>
        <dsp:cNvSpPr/>
      </dsp:nvSpPr>
      <dsp:spPr>
        <a:xfrm>
          <a:off x="5411906" y="2214711"/>
          <a:ext cx="2253905" cy="8349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Margaret Hohrein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411906" y="2214711"/>
        <a:ext cx="2253905" cy="834986"/>
      </dsp:txXfrm>
    </dsp:sp>
    <dsp:sp modelId="{8E433ABB-DDAD-4DB6-A1FF-4F0018B6DBB5}">
      <dsp:nvSpPr>
        <dsp:cNvPr id="0" name=""/>
        <dsp:cNvSpPr/>
      </dsp:nvSpPr>
      <dsp:spPr>
        <a:xfrm>
          <a:off x="5411906" y="3331436"/>
          <a:ext cx="2253905" cy="8349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Jessica Kersey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</a:t>
          </a:r>
        </a:p>
      </dsp:txBody>
      <dsp:txXfrm>
        <a:off x="5411906" y="3331436"/>
        <a:ext cx="2253905" cy="8349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F88125-2BD7-471F-AAD6-52FCCA7E7CEB}">
      <dsp:nvSpPr>
        <dsp:cNvPr id="0" name=""/>
        <dsp:cNvSpPr/>
      </dsp:nvSpPr>
      <dsp:spPr>
        <a:xfrm>
          <a:off x="6323257" y="3190567"/>
          <a:ext cx="340642" cy="2929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321" y="0"/>
              </a:lnTo>
              <a:lnTo>
                <a:pt x="170321" y="2929524"/>
              </a:lnTo>
              <a:lnTo>
                <a:pt x="340642" y="292952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713D5-2215-42CD-92C9-0854A618A587}">
      <dsp:nvSpPr>
        <dsp:cNvPr id="0" name=""/>
        <dsp:cNvSpPr/>
      </dsp:nvSpPr>
      <dsp:spPr>
        <a:xfrm>
          <a:off x="6323257" y="3190567"/>
          <a:ext cx="340642" cy="2197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321" y="0"/>
              </a:lnTo>
              <a:lnTo>
                <a:pt x="170321" y="2197143"/>
              </a:lnTo>
              <a:lnTo>
                <a:pt x="340642" y="219714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C76CB2-B83A-400B-AA0B-F0B9B9F0BB9E}">
      <dsp:nvSpPr>
        <dsp:cNvPr id="0" name=""/>
        <dsp:cNvSpPr/>
      </dsp:nvSpPr>
      <dsp:spPr>
        <a:xfrm>
          <a:off x="6323257" y="3190567"/>
          <a:ext cx="340642" cy="14647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321" y="0"/>
              </a:lnTo>
              <a:lnTo>
                <a:pt x="170321" y="1464762"/>
              </a:lnTo>
              <a:lnTo>
                <a:pt x="340642" y="14647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1992ED-060A-4B86-8C36-951F4E50C84F}">
      <dsp:nvSpPr>
        <dsp:cNvPr id="0" name=""/>
        <dsp:cNvSpPr/>
      </dsp:nvSpPr>
      <dsp:spPr>
        <a:xfrm>
          <a:off x="6323257" y="3190567"/>
          <a:ext cx="340642" cy="732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321" y="0"/>
              </a:lnTo>
              <a:lnTo>
                <a:pt x="170321" y="732381"/>
              </a:lnTo>
              <a:lnTo>
                <a:pt x="340642" y="73238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0AB432-628B-47D9-9B0F-7F1BE0B33A40}">
      <dsp:nvSpPr>
        <dsp:cNvPr id="0" name=""/>
        <dsp:cNvSpPr/>
      </dsp:nvSpPr>
      <dsp:spPr>
        <a:xfrm>
          <a:off x="6323257" y="3144847"/>
          <a:ext cx="3406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064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575021-65F2-41F1-82E0-532E609E8A5E}">
      <dsp:nvSpPr>
        <dsp:cNvPr id="0" name=""/>
        <dsp:cNvSpPr/>
      </dsp:nvSpPr>
      <dsp:spPr>
        <a:xfrm>
          <a:off x="6323257" y="2458186"/>
          <a:ext cx="340642" cy="732381"/>
        </a:xfrm>
        <a:custGeom>
          <a:avLst/>
          <a:gdLst/>
          <a:ahLst/>
          <a:cxnLst/>
          <a:rect l="0" t="0" r="0" b="0"/>
          <a:pathLst>
            <a:path>
              <a:moveTo>
                <a:pt x="0" y="732381"/>
              </a:moveTo>
              <a:lnTo>
                <a:pt x="170321" y="732381"/>
              </a:lnTo>
              <a:lnTo>
                <a:pt x="170321" y="0"/>
              </a:lnTo>
              <a:lnTo>
                <a:pt x="34064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436741-B590-4E2B-9130-B34980A4DCCB}">
      <dsp:nvSpPr>
        <dsp:cNvPr id="0" name=""/>
        <dsp:cNvSpPr/>
      </dsp:nvSpPr>
      <dsp:spPr>
        <a:xfrm>
          <a:off x="6323257" y="1725805"/>
          <a:ext cx="340642" cy="1464762"/>
        </a:xfrm>
        <a:custGeom>
          <a:avLst/>
          <a:gdLst/>
          <a:ahLst/>
          <a:cxnLst/>
          <a:rect l="0" t="0" r="0" b="0"/>
          <a:pathLst>
            <a:path>
              <a:moveTo>
                <a:pt x="0" y="1464762"/>
              </a:moveTo>
              <a:lnTo>
                <a:pt x="170321" y="1464762"/>
              </a:lnTo>
              <a:lnTo>
                <a:pt x="170321" y="0"/>
              </a:lnTo>
              <a:lnTo>
                <a:pt x="34064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695D3-C611-4E77-8BC9-F9CE8365D360}">
      <dsp:nvSpPr>
        <dsp:cNvPr id="0" name=""/>
        <dsp:cNvSpPr/>
      </dsp:nvSpPr>
      <dsp:spPr>
        <a:xfrm>
          <a:off x="6323257" y="993424"/>
          <a:ext cx="340642" cy="2197143"/>
        </a:xfrm>
        <a:custGeom>
          <a:avLst/>
          <a:gdLst/>
          <a:ahLst/>
          <a:cxnLst/>
          <a:rect l="0" t="0" r="0" b="0"/>
          <a:pathLst>
            <a:path>
              <a:moveTo>
                <a:pt x="0" y="2197143"/>
              </a:moveTo>
              <a:lnTo>
                <a:pt x="170321" y="2197143"/>
              </a:lnTo>
              <a:lnTo>
                <a:pt x="170321" y="0"/>
              </a:lnTo>
              <a:lnTo>
                <a:pt x="34064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537FB-35FF-4C2D-99E0-0494DFD5B743}">
      <dsp:nvSpPr>
        <dsp:cNvPr id="0" name=""/>
        <dsp:cNvSpPr/>
      </dsp:nvSpPr>
      <dsp:spPr>
        <a:xfrm>
          <a:off x="6323257" y="261043"/>
          <a:ext cx="340642" cy="2929524"/>
        </a:xfrm>
        <a:custGeom>
          <a:avLst/>
          <a:gdLst/>
          <a:ahLst/>
          <a:cxnLst/>
          <a:rect l="0" t="0" r="0" b="0"/>
          <a:pathLst>
            <a:path>
              <a:moveTo>
                <a:pt x="0" y="2929524"/>
              </a:moveTo>
              <a:lnTo>
                <a:pt x="170321" y="2929524"/>
              </a:lnTo>
              <a:lnTo>
                <a:pt x="170321" y="0"/>
              </a:lnTo>
              <a:lnTo>
                <a:pt x="34064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4279403" y="3144847"/>
          <a:ext cx="3406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0642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2576191" y="2930827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100" kern="1200" dirty="0"/>
            <a:t>Dr. Connie Marshall</a:t>
          </a:r>
        </a:p>
        <a:p>
          <a:pPr marL="0" lvl="0" indent="0" algn="ctr" defTabSz="4889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100" kern="1200" dirty="0"/>
            <a:t>VP for Academic Affairs</a:t>
          </a:r>
        </a:p>
      </dsp:txBody>
      <dsp:txXfrm>
        <a:off x="2576191" y="2930827"/>
        <a:ext cx="1703211" cy="519479"/>
      </dsp:txXfrm>
    </dsp:sp>
    <dsp:sp modelId="{465D5A1E-9421-4705-82E8-24454A994B3A}">
      <dsp:nvSpPr>
        <dsp:cNvPr id="0" name=""/>
        <dsp:cNvSpPr/>
      </dsp:nvSpPr>
      <dsp:spPr>
        <a:xfrm>
          <a:off x="4620045" y="2930827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100" kern="1200" dirty="0"/>
            <a:t>Chris Demas</a:t>
          </a:r>
        </a:p>
        <a:p>
          <a:pPr marL="0" lvl="0" indent="0" algn="ctr" defTabSz="4889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100" kern="1200" dirty="0"/>
            <a:t>Dean of Library</a:t>
          </a:r>
        </a:p>
      </dsp:txBody>
      <dsp:txXfrm>
        <a:off x="4620045" y="2930827"/>
        <a:ext cx="1703211" cy="519479"/>
      </dsp:txXfrm>
    </dsp:sp>
    <dsp:sp modelId="{151954A5-08D5-466A-BF7F-A20462A20E50}">
      <dsp:nvSpPr>
        <dsp:cNvPr id="0" name=""/>
        <dsp:cNvSpPr/>
      </dsp:nvSpPr>
      <dsp:spPr>
        <a:xfrm>
          <a:off x="6663899" y="1303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Andrew Wade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Library Assistant 2</a:t>
          </a:r>
          <a:endParaRPr lang="en-US" sz="1100" kern="1200" dirty="0"/>
        </a:p>
      </dsp:txBody>
      <dsp:txXfrm>
        <a:off x="6663899" y="1303"/>
        <a:ext cx="1703211" cy="519479"/>
      </dsp:txXfrm>
    </dsp:sp>
    <dsp:sp modelId="{7C351BEA-3170-44FC-A71F-8278953EAFA1}">
      <dsp:nvSpPr>
        <dsp:cNvPr id="0" name=""/>
        <dsp:cNvSpPr/>
      </dsp:nvSpPr>
      <dsp:spPr>
        <a:xfrm>
          <a:off x="6663899" y="733684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Cherie Cooper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Library Assistant 2</a:t>
          </a:r>
          <a:endParaRPr lang="en-US" sz="1100" kern="1200" dirty="0"/>
        </a:p>
      </dsp:txBody>
      <dsp:txXfrm>
        <a:off x="6663899" y="733684"/>
        <a:ext cx="1703211" cy="519479"/>
      </dsp:txXfrm>
    </dsp:sp>
    <dsp:sp modelId="{CA69B558-E3B6-44A4-834B-2DBD72D62BD4}">
      <dsp:nvSpPr>
        <dsp:cNvPr id="0" name=""/>
        <dsp:cNvSpPr/>
      </dsp:nvSpPr>
      <dsp:spPr>
        <a:xfrm>
          <a:off x="6663899" y="1466065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Edie Debord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Library Assistant 2 - KCHE</a:t>
          </a:r>
        </a:p>
      </dsp:txBody>
      <dsp:txXfrm>
        <a:off x="6663899" y="1466065"/>
        <a:ext cx="1703211" cy="519479"/>
      </dsp:txXfrm>
    </dsp:sp>
    <dsp:sp modelId="{92C63A55-7010-4F53-896C-F64E3DF72D0C}">
      <dsp:nvSpPr>
        <dsp:cNvPr id="0" name=""/>
        <dsp:cNvSpPr/>
      </dsp:nvSpPr>
      <dsp:spPr>
        <a:xfrm>
          <a:off x="6663899" y="2198446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Dawn Kraft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Library Assistant 3</a:t>
          </a:r>
          <a:endParaRPr lang="en-US" sz="1100" kern="1200" dirty="0"/>
        </a:p>
      </dsp:txBody>
      <dsp:txXfrm>
        <a:off x="6663899" y="2198446"/>
        <a:ext cx="1703211" cy="519479"/>
      </dsp:txXfrm>
    </dsp:sp>
    <dsp:sp modelId="{14A0590E-6851-4A20-8ADA-E68588AF6A7D}">
      <dsp:nvSpPr>
        <dsp:cNvPr id="0" name=""/>
        <dsp:cNvSpPr/>
      </dsp:nvSpPr>
      <dsp:spPr>
        <a:xfrm>
          <a:off x="6663899" y="2930827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Elzora Dempsey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Library Assistant 3</a:t>
          </a:r>
          <a:endParaRPr lang="en-US" sz="1100" kern="1200" dirty="0"/>
        </a:p>
      </dsp:txBody>
      <dsp:txXfrm>
        <a:off x="6663899" y="2930827"/>
        <a:ext cx="1703211" cy="519479"/>
      </dsp:txXfrm>
    </dsp:sp>
    <dsp:sp modelId="{A94A2E95-B6AC-4329-A161-B029C817B019}">
      <dsp:nvSpPr>
        <dsp:cNvPr id="0" name=""/>
        <dsp:cNvSpPr/>
      </dsp:nvSpPr>
      <dsp:spPr>
        <a:xfrm>
          <a:off x="6663899" y="3663208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Amy Baghetti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Librarian</a:t>
          </a:r>
          <a:endParaRPr lang="en-US" sz="1100" kern="1200" dirty="0"/>
        </a:p>
      </dsp:txBody>
      <dsp:txXfrm>
        <a:off x="6663899" y="3663208"/>
        <a:ext cx="1703211" cy="519479"/>
      </dsp:txXfrm>
    </dsp:sp>
    <dsp:sp modelId="{899A9274-C532-4B44-B8F5-69FA49D0C6C5}">
      <dsp:nvSpPr>
        <dsp:cNvPr id="0" name=""/>
        <dsp:cNvSpPr/>
      </dsp:nvSpPr>
      <dsp:spPr>
        <a:xfrm>
          <a:off x="6663899" y="4395589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Amy Lippo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Librarian</a:t>
          </a:r>
          <a:endParaRPr lang="en-US" sz="1100" kern="1200" dirty="0"/>
        </a:p>
      </dsp:txBody>
      <dsp:txXfrm>
        <a:off x="6663899" y="4395589"/>
        <a:ext cx="1703211" cy="519479"/>
      </dsp:txXfrm>
    </dsp:sp>
    <dsp:sp modelId="{E4B13EF0-2D29-4D02-B3D0-C664190DE6B8}">
      <dsp:nvSpPr>
        <dsp:cNvPr id="0" name=""/>
        <dsp:cNvSpPr/>
      </dsp:nvSpPr>
      <dsp:spPr>
        <a:xfrm>
          <a:off x="6663899" y="5127970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Kyle DeBell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Librarian</a:t>
          </a:r>
          <a:endParaRPr lang="en-US" sz="1100" kern="1200" dirty="0"/>
        </a:p>
      </dsp:txBody>
      <dsp:txXfrm>
        <a:off x="6663899" y="5127970"/>
        <a:ext cx="1703211" cy="519479"/>
      </dsp:txXfrm>
    </dsp:sp>
    <dsp:sp modelId="{36FB2185-501B-4925-9E0F-6EE13F053F8E}">
      <dsp:nvSpPr>
        <dsp:cNvPr id="0" name=""/>
        <dsp:cNvSpPr/>
      </dsp:nvSpPr>
      <dsp:spPr>
        <a:xfrm>
          <a:off x="6663899" y="5860352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Michelle Wyatt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Librarian</a:t>
          </a:r>
          <a:endParaRPr lang="en-US" sz="1100" kern="1200" dirty="0"/>
        </a:p>
      </dsp:txBody>
      <dsp:txXfrm>
        <a:off x="6663899" y="5860352"/>
        <a:ext cx="1703211" cy="51947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6F19C-3C14-4212-9F0E-813DCCCD1E8B}">
      <dsp:nvSpPr>
        <dsp:cNvPr id="0" name=""/>
        <dsp:cNvSpPr/>
      </dsp:nvSpPr>
      <dsp:spPr>
        <a:xfrm>
          <a:off x="4961125" y="3049698"/>
          <a:ext cx="1577734" cy="140869"/>
        </a:xfrm>
        <a:custGeom>
          <a:avLst/>
          <a:gdLst/>
          <a:ahLst/>
          <a:cxnLst/>
          <a:rect l="0" t="0" r="0" b="0"/>
          <a:pathLst>
            <a:path>
              <a:moveTo>
                <a:pt x="0" y="140869"/>
              </a:moveTo>
              <a:lnTo>
                <a:pt x="1577734" y="140869"/>
              </a:lnTo>
              <a:lnTo>
                <a:pt x="157773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EA76F-AED4-4D0F-893F-8E052BFCA252}">
      <dsp:nvSpPr>
        <dsp:cNvPr id="0" name=""/>
        <dsp:cNvSpPr/>
      </dsp:nvSpPr>
      <dsp:spPr>
        <a:xfrm>
          <a:off x="4961125" y="3144847"/>
          <a:ext cx="31554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55468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2256438" y="3144847"/>
          <a:ext cx="4507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0781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2532" y="2769214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2532" y="2769214"/>
        <a:ext cx="2253905" cy="842706"/>
      </dsp:txXfrm>
    </dsp:sp>
    <dsp:sp modelId="{465D5A1E-9421-4705-82E8-24454A994B3A}">
      <dsp:nvSpPr>
        <dsp:cNvPr id="0" name=""/>
        <dsp:cNvSpPr/>
      </dsp:nvSpPr>
      <dsp:spPr>
        <a:xfrm>
          <a:off x="2707219" y="2769214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Malissa Trent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Dean of Mathematics</a:t>
          </a:r>
        </a:p>
      </dsp:txBody>
      <dsp:txXfrm>
        <a:off x="2707219" y="2769214"/>
        <a:ext cx="2253905" cy="842706"/>
      </dsp:txXfrm>
    </dsp:sp>
    <dsp:sp modelId="{9F01FD93-D398-4B05-B803-8DE949AFC587}">
      <dsp:nvSpPr>
        <dsp:cNvPr id="0" name=""/>
        <dsp:cNvSpPr/>
      </dsp:nvSpPr>
      <dsp:spPr>
        <a:xfrm>
          <a:off x="8116593" y="1536288"/>
          <a:ext cx="2253905" cy="33085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u="sng" kern="1200" dirty="0"/>
            <a:t>Faculty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Shannon Brewer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Janet Chandler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Nelle Church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Dawn Dabney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Ginger Davis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Teresa Gardner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Aaron Gray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David Haga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Suzanne Lyle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Cindy McNabb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John Melendez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Kim Nunn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Mark Taylor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Derrick Thacker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Nancy Elizabeth Wentzel</a:t>
          </a:r>
        </a:p>
      </dsp:txBody>
      <dsp:txXfrm>
        <a:off x="8116593" y="1536288"/>
        <a:ext cx="2253905" cy="3308558"/>
      </dsp:txXfrm>
    </dsp:sp>
    <dsp:sp modelId="{C3CC283B-BD73-4931-BF1F-CB0D75BA14E2}">
      <dsp:nvSpPr>
        <dsp:cNvPr id="0" name=""/>
        <dsp:cNvSpPr/>
      </dsp:nvSpPr>
      <dsp:spPr>
        <a:xfrm>
          <a:off x="5411906" y="2206991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Tanja Moody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411906" y="2206991"/>
        <a:ext cx="2253905" cy="84270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6F19C-3C14-4212-9F0E-813DCCCD1E8B}">
      <dsp:nvSpPr>
        <dsp:cNvPr id="0" name=""/>
        <dsp:cNvSpPr/>
      </dsp:nvSpPr>
      <dsp:spPr>
        <a:xfrm>
          <a:off x="4961125" y="3049698"/>
          <a:ext cx="1577734" cy="140869"/>
        </a:xfrm>
        <a:custGeom>
          <a:avLst/>
          <a:gdLst/>
          <a:ahLst/>
          <a:cxnLst/>
          <a:rect l="0" t="0" r="0" b="0"/>
          <a:pathLst>
            <a:path>
              <a:moveTo>
                <a:pt x="0" y="140869"/>
              </a:moveTo>
              <a:lnTo>
                <a:pt x="1577734" y="140869"/>
              </a:lnTo>
              <a:lnTo>
                <a:pt x="157773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EA76F-AED4-4D0F-893F-8E052BFCA252}">
      <dsp:nvSpPr>
        <dsp:cNvPr id="0" name=""/>
        <dsp:cNvSpPr/>
      </dsp:nvSpPr>
      <dsp:spPr>
        <a:xfrm>
          <a:off x="4961125" y="3190567"/>
          <a:ext cx="3155468" cy="969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30077" y="0"/>
              </a:lnTo>
              <a:lnTo>
                <a:pt x="2930077" y="969179"/>
              </a:lnTo>
              <a:lnTo>
                <a:pt x="3155468" y="9691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49C885-988C-43B1-BA40-8D14C037FB39}">
      <dsp:nvSpPr>
        <dsp:cNvPr id="0" name=""/>
        <dsp:cNvSpPr/>
      </dsp:nvSpPr>
      <dsp:spPr>
        <a:xfrm>
          <a:off x="4961125" y="1880008"/>
          <a:ext cx="3155468" cy="1310558"/>
        </a:xfrm>
        <a:custGeom>
          <a:avLst/>
          <a:gdLst/>
          <a:ahLst/>
          <a:cxnLst/>
          <a:rect l="0" t="0" r="0" b="0"/>
          <a:pathLst>
            <a:path>
              <a:moveTo>
                <a:pt x="0" y="1310558"/>
              </a:moveTo>
              <a:lnTo>
                <a:pt x="2930077" y="1310558"/>
              </a:lnTo>
              <a:lnTo>
                <a:pt x="2930077" y="0"/>
              </a:lnTo>
              <a:lnTo>
                <a:pt x="315546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DEACCF-DAB6-4D0C-AE96-DF0CB02D5D3B}">
      <dsp:nvSpPr>
        <dsp:cNvPr id="0" name=""/>
        <dsp:cNvSpPr/>
      </dsp:nvSpPr>
      <dsp:spPr>
        <a:xfrm>
          <a:off x="4961125" y="910829"/>
          <a:ext cx="3155468" cy="2279738"/>
        </a:xfrm>
        <a:custGeom>
          <a:avLst/>
          <a:gdLst/>
          <a:ahLst/>
          <a:cxnLst/>
          <a:rect l="0" t="0" r="0" b="0"/>
          <a:pathLst>
            <a:path>
              <a:moveTo>
                <a:pt x="0" y="2279738"/>
              </a:moveTo>
              <a:lnTo>
                <a:pt x="2930077" y="2279738"/>
              </a:lnTo>
              <a:lnTo>
                <a:pt x="2930077" y="0"/>
              </a:lnTo>
              <a:lnTo>
                <a:pt x="315546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2256438" y="3144847"/>
          <a:ext cx="4507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0781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2532" y="2769214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2532" y="2769214"/>
        <a:ext cx="2253905" cy="842706"/>
      </dsp:txXfrm>
    </dsp:sp>
    <dsp:sp modelId="{465D5A1E-9421-4705-82E8-24454A994B3A}">
      <dsp:nvSpPr>
        <dsp:cNvPr id="0" name=""/>
        <dsp:cNvSpPr/>
      </dsp:nvSpPr>
      <dsp:spPr>
        <a:xfrm>
          <a:off x="2707219" y="2769214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Chris Hitechew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Dean of Science</a:t>
          </a:r>
        </a:p>
      </dsp:txBody>
      <dsp:txXfrm>
        <a:off x="2707219" y="2769214"/>
        <a:ext cx="2253905" cy="842706"/>
      </dsp:txXfrm>
    </dsp:sp>
    <dsp:sp modelId="{D5D1C266-E2AE-462A-9AD5-C832238E7A14}">
      <dsp:nvSpPr>
        <dsp:cNvPr id="0" name=""/>
        <dsp:cNvSpPr/>
      </dsp:nvSpPr>
      <dsp:spPr>
        <a:xfrm>
          <a:off x="8116593" y="567108"/>
          <a:ext cx="2253905" cy="6874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Esther </a:t>
          </a:r>
          <a:r>
            <a:rPr lang="en-US" sz="1200" kern="1200" dirty="0" err="1"/>
            <a:t>Abikoye</a:t>
          </a:r>
          <a:endParaRPr lang="en-US" sz="1200" kern="1200" dirty="0"/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Biology Instructional Coordinator</a:t>
          </a:r>
        </a:p>
      </dsp:txBody>
      <dsp:txXfrm>
        <a:off x="8116593" y="567108"/>
        <a:ext cx="2253905" cy="687441"/>
      </dsp:txXfrm>
    </dsp:sp>
    <dsp:sp modelId="{F365F013-438B-431E-B34A-7B14FC8C14D6}">
      <dsp:nvSpPr>
        <dsp:cNvPr id="0" name=""/>
        <dsp:cNvSpPr/>
      </dsp:nvSpPr>
      <dsp:spPr>
        <a:xfrm>
          <a:off x="8116593" y="1536288"/>
          <a:ext cx="2253905" cy="6874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Michael Sanders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Biology Instructional Coordinator</a:t>
          </a:r>
        </a:p>
      </dsp:txBody>
      <dsp:txXfrm>
        <a:off x="8116593" y="1536288"/>
        <a:ext cx="2253905" cy="687441"/>
      </dsp:txXfrm>
    </dsp:sp>
    <dsp:sp modelId="{9F01FD93-D398-4B05-B803-8DE949AFC587}">
      <dsp:nvSpPr>
        <dsp:cNvPr id="0" name=""/>
        <dsp:cNvSpPr/>
      </dsp:nvSpPr>
      <dsp:spPr>
        <a:xfrm>
          <a:off x="8116593" y="2505467"/>
          <a:ext cx="2253905" cy="33085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u="sng" kern="1200" dirty="0"/>
            <a:t>Faculty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Robin Byrne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Misty Carriger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Dr. Darcy Crisp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P. Michele Glass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Valerie Harding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Sarah Hill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Carly Hylen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Sherri Jones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Dale Ledford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Dr. David Maldon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Dr. Greg Osborne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Dr. J.W. Sam Stevenson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Kimberly Stroud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Dr. Christopher Wilson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Mike Zimmerman</a:t>
          </a:r>
        </a:p>
      </dsp:txBody>
      <dsp:txXfrm>
        <a:off x="8116593" y="2505467"/>
        <a:ext cx="2253905" cy="3308558"/>
      </dsp:txXfrm>
    </dsp:sp>
    <dsp:sp modelId="{C3CC283B-BD73-4931-BF1F-CB0D75BA14E2}">
      <dsp:nvSpPr>
        <dsp:cNvPr id="0" name=""/>
        <dsp:cNvSpPr/>
      </dsp:nvSpPr>
      <dsp:spPr>
        <a:xfrm>
          <a:off x="5411906" y="2206991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Jessica Mynhier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411906" y="2206991"/>
        <a:ext cx="2253905" cy="842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13BA4-3B09-36DA-0F05-97CC95A3D2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E11DF4-1000-6590-8158-7A229733B9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4DA98-8DB4-5B41-C0BD-B8DE65999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6841B-951D-917D-66D4-0C1568AFC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30631-17DF-B287-1BA0-8B70FC274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3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46EC2-E434-D697-93C2-21530DF0D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DE572B-2A5F-2570-14C8-C44DEDD7A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F2352-B375-83EB-D66F-B54E9DE2E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7808B-7810-FD14-790B-164958BB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BBADB-CC96-62E5-D302-60D343AD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43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75049F-9C6C-555B-2F40-B0C394E7F3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34FD62-2A38-7A69-8C31-E5FEC6492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42E91-6322-42D0-DAF3-242B61BC3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583A2-16C7-E030-9A66-B0ACF235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EAF2C-3218-D185-144D-4D25FF73C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11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7C5E7-4B3A-9D79-2D23-0852761E6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BDAA0-9E37-C8CE-B868-EBB225845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7F7AC-39FA-A156-A70B-F5F609BA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D3118-B1FE-F4EB-9560-4499FC3B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5642E-8065-9EA2-4F3A-DB22E60DB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43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DDE0B-9FE6-D691-EBDD-4BB6AAFA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B6CEA-9E79-75F8-BC8C-0EA9C37D3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4F2E8-2F6E-37FE-F15B-9AB99667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7BC58-4BB0-809C-6C27-AD17C01E3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29A75-E50D-E48C-3597-171314F8F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60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0FD5B-2F4B-F03E-8415-92B9F47C7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151E4-46D0-BD5B-6069-C6BD3CD76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D8C0C2-3AFF-887D-24A6-6A06E913A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A1AF29-0F80-7047-C14E-61AA5BF64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93D622-96E4-97A7-30B6-A4138B258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D4DFF2-1A55-43F5-BEC4-7090E0BEB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363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76D47-595C-A536-C20D-4A6ED4483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C3172-715A-F5E6-16D6-7435C7D7B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7C1EBF-8084-C228-40A6-2CAB32F3C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436341-E654-C019-CA9D-CC66E13CDD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448592-680F-3AF0-A1BA-ABB472815B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372921-BC85-6B5A-AB79-50009A3A6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C7F929-D101-1B06-8892-05F8CDD5B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D8ED47-40CE-811C-B187-7803F329F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28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AFD65-A2CF-29B4-DABE-67F2FC80B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8342D8-2029-6C3E-2944-A5FD99F43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9D6765-99A2-AE04-1519-3BC9A721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884241-1D5A-3DDE-AAC8-1CE0A26C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03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8E8E00-2392-D610-0F63-9DF3A31E6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A5C3E-B886-3988-7F2A-D3AC2B5C7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17C9A-F977-2557-3A46-CBD1CA42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74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76437-42AD-3BEC-68F7-584A2EC19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2D6F7-C2A2-9BCF-1CD2-E92CD69ED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BF44A5-145B-5BF6-C346-7306631E4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575C1D-D6B2-9BFB-5362-9BBCC162A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E6607-1B5F-A6F6-C1BD-8D979A819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C5CFE-4734-182F-472C-5685952FA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4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63D0B-CB5C-EAA7-AA57-760D436A8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C35614-B2CF-1C8F-1570-7C6B5706FA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2C981-55D0-F54E-08B2-FD5055A842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27DEF-DE50-CD97-EBC2-29D7E7C01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C621D-C796-E31F-98A7-FA1D3A338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37A08-B036-4D3E-C0EC-A67943DB7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4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24EBE5-569F-E98D-D4DC-6121C9417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BA6D9-A430-E9F5-27F0-891B8ACFE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B6EA9-DCA2-86D7-9B8A-08A1E44E2E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5C145E-CD82-47E9-B315-AAF34A375DB3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A6400-9935-C341-A700-96D50E2E9E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DED7D-4DC0-F796-4EDB-A977B73DA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4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4" Type="http://schemas.openxmlformats.org/officeDocument/2006/relationships/diagramLayout" Target="../diagrams/layout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7.xml"/><Relationship Id="rId5" Type="http://schemas.openxmlformats.org/officeDocument/2006/relationships/diagramQuickStyle" Target="../diagrams/quickStyle27.xml"/><Relationship Id="rId4" Type="http://schemas.openxmlformats.org/officeDocument/2006/relationships/diagramLayout" Target="../diagrams/layout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8.xml"/><Relationship Id="rId7" Type="http://schemas.microsoft.com/office/2007/relationships/diagramDrawing" Target="../diagrams/drawing28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8.xml"/><Relationship Id="rId5" Type="http://schemas.openxmlformats.org/officeDocument/2006/relationships/diagramQuickStyle" Target="../diagrams/quickStyle28.xml"/><Relationship Id="rId4" Type="http://schemas.openxmlformats.org/officeDocument/2006/relationships/diagramLayout" Target="../diagrams/layout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9.xml"/><Relationship Id="rId5" Type="http://schemas.openxmlformats.org/officeDocument/2006/relationships/diagramQuickStyle" Target="../diagrams/quickStyle29.xml"/><Relationship Id="rId4" Type="http://schemas.openxmlformats.org/officeDocument/2006/relationships/diagramLayout" Target="../diagrams/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0.xml"/><Relationship Id="rId7" Type="http://schemas.microsoft.com/office/2007/relationships/diagramDrawing" Target="../diagrams/drawing30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0.xml"/><Relationship Id="rId5" Type="http://schemas.openxmlformats.org/officeDocument/2006/relationships/diagramQuickStyle" Target="../diagrams/quickStyle30.xml"/><Relationship Id="rId4" Type="http://schemas.openxmlformats.org/officeDocument/2006/relationships/diagramLayout" Target="../diagrams/layout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1.xml"/><Relationship Id="rId7" Type="http://schemas.microsoft.com/office/2007/relationships/diagramDrawing" Target="../diagrams/drawing3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1.xml"/><Relationship Id="rId5" Type="http://schemas.openxmlformats.org/officeDocument/2006/relationships/diagramQuickStyle" Target="../diagrams/quickStyle31.xml"/><Relationship Id="rId4" Type="http://schemas.openxmlformats.org/officeDocument/2006/relationships/diagramLayout" Target="../diagrams/layout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2.xml"/><Relationship Id="rId7" Type="http://schemas.microsoft.com/office/2007/relationships/diagramDrawing" Target="../diagrams/drawing3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2.xml"/><Relationship Id="rId5" Type="http://schemas.openxmlformats.org/officeDocument/2006/relationships/diagramQuickStyle" Target="../diagrams/quickStyle32.xml"/><Relationship Id="rId4" Type="http://schemas.openxmlformats.org/officeDocument/2006/relationships/diagramLayout" Target="../diagrams/layout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3.xml"/><Relationship Id="rId5" Type="http://schemas.openxmlformats.org/officeDocument/2006/relationships/diagramQuickStyle" Target="../diagrams/quickStyle33.xml"/><Relationship Id="rId4" Type="http://schemas.openxmlformats.org/officeDocument/2006/relationships/diagramLayout" Target="../diagrams/layout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4.xml"/><Relationship Id="rId7" Type="http://schemas.microsoft.com/office/2007/relationships/diagramDrawing" Target="../diagrams/drawing3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4.xml"/><Relationship Id="rId5" Type="http://schemas.openxmlformats.org/officeDocument/2006/relationships/diagramQuickStyle" Target="../diagrams/quickStyle34.xml"/><Relationship Id="rId4" Type="http://schemas.openxmlformats.org/officeDocument/2006/relationships/diagramLayout" Target="../diagrams/layout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5.xml"/><Relationship Id="rId5" Type="http://schemas.openxmlformats.org/officeDocument/2006/relationships/diagramQuickStyle" Target="../diagrams/quickStyle35.xml"/><Relationship Id="rId4" Type="http://schemas.openxmlformats.org/officeDocument/2006/relationships/diagramLayout" Target="../diagrams/layout3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6.xml"/><Relationship Id="rId7" Type="http://schemas.microsoft.com/office/2007/relationships/diagramDrawing" Target="../diagrams/drawing36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6.xml"/><Relationship Id="rId5" Type="http://schemas.openxmlformats.org/officeDocument/2006/relationships/diagramQuickStyle" Target="../diagrams/quickStyle36.xml"/><Relationship Id="rId4" Type="http://schemas.openxmlformats.org/officeDocument/2006/relationships/diagramLayout" Target="../diagrams/layout3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7.xml"/><Relationship Id="rId5" Type="http://schemas.openxmlformats.org/officeDocument/2006/relationships/diagramQuickStyle" Target="../diagrams/quickStyle37.xml"/><Relationship Id="rId4" Type="http://schemas.openxmlformats.org/officeDocument/2006/relationships/diagramLayout" Target="../diagrams/layout3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8.xml"/><Relationship Id="rId7" Type="http://schemas.microsoft.com/office/2007/relationships/diagramDrawing" Target="../diagrams/drawing38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8.xml"/><Relationship Id="rId5" Type="http://schemas.openxmlformats.org/officeDocument/2006/relationships/diagramQuickStyle" Target="../diagrams/quickStyle38.xml"/><Relationship Id="rId4" Type="http://schemas.openxmlformats.org/officeDocument/2006/relationships/diagramLayout" Target="../diagrams/layout3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9.xml"/><Relationship Id="rId7" Type="http://schemas.microsoft.com/office/2007/relationships/diagramDrawing" Target="../diagrams/drawing39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9.xml"/><Relationship Id="rId5" Type="http://schemas.openxmlformats.org/officeDocument/2006/relationships/diagramQuickStyle" Target="../diagrams/quickStyle39.xml"/><Relationship Id="rId4" Type="http://schemas.openxmlformats.org/officeDocument/2006/relationships/diagramLayout" Target="../diagrams/layout3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A07EB2EE-67E4-358B-2DEE-B1D8C7C01A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91F1B2AC-1883-FD77-1E33-A16FE89D586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President’s Office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President's Office Organizational Chart">
            <a:extLst>
              <a:ext uri="{FF2B5EF4-FFF2-40B4-BE49-F238E27FC236}">
                <a16:creationId xmlns:a16="http://schemas.microsoft.com/office/drawing/2014/main" id="{0ADAFDF8-C77A-3BF7-892C-5EC0D7B4CE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0703209"/>
              </p:ext>
            </p:extLst>
          </p:nvPr>
        </p:nvGraphicFramePr>
        <p:xfrm>
          <a:off x="0" y="553064"/>
          <a:ext cx="11648440" cy="5751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96811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6AA3C-3D3F-E821-C12B-F715F9104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B0725A3C-E8D2-56E5-27C2-934E0CC76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66FF928-4D1F-C47A-BE29-C0F5A9A7467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88098"/>
            <a:ext cx="3670300" cy="9800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Technologies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Technologies Divsion Organizational Chart">
            <a:extLst>
              <a:ext uri="{FF2B5EF4-FFF2-40B4-BE49-F238E27FC236}">
                <a16:creationId xmlns:a16="http://schemas.microsoft.com/office/drawing/2014/main" id="{A28AC6E5-9F2E-957B-8D3C-ABED32151D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2197159"/>
              </p:ext>
            </p:extLst>
          </p:nvPr>
        </p:nvGraphicFramePr>
        <p:xfrm>
          <a:off x="271780" y="55880"/>
          <a:ext cx="11782570" cy="6746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9907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A437D-0B78-030D-9D46-726D85252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42541820-DD23-DC3A-8FA7-534AEA2B4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D0894EBD-A0D4-F089-F9C7-7F721D30D63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Economic &amp; Workforce Development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Economic &amp; Workforce Development Organizational Chart">
            <a:extLst>
              <a:ext uri="{FF2B5EF4-FFF2-40B4-BE49-F238E27FC236}">
                <a16:creationId xmlns:a16="http://schemas.microsoft.com/office/drawing/2014/main" id="{6309809E-EB0E-17AF-91E7-37FBDCA0D9F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6595542"/>
              </p:ext>
            </p:extLst>
          </p:nvPr>
        </p:nvGraphicFramePr>
        <p:xfrm>
          <a:off x="1544320" y="873127"/>
          <a:ext cx="8273845" cy="482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73279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8015B-15CD-B9B9-9B14-741190493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68E17168-2CF3-CCDD-F6FE-9EF419D11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EEBF983-DF36-4A26-2819-FD9F99E9386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Adult Education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Adult Education Organizational Chart">
            <a:extLst>
              <a:ext uri="{FF2B5EF4-FFF2-40B4-BE49-F238E27FC236}">
                <a16:creationId xmlns:a16="http://schemas.microsoft.com/office/drawing/2014/main" id="{5D33BE3B-878E-ED09-569B-C3974B7298F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7343508"/>
              </p:ext>
            </p:extLst>
          </p:nvPr>
        </p:nvGraphicFramePr>
        <p:xfrm>
          <a:off x="1544320" y="196645"/>
          <a:ext cx="8273845" cy="634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13410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2B395-05C8-5FDC-7614-C7DA3D590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9AD3B087-931A-3D09-E0E5-41CE845B0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E333360-57CF-6558-6371-55DB1FA6D6C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Apprenticeship Office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Apprenticeship Office Organizational Chart">
            <a:extLst>
              <a:ext uri="{FF2B5EF4-FFF2-40B4-BE49-F238E27FC236}">
                <a16:creationId xmlns:a16="http://schemas.microsoft.com/office/drawing/2014/main" id="{512A7FF9-BEB3-9531-088C-C1A70AFCA93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7842108"/>
              </p:ext>
            </p:extLst>
          </p:nvPr>
        </p:nvGraphicFramePr>
        <p:xfrm>
          <a:off x="963561" y="271872"/>
          <a:ext cx="10264877" cy="6099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91294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476F6-858F-7940-D604-2AEC6F6BE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09792A35-07D7-130F-0C5F-0B94172835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9ED3CB4-8199-1F4F-BDE1-685C18F085C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850827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Regional Center for Advanced Manufacturing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Regional Center for Advanced Manufacturing Organizational Chart">
            <a:extLst>
              <a:ext uri="{FF2B5EF4-FFF2-40B4-BE49-F238E27FC236}">
                <a16:creationId xmlns:a16="http://schemas.microsoft.com/office/drawing/2014/main" id="{BB57A31C-26B7-8CAC-C13D-5DDA9D4AC08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6973279"/>
              </p:ext>
            </p:extLst>
          </p:nvPr>
        </p:nvGraphicFramePr>
        <p:xfrm>
          <a:off x="-176982" y="55881"/>
          <a:ext cx="11680723" cy="674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6304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6863A-E21F-C0C4-6B55-9748CAA2B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DF74E601-D55F-DF54-4B99-752FD620EE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9B47BA8D-B329-37A3-B0CF-6E46DFD76A1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WIOA Grant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WIOA Grant Organizational Chart">
            <a:extLst>
              <a:ext uri="{FF2B5EF4-FFF2-40B4-BE49-F238E27FC236}">
                <a16:creationId xmlns:a16="http://schemas.microsoft.com/office/drawing/2014/main" id="{41444CA6-8A87-966F-6F98-944A97682AC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7189407"/>
              </p:ext>
            </p:extLst>
          </p:nvPr>
        </p:nvGraphicFramePr>
        <p:xfrm>
          <a:off x="853643" y="1461422"/>
          <a:ext cx="10484713" cy="3935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57632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59A98-C907-64FE-8014-5FEFF5969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62EABA2B-CCCE-2882-5F57-C18C202D4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E54C33E2-9973-8542-3691-ACBFA63DE75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Finance &amp; Administration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Finance &amp; Administration Organizational Chart">
            <a:extLst>
              <a:ext uri="{FF2B5EF4-FFF2-40B4-BE49-F238E27FC236}">
                <a16:creationId xmlns:a16="http://schemas.microsoft.com/office/drawing/2014/main" id="{534CF792-7C51-B1D5-9317-7EB7D88F44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0017698"/>
              </p:ext>
            </p:extLst>
          </p:nvPr>
        </p:nvGraphicFramePr>
        <p:xfrm>
          <a:off x="412955" y="276532"/>
          <a:ext cx="11415252" cy="6304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30391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34365-1708-153B-42DD-A84305991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D3B0B6FC-C665-25E0-A300-EA44D1722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01D8E813-F5C5-219A-7C19-0B2CE01C1D0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Information Technology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Information Technology Organizational Chart">
            <a:extLst>
              <a:ext uri="{FF2B5EF4-FFF2-40B4-BE49-F238E27FC236}">
                <a16:creationId xmlns:a16="http://schemas.microsoft.com/office/drawing/2014/main" id="{7409ACF7-6817-BC54-C4DA-B43A819578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9193763"/>
              </p:ext>
            </p:extLst>
          </p:nvPr>
        </p:nvGraphicFramePr>
        <p:xfrm>
          <a:off x="1088332" y="508762"/>
          <a:ext cx="10497116" cy="5840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51761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3BBE2-9DA7-0D0C-558F-A33F5653F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6EF94BFB-9B19-8332-C6B9-23E24DE85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AD3BD548-FC68-1D1E-A1AE-FC28360F8BA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Application &amp; Web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Application &amp; Web Services Organizational Chart">
            <a:extLst>
              <a:ext uri="{FF2B5EF4-FFF2-40B4-BE49-F238E27FC236}">
                <a16:creationId xmlns:a16="http://schemas.microsoft.com/office/drawing/2014/main" id="{358202A8-D596-475E-753D-6D85E6A03E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048599"/>
              </p:ext>
            </p:extLst>
          </p:nvPr>
        </p:nvGraphicFramePr>
        <p:xfrm>
          <a:off x="1233949" y="1143041"/>
          <a:ext cx="9040761" cy="4571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3030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604AA-2A0D-EB89-C96A-4CD68C73C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98F26162-7B31-4ECE-38CE-386AA1B57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6AFB0606-5BBB-2A56-1629-0ABCFB6BF30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Client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Client Services Organizational Chart">
            <a:extLst>
              <a:ext uri="{FF2B5EF4-FFF2-40B4-BE49-F238E27FC236}">
                <a16:creationId xmlns:a16="http://schemas.microsoft.com/office/drawing/2014/main" id="{15B8D211-27DE-D127-D2BC-93B6EBB24F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7159264"/>
              </p:ext>
            </p:extLst>
          </p:nvPr>
        </p:nvGraphicFramePr>
        <p:xfrm>
          <a:off x="383458" y="126303"/>
          <a:ext cx="10471353" cy="6605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052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92C0B5C7-71B6-4C4C-D8FD-9946B4219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56C4D13-42B6-6DFE-BD30-B8176DE3A87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1780" y="806983"/>
            <a:ext cx="3365500" cy="1073662"/>
          </a:xfrm>
        </p:spPr>
        <p:txBody>
          <a:bodyPr>
            <a:normAutofit/>
          </a:bodyPr>
          <a:lstStyle/>
          <a:p>
            <a:r>
              <a:rPr lang="en-US" sz="2000" dirty="0"/>
              <a:t>October 2025</a:t>
            </a:r>
            <a:br>
              <a:rPr lang="en-US" sz="2000" dirty="0"/>
            </a:br>
            <a:r>
              <a:rPr lang="en-US" sz="2000" dirty="0"/>
              <a:t>Academic Affairs</a:t>
            </a:r>
            <a:br>
              <a:rPr lang="en-US" sz="2000" dirty="0"/>
            </a:br>
            <a:r>
              <a:rPr lang="en-US" sz="2000" dirty="0"/>
              <a:t>Organizational Chart</a:t>
            </a:r>
          </a:p>
        </p:txBody>
      </p:sp>
      <p:graphicFrame>
        <p:nvGraphicFramePr>
          <p:cNvPr id="3" name="Diagram 2" descr="Northeast State Community College Academic Affairs Organizational Chart">
            <a:extLst>
              <a:ext uri="{FF2B5EF4-FFF2-40B4-BE49-F238E27FC236}">
                <a16:creationId xmlns:a16="http://schemas.microsoft.com/office/drawing/2014/main" id="{863B6146-02DC-50B7-F62B-58184013B0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08320"/>
              </p:ext>
            </p:extLst>
          </p:nvPr>
        </p:nvGraphicFramePr>
        <p:xfrm>
          <a:off x="-304799" y="55880"/>
          <a:ext cx="12496799" cy="674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79566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A91A6-1D0C-AE1A-3702-FC08E3217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62B99460-098E-1D90-4C51-3F83AE997F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D4125DA5-A2E7-EC30-2371-7C15DCF932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408391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Infrastructure &amp; Network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Infrastructure &amp; Network Services Organizational Chart">
            <a:extLst>
              <a:ext uri="{FF2B5EF4-FFF2-40B4-BE49-F238E27FC236}">
                <a16:creationId xmlns:a16="http://schemas.microsoft.com/office/drawing/2014/main" id="{2C8E452D-44AF-D3D2-5464-0053641895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5442057"/>
              </p:ext>
            </p:extLst>
          </p:nvPr>
        </p:nvGraphicFramePr>
        <p:xfrm>
          <a:off x="1292942" y="1353185"/>
          <a:ext cx="8608141" cy="4151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13872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BBA53-59BA-E692-D1CA-9ECD6A680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49BFA3A0-B9D0-20C7-D6A1-8EF9D560B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CF4CD254-BF6F-19C4-166B-E4AC041DBDD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Media &amp; Theatre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Media &amp; Theatre Services Organizational Chart">
            <a:extLst>
              <a:ext uri="{FF2B5EF4-FFF2-40B4-BE49-F238E27FC236}">
                <a16:creationId xmlns:a16="http://schemas.microsoft.com/office/drawing/2014/main" id="{8C0E7F96-A5E1-62B1-6493-9BAC2F3F6B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3276988"/>
              </p:ext>
            </p:extLst>
          </p:nvPr>
        </p:nvGraphicFramePr>
        <p:xfrm>
          <a:off x="1253614" y="1675173"/>
          <a:ext cx="8617973" cy="3507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5088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CB32A-8600-D11F-3B9B-D8E7266A9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6848A487-9BC0-EE02-71A1-C7D45C5E81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C52272E3-1B95-C717-6CF3-904187FCDC2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Accounting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Accounting Services Organizational Chart">
            <a:extLst>
              <a:ext uri="{FF2B5EF4-FFF2-40B4-BE49-F238E27FC236}">
                <a16:creationId xmlns:a16="http://schemas.microsoft.com/office/drawing/2014/main" id="{9164D55F-410C-49C4-840C-AF87F30951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6366910"/>
              </p:ext>
            </p:extLst>
          </p:nvPr>
        </p:nvGraphicFramePr>
        <p:xfrm>
          <a:off x="924231" y="608677"/>
          <a:ext cx="10038737" cy="5640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122710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1001C-3EA3-2C67-5B46-D0CE57261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015BD021-E0FE-33B3-7423-DCD81E7BB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8CEEB20C-DE90-38C5-686B-AB56B8653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Budgets and Purchasing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Budgets and Purchasing Organizational Chart">
            <a:extLst>
              <a:ext uri="{FF2B5EF4-FFF2-40B4-BE49-F238E27FC236}">
                <a16:creationId xmlns:a16="http://schemas.microsoft.com/office/drawing/2014/main" id="{7F13FF5C-2F68-3592-DAA8-BEB7E78525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8995795"/>
              </p:ext>
            </p:extLst>
          </p:nvPr>
        </p:nvGraphicFramePr>
        <p:xfrm>
          <a:off x="924231" y="608677"/>
          <a:ext cx="10038737" cy="5640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61811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CA8E5-4967-8529-B1E1-59EDE104B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2F4D0825-6FCA-8740-D9D5-46C555FEE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ED690C35-1569-B7C4-4A7B-793B48DB8D3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Fiscal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Fiscal Services Organizational Chart">
            <a:extLst>
              <a:ext uri="{FF2B5EF4-FFF2-40B4-BE49-F238E27FC236}">
                <a16:creationId xmlns:a16="http://schemas.microsoft.com/office/drawing/2014/main" id="{209687ED-EA48-AF3C-49EA-5427DA69F0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5289618"/>
              </p:ext>
            </p:extLst>
          </p:nvPr>
        </p:nvGraphicFramePr>
        <p:xfrm>
          <a:off x="629262" y="183297"/>
          <a:ext cx="10746660" cy="6491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68564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638C1-B79C-3A17-EDCB-810BFCAEE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64AFE533-2539-C7AC-CDA8-D95C45DBB5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4D4A2E49-3BF3-8E21-09AC-0C0DE8E018A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Human Resources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Human Resources Organizational Chart">
            <a:extLst>
              <a:ext uri="{FF2B5EF4-FFF2-40B4-BE49-F238E27FC236}">
                <a16:creationId xmlns:a16="http://schemas.microsoft.com/office/drawing/2014/main" id="{70623099-DD6C-DA2B-4895-3CDB61D407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4074453"/>
              </p:ext>
            </p:extLst>
          </p:nvPr>
        </p:nvGraphicFramePr>
        <p:xfrm>
          <a:off x="629262" y="605384"/>
          <a:ext cx="10137061" cy="564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53380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1DBB1-3095-B9B8-50D3-E242E1E6D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D6E2F8F8-C2B4-4FAF-6551-C0B6D4C045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036E51BC-6004-F83E-6509-ACDF4264B8F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Plant Operations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Plant Operations Organizational Chart">
            <a:extLst>
              <a:ext uri="{FF2B5EF4-FFF2-40B4-BE49-F238E27FC236}">
                <a16:creationId xmlns:a16="http://schemas.microsoft.com/office/drawing/2014/main" id="{F7CD77AE-387A-77BC-C570-50CAD65E18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1955052"/>
              </p:ext>
            </p:extLst>
          </p:nvPr>
        </p:nvGraphicFramePr>
        <p:xfrm>
          <a:off x="629262" y="605384"/>
          <a:ext cx="10137061" cy="564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454990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ACACE-68F0-A413-B90C-2EB2933E2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BACC2D1A-B06C-A6DD-95DC-4F0F0A46C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5D81A05A-8074-017F-4CBA-A825C50912C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847936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Plant Operations &amp; Maintenance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Plant Operations &amp; Maintenance Organizational Chart">
            <a:extLst>
              <a:ext uri="{FF2B5EF4-FFF2-40B4-BE49-F238E27FC236}">
                <a16:creationId xmlns:a16="http://schemas.microsoft.com/office/drawing/2014/main" id="{1C9E549D-B97A-F11E-6362-9CAB99257A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9114373"/>
              </p:ext>
            </p:extLst>
          </p:nvPr>
        </p:nvGraphicFramePr>
        <p:xfrm>
          <a:off x="1107523" y="848073"/>
          <a:ext cx="9629303" cy="5161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197312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6E80C-E3E4-6C1E-5F1A-F14D3F875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27FF6EB1-5FCC-F9D1-9686-473B8CA013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0CA287A5-53E0-5E49-3010-B145A7F8F64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847936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Grounds and Custodial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Grounds &amp; Custodial Services Organizational Chart">
            <a:extLst>
              <a:ext uri="{FF2B5EF4-FFF2-40B4-BE49-F238E27FC236}">
                <a16:creationId xmlns:a16="http://schemas.microsoft.com/office/drawing/2014/main" id="{D2A1EA0B-D914-2099-3E58-6356C26412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0965934"/>
              </p:ext>
            </p:extLst>
          </p:nvPr>
        </p:nvGraphicFramePr>
        <p:xfrm>
          <a:off x="386981" y="55880"/>
          <a:ext cx="11487601" cy="6583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934268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FDE07-EFC2-1FC4-A710-F3BF45C04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114BDDA5-93F8-91E7-D282-BBF3F9815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5490BD2B-33F5-5D82-FB71-5C866B7E3D5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847936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Police Department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Police Department Organizational Chart">
            <a:extLst>
              <a:ext uri="{FF2B5EF4-FFF2-40B4-BE49-F238E27FC236}">
                <a16:creationId xmlns:a16="http://schemas.microsoft.com/office/drawing/2014/main" id="{5DBC7B5F-BFC3-3355-9395-1CBF665E86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1066924"/>
              </p:ext>
            </p:extLst>
          </p:nvPr>
        </p:nvGraphicFramePr>
        <p:xfrm>
          <a:off x="271781" y="55880"/>
          <a:ext cx="11602802" cy="6583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99678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C73C0-523F-B683-3D7F-9631D56A5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EA08F602-D218-0FEA-208A-E8EC49FF5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A8C729F-C061-7AE1-48AE-9EF58049701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02066"/>
            <a:ext cx="3670300" cy="10441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Multi-Campus Programs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Multi-Campus Programs Organizational Chart">
            <a:extLst>
              <a:ext uri="{FF2B5EF4-FFF2-40B4-BE49-F238E27FC236}">
                <a16:creationId xmlns:a16="http://schemas.microsoft.com/office/drawing/2014/main" id="{79124ABD-B0BC-4F66-880F-2E7C2888AC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91829"/>
              </p:ext>
            </p:extLst>
          </p:nvPr>
        </p:nvGraphicFramePr>
        <p:xfrm>
          <a:off x="-378542" y="33757"/>
          <a:ext cx="12639368" cy="6824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58663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7ED9D-1C3B-2A04-19F0-F34E22DBF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29631BCF-F313-621B-F55C-97A5154D17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9CB1CE34-6AB5-B982-BE89-B886D8A4343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51059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Institutional Advancement &amp; Culture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Institutional Advancement &amp; Culture Organizational Chart">
            <a:extLst>
              <a:ext uri="{FF2B5EF4-FFF2-40B4-BE49-F238E27FC236}">
                <a16:creationId xmlns:a16="http://schemas.microsoft.com/office/drawing/2014/main" id="{CCEBA566-AB44-EF88-3467-C44300464E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9237682"/>
              </p:ext>
            </p:extLst>
          </p:nvPr>
        </p:nvGraphicFramePr>
        <p:xfrm>
          <a:off x="108156" y="55880"/>
          <a:ext cx="11946192" cy="674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16980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1D72D-CEB5-EC14-B7C6-222A9666C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2FC95DBC-A976-D8A9-83F4-D1AD4E3627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graphicFrame>
        <p:nvGraphicFramePr>
          <p:cNvPr id="4" name="Diagram 3" descr="Northeast State Community College Institutional Excellence &amp; Student Success Organizational Chart">
            <a:extLst>
              <a:ext uri="{FF2B5EF4-FFF2-40B4-BE49-F238E27FC236}">
                <a16:creationId xmlns:a16="http://schemas.microsoft.com/office/drawing/2014/main" id="{578FE76E-09CB-299C-9B39-4872CC96D8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3429885"/>
              </p:ext>
            </p:extLst>
          </p:nvPr>
        </p:nvGraphicFramePr>
        <p:xfrm>
          <a:off x="698091" y="1056353"/>
          <a:ext cx="10520516" cy="4745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Title 3">
            <a:extLst>
              <a:ext uri="{FF2B5EF4-FFF2-40B4-BE49-F238E27FC236}">
                <a16:creationId xmlns:a16="http://schemas.microsoft.com/office/drawing/2014/main" id="{BFAD8535-1887-F97F-AC24-DE312F2138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64435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Institutional Excellence &amp; Student Success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</p:spTree>
    <p:extLst>
      <p:ext uri="{BB962C8B-B14F-4D97-AF65-F5344CB8AC3E}">
        <p14:creationId xmlns:p14="http://schemas.microsoft.com/office/powerpoint/2010/main" val="39167674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F476F-33D2-E8C5-9E3A-DD676F57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873E9A06-E7AF-90DD-3682-0C915A1106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B6B20665-FFED-4E09-0AEB-99B2F80F541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Enrollment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Enrollment Services Organizational Chart">
            <a:extLst>
              <a:ext uri="{FF2B5EF4-FFF2-40B4-BE49-F238E27FC236}">
                <a16:creationId xmlns:a16="http://schemas.microsoft.com/office/drawing/2014/main" id="{021EF0D3-D674-F149-7F9C-4B87532B27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6490563"/>
              </p:ext>
            </p:extLst>
          </p:nvPr>
        </p:nvGraphicFramePr>
        <p:xfrm>
          <a:off x="271779" y="559821"/>
          <a:ext cx="11546595" cy="5958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743835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85189-06FD-24E7-D39E-4993395D2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D51A6540-28F2-2593-40C3-270AFBA93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50F3D9C2-08A0-53C1-CDD1-B7BEDFCF958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Admissions &amp; Records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Admissions &amp; Records Organizational Chart">
            <a:extLst>
              <a:ext uri="{FF2B5EF4-FFF2-40B4-BE49-F238E27FC236}">
                <a16:creationId xmlns:a16="http://schemas.microsoft.com/office/drawing/2014/main" id="{A9E072E3-4BEE-7994-DC93-D1B918DF4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7140869"/>
              </p:ext>
            </p:extLst>
          </p:nvPr>
        </p:nvGraphicFramePr>
        <p:xfrm>
          <a:off x="271779" y="997356"/>
          <a:ext cx="11163137" cy="5477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4706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6A71C-DE67-6D64-882F-D4F8F1E19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3C7762EA-B74A-CA1F-1059-CABDBDBBE5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FBDEA6C7-99B2-8EDE-5CBD-5A1AC413B2B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Financial Aid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Financial Aid Organizational Chart">
            <a:extLst>
              <a:ext uri="{FF2B5EF4-FFF2-40B4-BE49-F238E27FC236}">
                <a16:creationId xmlns:a16="http://schemas.microsoft.com/office/drawing/2014/main" id="{A5D1F472-FACF-FC55-6E37-F5D0330DD3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6956395"/>
              </p:ext>
            </p:extLst>
          </p:nvPr>
        </p:nvGraphicFramePr>
        <p:xfrm>
          <a:off x="271779" y="997356"/>
          <a:ext cx="11163137" cy="5477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155075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36C31-9CE2-0AAF-7110-BE9182D35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820A5B63-21B4-AEEE-8849-391C0D603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8B15FFBA-5601-8F15-677F-CC208D1E839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Research, Analytics, and Planning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Research, Analytics, and Planning Organizational Chart">
            <a:extLst>
              <a:ext uri="{FF2B5EF4-FFF2-40B4-BE49-F238E27FC236}">
                <a16:creationId xmlns:a16="http://schemas.microsoft.com/office/drawing/2014/main" id="{42DBCAD6-DEE4-BC91-D85F-A4FA405250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209322"/>
              </p:ext>
            </p:extLst>
          </p:nvPr>
        </p:nvGraphicFramePr>
        <p:xfrm>
          <a:off x="698091" y="1056353"/>
          <a:ext cx="10520516" cy="4745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190711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88162-263B-A506-6086-75E021909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DE71BD8D-DDD6-0020-E963-7D5E5872C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ECC6A4AA-0ACE-A7B7-4DF5-C0019474AE0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Student Engagement &amp; Success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Student Engagement &amp; Success Organizational Chart">
            <a:extLst>
              <a:ext uri="{FF2B5EF4-FFF2-40B4-BE49-F238E27FC236}">
                <a16:creationId xmlns:a16="http://schemas.microsoft.com/office/drawing/2014/main" id="{AA0E8903-EF30-035F-FB2B-80CE76CB55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5553298"/>
              </p:ext>
            </p:extLst>
          </p:nvPr>
        </p:nvGraphicFramePr>
        <p:xfrm>
          <a:off x="271779" y="688340"/>
          <a:ext cx="11510420" cy="5654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20985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C63A9-80B9-7251-E660-7B7486B72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759EDBF3-E1C9-85F2-FE1A-ACCEC2BC1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8A7AEA30-732F-858C-8333-224C2C62054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Advising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Advising Organizational Chart">
            <a:extLst>
              <a:ext uri="{FF2B5EF4-FFF2-40B4-BE49-F238E27FC236}">
                <a16:creationId xmlns:a16="http://schemas.microsoft.com/office/drawing/2014/main" id="{95AFDA8C-471C-4277-474C-B159836633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3711983"/>
              </p:ext>
            </p:extLst>
          </p:nvPr>
        </p:nvGraphicFramePr>
        <p:xfrm>
          <a:off x="-25974" y="190501"/>
          <a:ext cx="12117569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637384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C514F-365E-D097-2582-17530B81E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BBD6F7C5-1519-6DD6-8000-6986258A7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001D5BDE-3F3A-806C-F5FA-0DBC1F3FD4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2000" dirty="0"/>
              <a:t>Student Life &amp; Engagement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Student Life &amp; Engagement Organizational Chart">
            <a:extLst>
              <a:ext uri="{FF2B5EF4-FFF2-40B4-BE49-F238E27FC236}">
                <a16:creationId xmlns:a16="http://schemas.microsoft.com/office/drawing/2014/main" id="{6EAF4120-86F4-2C49-EF79-05FB264031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170830"/>
              </p:ext>
            </p:extLst>
          </p:nvPr>
        </p:nvGraphicFramePr>
        <p:xfrm>
          <a:off x="390135" y="468731"/>
          <a:ext cx="11411729" cy="5573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40335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6417A-7E29-32BE-95CE-2F26603DB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16F29CA2-84DE-4F95-4449-F032E2DD4F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graphicFrame>
        <p:nvGraphicFramePr>
          <p:cNvPr id="4" name="Diagram 3" descr="Northeast State Community College Student Life &amp; Engagement Organizational Chart">
            <a:extLst>
              <a:ext uri="{FF2B5EF4-FFF2-40B4-BE49-F238E27FC236}">
                <a16:creationId xmlns:a16="http://schemas.microsoft.com/office/drawing/2014/main" id="{D545B3F3-2CC3-6763-558C-C549C8628A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1146531"/>
              </p:ext>
            </p:extLst>
          </p:nvPr>
        </p:nvGraphicFramePr>
        <p:xfrm>
          <a:off x="616278" y="468731"/>
          <a:ext cx="10631826" cy="5573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Title 3">
            <a:extLst>
              <a:ext uri="{FF2B5EF4-FFF2-40B4-BE49-F238E27FC236}">
                <a16:creationId xmlns:a16="http://schemas.microsoft.com/office/drawing/2014/main" id="{3AAD260A-6C2B-1095-C8EB-BAA91EB5D85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TRiO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Student Support Services Grant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</p:spTree>
    <p:extLst>
      <p:ext uri="{BB962C8B-B14F-4D97-AF65-F5344CB8AC3E}">
        <p14:creationId xmlns:p14="http://schemas.microsoft.com/office/powerpoint/2010/main" val="3976835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DA572-E272-BBD5-795B-F6268977B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04004CE2-C0C8-D96E-7EE7-2C19E98D7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8D43789-D2BC-2061-0CEC-A15426E5EF1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43629"/>
            <a:ext cx="4044581" cy="101466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Behavioral &amp; Social Sciences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Behavioral &amp; Social Sciences Division Organizational Chart">
            <a:extLst>
              <a:ext uri="{FF2B5EF4-FFF2-40B4-BE49-F238E27FC236}">
                <a16:creationId xmlns:a16="http://schemas.microsoft.com/office/drawing/2014/main" id="{2FC821E1-9F6F-460A-41A2-4AE0418A875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8969414"/>
              </p:ext>
            </p:extLst>
          </p:nvPr>
        </p:nvGraphicFramePr>
        <p:xfrm>
          <a:off x="766917" y="55880"/>
          <a:ext cx="10726994" cy="638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94512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B7259-9F5B-B36E-8B68-73EECA818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7933E11D-39F1-14C5-F357-0595C90D9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69B6767-ABA4-EB99-A934-2DDC951E9EE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23964"/>
            <a:ext cx="333665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Health Professions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Health Professions Division Organizational Chart">
            <a:extLst>
              <a:ext uri="{FF2B5EF4-FFF2-40B4-BE49-F238E27FC236}">
                <a16:creationId xmlns:a16="http://schemas.microsoft.com/office/drawing/2014/main" id="{52CA0698-E7E0-72CE-C1EC-A0318B7098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718114"/>
              </p:ext>
            </p:extLst>
          </p:nvPr>
        </p:nvGraphicFramePr>
        <p:xfrm>
          <a:off x="648929" y="1052051"/>
          <a:ext cx="10894143" cy="5805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58223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04F5C-F392-DE73-7E09-58BEFEC4D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1D80317E-AC2E-78B8-FEFB-A5713C953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6559F7F-FC00-B582-D2A6-AF2B93E0DDE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Humanities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Humanities Division Organizational Chart">
            <a:extLst>
              <a:ext uri="{FF2B5EF4-FFF2-40B4-BE49-F238E27FC236}">
                <a16:creationId xmlns:a16="http://schemas.microsoft.com/office/drawing/2014/main" id="{54FA1E14-53D7-39C3-5B80-4E02E0ECCBE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8815878"/>
              </p:ext>
            </p:extLst>
          </p:nvPr>
        </p:nvGraphicFramePr>
        <p:xfrm>
          <a:off x="993058" y="238432"/>
          <a:ext cx="10373032" cy="638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62237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27885-24AF-3902-1250-BB600F770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CE2D9D05-ABDB-2889-BAEF-F58836C365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5FAF29D-D48A-4BEF-F833-87720D58C99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Library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Library Organizational Chart">
            <a:extLst>
              <a:ext uri="{FF2B5EF4-FFF2-40B4-BE49-F238E27FC236}">
                <a16:creationId xmlns:a16="http://schemas.microsoft.com/office/drawing/2014/main" id="{269FBB5D-C123-9A48-72DC-D941F7FCB5A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7168379"/>
              </p:ext>
            </p:extLst>
          </p:nvPr>
        </p:nvGraphicFramePr>
        <p:xfrm>
          <a:off x="422787" y="238432"/>
          <a:ext cx="10943303" cy="638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678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CBD5C-71F7-CB57-F678-136F17352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70106674-F8DC-FBB3-6C04-338BEE002D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110A178-8499-F4B6-E0CA-0D9B40E562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Mathematics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Mathematics Division Organizational Chart">
            <a:extLst>
              <a:ext uri="{FF2B5EF4-FFF2-40B4-BE49-F238E27FC236}">
                <a16:creationId xmlns:a16="http://schemas.microsoft.com/office/drawing/2014/main" id="{44EAB6B6-E6DF-4818-448E-72F2F04A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4713081"/>
              </p:ext>
            </p:extLst>
          </p:nvPr>
        </p:nvGraphicFramePr>
        <p:xfrm>
          <a:off x="993058" y="238432"/>
          <a:ext cx="10373032" cy="638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6514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C0EE0-C3CC-C3EA-F9C0-CD8B86D5D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30D2056C-9FCD-84F1-334B-0357701B0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0949C17-898D-210D-2BC8-BA115C3E662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October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Science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Science Division Organizational Chart">
            <a:extLst>
              <a:ext uri="{FF2B5EF4-FFF2-40B4-BE49-F238E27FC236}">
                <a16:creationId xmlns:a16="http://schemas.microsoft.com/office/drawing/2014/main" id="{941F2654-7BFE-A11C-2447-F229498715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9186081"/>
              </p:ext>
            </p:extLst>
          </p:nvPr>
        </p:nvGraphicFramePr>
        <p:xfrm>
          <a:off x="993058" y="238432"/>
          <a:ext cx="10373032" cy="638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71442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1256</TotalTime>
  <Words>2855</Words>
  <Application>Microsoft Office PowerPoint</Application>
  <PresentationFormat>Widescreen</PresentationFormat>
  <Paragraphs>875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Aptos</vt:lpstr>
      <vt:lpstr>Aptos Display</vt:lpstr>
      <vt:lpstr>Arial</vt:lpstr>
      <vt:lpstr>Office Theme</vt:lpstr>
      <vt:lpstr>October 2025 President’s Office Organizational Chart</vt:lpstr>
      <vt:lpstr>October 2025 Academic Affairs Organizational Chart</vt:lpstr>
      <vt:lpstr>October 2025 Multi-Campus Programs Organizational Chart</vt:lpstr>
      <vt:lpstr>October 2025 Behavioral &amp; Social Sciences Division Organizational Chart</vt:lpstr>
      <vt:lpstr>October 2025 Health Professions Division Organizational Chart</vt:lpstr>
      <vt:lpstr>October 2025 Humanities Division Organizational Chart</vt:lpstr>
      <vt:lpstr>October 2025 Library Organizational Chart</vt:lpstr>
      <vt:lpstr>October 2025 Mathematics Division Organizational Chart</vt:lpstr>
      <vt:lpstr>October 2025 Science Division Organizational Chart</vt:lpstr>
      <vt:lpstr>October 2025 Technologies Division Organizational Chart</vt:lpstr>
      <vt:lpstr>October 2025 Economic &amp; Workforce Development Organizational Chart</vt:lpstr>
      <vt:lpstr>October 2025 Adult Education Organizational Chart</vt:lpstr>
      <vt:lpstr>October 2025 Apprenticeship Office Organizational Chart</vt:lpstr>
      <vt:lpstr>October 2025 Regional Center for Advanced Manufacturing Organizational Chart</vt:lpstr>
      <vt:lpstr>October 2025 WIOA Grant Organizational Chart</vt:lpstr>
      <vt:lpstr>October 2025 Finance &amp; Administration Organizational Chart</vt:lpstr>
      <vt:lpstr>October 2025 Information Technology Organizational Chart</vt:lpstr>
      <vt:lpstr>October 2025 Application &amp; Web Services Organizational Chart</vt:lpstr>
      <vt:lpstr>October 2025 Client Services Organizational Chart</vt:lpstr>
      <vt:lpstr>October 2025 Infrastructure &amp; Network Services Organizational Chart</vt:lpstr>
      <vt:lpstr>October 2025 Media &amp; Theatre Services Organizational Chart</vt:lpstr>
      <vt:lpstr>October 2025 Accounting Services Organizational Chart</vt:lpstr>
      <vt:lpstr>October 2025 Budgets and Purchasing Organizational Chart</vt:lpstr>
      <vt:lpstr>October 2025 Fiscal Services Organizational Chart</vt:lpstr>
      <vt:lpstr>October 2025 Human Resources Organizational Chart</vt:lpstr>
      <vt:lpstr>October 2025 Plant Operations Organizational Chart</vt:lpstr>
      <vt:lpstr>October 2025 Plant Operations &amp; Maintenance Organizational Chart</vt:lpstr>
      <vt:lpstr>October 2025 Grounds and Custodial Services Organizational Chart</vt:lpstr>
      <vt:lpstr>October 2025 Police Department Organizational Chart</vt:lpstr>
      <vt:lpstr>October 2025 Institutional Advancement &amp; Culture Organizational Chart</vt:lpstr>
      <vt:lpstr>October 2025 Institutional Excellence &amp; Student Success Organizational Chart</vt:lpstr>
      <vt:lpstr>October 2025 Enrollment Services Organizational Chart</vt:lpstr>
      <vt:lpstr>October 2025 Admissions &amp; Records Organizational Chart</vt:lpstr>
      <vt:lpstr>October 2025 Financial Aid Organizational Chart</vt:lpstr>
      <vt:lpstr>October 2025 Research, Analytics, and Planning Organizational Chart</vt:lpstr>
      <vt:lpstr>October 2025 Student Engagement &amp; Success Organizational Chart</vt:lpstr>
      <vt:lpstr>October 2025 Advising Organizational Chart</vt:lpstr>
      <vt:lpstr>October 2025 Student Life &amp; Engagement Organizational Chart</vt:lpstr>
      <vt:lpstr>October 2025 TRiO Student Support Services Grant Organizational Chart</vt:lpstr>
    </vt:vector>
  </TitlesOfParts>
  <Company>Visio install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Jones, Megan A.</dc:creator>
  <cp:lastModifiedBy>Jones, Megan A.</cp:lastModifiedBy>
  <cp:revision>65</cp:revision>
  <dcterms:created xsi:type="dcterms:W3CDTF">2025-03-06T18:20:16Z</dcterms:created>
  <dcterms:modified xsi:type="dcterms:W3CDTF">2025-10-24T13:37:48Z</dcterms:modified>
</cp:coreProperties>
</file>